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4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5.xml" ContentType="application/vnd.openxmlformats-officedocument.theme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theme/theme7.xml" ContentType="application/vnd.openxmlformats-officedocument.theme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652" r:id="rId1"/>
    <p:sldMasterId id="2147483654" r:id="rId2"/>
    <p:sldMasterId id="2147483656" r:id="rId3"/>
    <p:sldMasterId id="2147483658" r:id="rId4"/>
    <p:sldMasterId id="2147483660" r:id="rId5"/>
    <p:sldMasterId id="2147483662" r:id="rId6"/>
    <p:sldMasterId id="2147483664" r:id="rId7"/>
    <p:sldMasterId id="2147483917" r:id="rId8"/>
  </p:sldMasterIdLst>
  <p:notesMasterIdLst>
    <p:notesMasterId r:id="rId48"/>
  </p:notesMasterIdLst>
  <p:handoutMasterIdLst>
    <p:handoutMasterId r:id="rId49"/>
  </p:handoutMasterIdLst>
  <p:sldIdLst>
    <p:sldId id="420" r:id="rId9"/>
    <p:sldId id="432" r:id="rId10"/>
    <p:sldId id="410" r:id="rId11"/>
    <p:sldId id="441" r:id="rId12"/>
    <p:sldId id="442" r:id="rId13"/>
    <p:sldId id="434" r:id="rId14"/>
    <p:sldId id="443" r:id="rId15"/>
    <p:sldId id="446" r:id="rId16"/>
    <p:sldId id="444" r:id="rId17"/>
    <p:sldId id="445" r:id="rId18"/>
    <p:sldId id="398" r:id="rId19"/>
    <p:sldId id="462" r:id="rId20"/>
    <p:sldId id="427" r:id="rId21"/>
    <p:sldId id="361" r:id="rId22"/>
    <p:sldId id="437" r:id="rId23"/>
    <p:sldId id="447" r:id="rId24"/>
    <p:sldId id="422" r:id="rId25"/>
    <p:sldId id="405" r:id="rId26"/>
    <p:sldId id="406" r:id="rId27"/>
    <p:sldId id="409" r:id="rId28"/>
    <p:sldId id="439" r:id="rId29"/>
    <p:sldId id="448" r:id="rId30"/>
    <p:sldId id="449" r:id="rId31"/>
    <p:sldId id="450" r:id="rId32"/>
    <p:sldId id="451" r:id="rId33"/>
    <p:sldId id="452" r:id="rId34"/>
    <p:sldId id="453" r:id="rId35"/>
    <p:sldId id="454" r:id="rId36"/>
    <p:sldId id="456" r:id="rId37"/>
    <p:sldId id="458" r:id="rId38"/>
    <p:sldId id="459" r:id="rId39"/>
    <p:sldId id="461" r:id="rId40"/>
    <p:sldId id="464" r:id="rId41"/>
    <p:sldId id="467" r:id="rId42"/>
    <p:sldId id="468" r:id="rId43"/>
    <p:sldId id="471" r:id="rId44"/>
    <p:sldId id="440" r:id="rId45"/>
    <p:sldId id="455" r:id="rId46"/>
    <p:sldId id="413" r:id="rId47"/>
  </p:sldIdLst>
  <p:sldSz cx="9144000" cy="6858000" type="screen4x3"/>
  <p:notesSz cx="6805613" cy="9944100"/>
  <p:defaultTextStyle>
    <a:defPPr>
      <a:defRPr lang="nl-NL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2">
          <p15:clr>
            <a:srgbClr val="A4A3A4"/>
          </p15:clr>
        </p15:guide>
        <p15:guide id="2" pos="2143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lgoadmin" initials="l" lastIdx="2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88" autoAdjust="0"/>
    <p:restoredTop sz="84217" autoAdjust="0"/>
  </p:normalViewPr>
  <p:slideViewPr>
    <p:cSldViewPr>
      <p:cViewPr varScale="1">
        <p:scale>
          <a:sx n="66" d="100"/>
          <a:sy n="66" d="100"/>
        </p:scale>
        <p:origin x="1080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825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4122"/>
    </p:cViewPr>
  </p:sorterViewPr>
  <p:notesViewPr>
    <p:cSldViewPr>
      <p:cViewPr varScale="1">
        <p:scale>
          <a:sx n="79" d="100"/>
          <a:sy n="79" d="100"/>
        </p:scale>
        <p:origin x="-3294" y="-84"/>
      </p:cViewPr>
      <p:guideLst>
        <p:guide orient="horz" pos="3132"/>
        <p:guide pos="214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slide" Target="slides/slide3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3.xml"/><Relationship Id="rId34" Type="http://schemas.openxmlformats.org/officeDocument/2006/relationships/slide" Target="slides/slide26.xml"/><Relationship Id="rId42" Type="http://schemas.openxmlformats.org/officeDocument/2006/relationships/slide" Target="slides/slide34.xml"/><Relationship Id="rId47" Type="http://schemas.openxmlformats.org/officeDocument/2006/relationships/slide" Target="slides/slide39.xml"/><Relationship Id="rId50" Type="http://schemas.openxmlformats.org/officeDocument/2006/relationships/commentAuthors" Target="commentAuthor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slide" Target="slides/slide30.xml"/><Relationship Id="rId46" Type="http://schemas.openxmlformats.org/officeDocument/2006/relationships/slide" Target="slides/slide38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41" Type="http://schemas.openxmlformats.org/officeDocument/2006/relationships/slide" Target="slides/slide33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slide" Target="slides/slide29.xml"/><Relationship Id="rId40" Type="http://schemas.openxmlformats.org/officeDocument/2006/relationships/slide" Target="slides/slide32.xml"/><Relationship Id="rId45" Type="http://schemas.openxmlformats.org/officeDocument/2006/relationships/slide" Target="slides/slide37.xml"/><Relationship Id="rId53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slide" Target="slides/slide28.xml"/><Relationship Id="rId49" Type="http://schemas.openxmlformats.org/officeDocument/2006/relationships/handoutMaster" Target="handoutMasters/handoutMaster1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4" Type="http://schemas.openxmlformats.org/officeDocument/2006/relationships/slide" Target="slides/slide36.xml"/><Relationship Id="rId52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slide" Target="slides/slide27.xml"/><Relationship Id="rId43" Type="http://schemas.openxmlformats.org/officeDocument/2006/relationships/slide" Target="slides/slide35.xml"/><Relationship Id="rId48" Type="http://schemas.openxmlformats.org/officeDocument/2006/relationships/notesMaster" Target="notesMasters/notesMaster1.xml"/><Relationship Id="rId8" Type="http://schemas.openxmlformats.org/officeDocument/2006/relationships/slideMaster" Target="slideMasters/slideMaster8.xml"/><Relationship Id="rId51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3A6B00A-E489-443D-B544-B35818329140}" type="doc">
      <dgm:prSet loTypeId="urn:microsoft.com/office/officeart/2005/8/layout/hierarchy4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nl-NL"/>
        </a:p>
      </dgm:t>
    </dgm:pt>
    <dgm:pt modelId="{DCED7AAF-E6E0-4759-B2AF-0C605B8A81A6}">
      <dgm:prSet phldrT="[Text]"/>
      <dgm:spPr/>
      <dgm:t>
        <a:bodyPr/>
        <a:lstStyle/>
        <a:p>
          <a:r>
            <a:rPr lang="nl-NL" b="1" dirty="0" smtClean="0">
              <a:solidFill>
                <a:schemeClr val="tx2"/>
              </a:solidFill>
            </a:rPr>
            <a:t>5-year program</a:t>
          </a:r>
          <a:endParaRPr lang="nl-NL" b="1" dirty="0">
            <a:solidFill>
              <a:schemeClr val="tx2"/>
            </a:solidFill>
          </a:endParaRPr>
        </a:p>
      </dgm:t>
    </dgm:pt>
    <dgm:pt modelId="{AFF98037-62BF-4F01-8A06-E92C859147C7}" type="parTrans" cxnId="{1BE291CA-4DEE-4218-90D2-5723DD434DA3}">
      <dgm:prSet/>
      <dgm:spPr/>
      <dgm:t>
        <a:bodyPr/>
        <a:lstStyle/>
        <a:p>
          <a:endParaRPr lang="nl-NL"/>
        </a:p>
      </dgm:t>
    </dgm:pt>
    <dgm:pt modelId="{9CBD6001-FAB3-4A16-915F-CBD6B54052D5}" type="sibTrans" cxnId="{1BE291CA-4DEE-4218-90D2-5723DD434DA3}">
      <dgm:prSet/>
      <dgm:spPr/>
      <dgm:t>
        <a:bodyPr/>
        <a:lstStyle/>
        <a:p>
          <a:endParaRPr lang="nl-NL"/>
        </a:p>
      </dgm:t>
    </dgm:pt>
    <dgm:pt modelId="{9D0F6D6F-F9F4-406D-A1C7-DB66D06E254B}">
      <dgm:prSet phldrT="[Text]" custT="1"/>
      <dgm:spPr/>
      <dgm:t>
        <a:bodyPr/>
        <a:lstStyle/>
        <a:p>
          <a:r>
            <a:rPr lang="nl-NL" sz="1600" b="1" dirty="0" smtClean="0">
              <a:solidFill>
                <a:schemeClr val="tx2"/>
              </a:solidFill>
            </a:rPr>
            <a:t>3-year job opportunity (via company or </a:t>
          </a:r>
          <a:r>
            <a:rPr lang="nl-NL" sz="1600" b="1" dirty="0" err="1" smtClean="0">
              <a:solidFill>
                <a:schemeClr val="tx2"/>
              </a:solidFill>
            </a:rPr>
            <a:t>career</a:t>
          </a:r>
          <a:r>
            <a:rPr lang="nl-NL" sz="1600" b="1" dirty="0" smtClean="0">
              <a:solidFill>
                <a:schemeClr val="tx2"/>
              </a:solidFill>
            </a:rPr>
            <a:t> center)</a:t>
          </a:r>
          <a:endParaRPr lang="nl-NL" sz="1600" b="1" dirty="0">
            <a:solidFill>
              <a:schemeClr val="tx2"/>
            </a:solidFill>
          </a:endParaRPr>
        </a:p>
      </dgm:t>
    </dgm:pt>
    <dgm:pt modelId="{7E3DA3AE-6C2A-477D-882C-0A8D67D601C4}" type="parTrans" cxnId="{83752E2F-1B57-4951-8597-6F9C22BDC803}">
      <dgm:prSet/>
      <dgm:spPr/>
      <dgm:t>
        <a:bodyPr/>
        <a:lstStyle/>
        <a:p>
          <a:endParaRPr lang="nl-NL"/>
        </a:p>
      </dgm:t>
    </dgm:pt>
    <dgm:pt modelId="{CB144E7D-A15D-40C7-B51C-E1CF97832A55}" type="sibTrans" cxnId="{83752E2F-1B57-4951-8597-6F9C22BDC803}">
      <dgm:prSet/>
      <dgm:spPr/>
      <dgm:t>
        <a:bodyPr/>
        <a:lstStyle/>
        <a:p>
          <a:endParaRPr lang="nl-NL"/>
        </a:p>
      </dgm:t>
    </dgm:pt>
    <dgm:pt modelId="{F81614E4-0FE5-4CA7-BC0E-EB903FCEEF35}">
      <dgm:prSet phldrT="[Text]" custT="1"/>
      <dgm:spPr/>
      <dgm:t>
        <a:bodyPr/>
        <a:lstStyle/>
        <a:p>
          <a:r>
            <a:rPr lang="nl-NL" sz="1600" b="1" dirty="0" smtClean="0">
              <a:solidFill>
                <a:schemeClr val="tx2"/>
              </a:solidFill>
            </a:rPr>
            <a:t>2-year master program (</a:t>
          </a:r>
          <a:r>
            <a:rPr lang="nl-NL" sz="1600" b="1" dirty="0" err="1" smtClean="0">
              <a:solidFill>
                <a:schemeClr val="tx2"/>
              </a:solidFill>
            </a:rPr>
            <a:t>scholarship</a:t>
          </a:r>
          <a:r>
            <a:rPr lang="nl-NL" sz="1600" b="1" dirty="0" smtClean="0">
              <a:solidFill>
                <a:schemeClr val="tx2"/>
              </a:solidFill>
            </a:rPr>
            <a:t>)</a:t>
          </a:r>
          <a:endParaRPr lang="nl-NL" sz="1600" b="1" dirty="0">
            <a:solidFill>
              <a:schemeClr val="tx2"/>
            </a:solidFill>
          </a:endParaRPr>
        </a:p>
      </dgm:t>
    </dgm:pt>
    <dgm:pt modelId="{3A887F94-100F-4E56-BE12-8EFB64DA3456}" type="parTrans" cxnId="{6D824974-2DF4-4518-B2B7-1C8908FE1098}">
      <dgm:prSet/>
      <dgm:spPr/>
      <dgm:t>
        <a:bodyPr/>
        <a:lstStyle/>
        <a:p>
          <a:endParaRPr lang="nl-NL"/>
        </a:p>
      </dgm:t>
    </dgm:pt>
    <dgm:pt modelId="{461C3D0C-51AA-4EEA-8A3E-ED7514CEB5BC}" type="sibTrans" cxnId="{6D824974-2DF4-4518-B2B7-1C8908FE1098}">
      <dgm:prSet/>
      <dgm:spPr/>
      <dgm:t>
        <a:bodyPr/>
        <a:lstStyle/>
        <a:p>
          <a:endParaRPr lang="nl-NL"/>
        </a:p>
      </dgm:t>
    </dgm:pt>
    <dgm:pt modelId="{88B61F3B-FB2A-422D-878F-5B5F9F48B3EF}" type="pres">
      <dgm:prSet presAssocID="{03A6B00A-E489-443D-B544-B35818329140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nl-NL"/>
        </a:p>
      </dgm:t>
    </dgm:pt>
    <dgm:pt modelId="{F44EA612-9920-402E-9825-D25BD412E215}" type="pres">
      <dgm:prSet presAssocID="{DCED7AAF-E6E0-4759-B2AF-0C605B8A81A6}" presName="vertOne" presStyleCnt="0"/>
      <dgm:spPr/>
    </dgm:pt>
    <dgm:pt modelId="{21F19847-1244-417A-92FA-9A36E006D97C}" type="pres">
      <dgm:prSet presAssocID="{DCED7AAF-E6E0-4759-B2AF-0C605B8A81A6}" presName="txOn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nl-NL"/>
        </a:p>
      </dgm:t>
    </dgm:pt>
    <dgm:pt modelId="{C1A319D7-6438-4EC5-B5E0-B869D91259B0}" type="pres">
      <dgm:prSet presAssocID="{DCED7AAF-E6E0-4759-B2AF-0C605B8A81A6}" presName="parTransOne" presStyleCnt="0"/>
      <dgm:spPr/>
    </dgm:pt>
    <dgm:pt modelId="{3986F58E-4CDA-4116-B771-BFD70B2F3E32}" type="pres">
      <dgm:prSet presAssocID="{DCED7AAF-E6E0-4759-B2AF-0C605B8A81A6}" presName="horzOne" presStyleCnt="0"/>
      <dgm:spPr/>
    </dgm:pt>
    <dgm:pt modelId="{3719477F-384F-4681-93EF-1151135473DF}" type="pres">
      <dgm:prSet presAssocID="{9D0F6D6F-F9F4-406D-A1C7-DB66D06E254B}" presName="vertTwo" presStyleCnt="0"/>
      <dgm:spPr/>
    </dgm:pt>
    <dgm:pt modelId="{14136399-18E3-459E-932D-50317C24DCEF}" type="pres">
      <dgm:prSet presAssocID="{9D0F6D6F-F9F4-406D-A1C7-DB66D06E254B}" presName="txTwo" presStyleLbl="node2" presStyleIdx="0" presStyleCnt="2" custLinFactX="7459" custLinFactNeighborX="100000" custLinFactNeighborY="1503">
        <dgm:presLayoutVars>
          <dgm:chPref val="3"/>
        </dgm:presLayoutVars>
      </dgm:prSet>
      <dgm:spPr/>
      <dgm:t>
        <a:bodyPr/>
        <a:lstStyle/>
        <a:p>
          <a:endParaRPr lang="nl-NL"/>
        </a:p>
      </dgm:t>
    </dgm:pt>
    <dgm:pt modelId="{D9FACBFB-7EC8-45DD-84C1-E4597F861724}" type="pres">
      <dgm:prSet presAssocID="{9D0F6D6F-F9F4-406D-A1C7-DB66D06E254B}" presName="horzTwo" presStyleCnt="0"/>
      <dgm:spPr/>
    </dgm:pt>
    <dgm:pt modelId="{357FF534-B063-428C-86B6-CD82BD6C2629}" type="pres">
      <dgm:prSet presAssocID="{CB144E7D-A15D-40C7-B51C-E1CF97832A55}" presName="sibSpaceTwo" presStyleCnt="0"/>
      <dgm:spPr/>
    </dgm:pt>
    <dgm:pt modelId="{F09D3A0F-8DB4-45A8-BC56-5A0BBA2EE5C5}" type="pres">
      <dgm:prSet presAssocID="{F81614E4-0FE5-4CA7-BC0E-EB903FCEEF35}" presName="vertTwo" presStyleCnt="0"/>
      <dgm:spPr/>
    </dgm:pt>
    <dgm:pt modelId="{F1B3274E-FF2A-428D-8EF8-C54BA3195350}" type="pres">
      <dgm:prSet presAssocID="{F81614E4-0FE5-4CA7-BC0E-EB903FCEEF35}" presName="txTwo" presStyleLbl="node2" presStyleIdx="1" presStyleCnt="2" custLinFactX="-17834" custLinFactNeighborX="-100000" custLinFactNeighborY="-1998">
        <dgm:presLayoutVars>
          <dgm:chPref val="3"/>
        </dgm:presLayoutVars>
      </dgm:prSet>
      <dgm:spPr/>
      <dgm:t>
        <a:bodyPr/>
        <a:lstStyle/>
        <a:p>
          <a:endParaRPr lang="nl-NL"/>
        </a:p>
      </dgm:t>
    </dgm:pt>
    <dgm:pt modelId="{9E6A2D8A-63E5-4326-81FB-D3915173FC5C}" type="pres">
      <dgm:prSet presAssocID="{F81614E4-0FE5-4CA7-BC0E-EB903FCEEF35}" presName="horzTwo" presStyleCnt="0"/>
      <dgm:spPr/>
    </dgm:pt>
  </dgm:ptLst>
  <dgm:cxnLst>
    <dgm:cxn modelId="{6D824974-2DF4-4518-B2B7-1C8908FE1098}" srcId="{DCED7AAF-E6E0-4759-B2AF-0C605B8A81A6}" destId="{F81614E4-0FE5-4CA7-BC0E-EB903FCEEF35}" srcOrd="1" destOrd="0" parTransId="{3A887F94-100F-4E56-BE12-8EFB64DA3456}" sibTransId="{461C3D0C-51AA-4EEA-8A3E-ED7514CEB5BC}"/>
    <dgm:cxn modelId="{B2D6C21E-A926-424B-ABC6-6EB5A89853E0}" type="presOf" srcId="{9D0F6D6F-F9F4-406D-A1C7-DB66D06E254B}" destId="{14136399-18E3-459E-932D-50317C24DCEF}" srcOrd="0" destOrd="0" presId="urn:microsoft.com/office/officeart/2005/8/layout/hierarchy4"/>
    <dgm:cxn modelId="{83752E2F-1B57-4951-8597-6F9C22BDC803}" srcId="{DCED7AAF-E6E0-4759-B2AF-0C605B8A81A6}" destId="{9D0F6D6F-F9F4-406D-A1C7-DB66D06E254B}" srcOrd="0" destOrd="0" parTransId="{7E3DA3AE-6C2A-477D-882C-0A8D67D601C4}" sibTransId="{CB144E7D-A15D-40C7-B51C-E1CF97832A55}"/>
    <dgm:cxn modelId="{3F0DCC41-FC87-40A2-A4C4-E76719F61314}" type="presOf" srcId="{03A6B00A-E489-443D-B544-B35818329140}" destId="{88B61F3B-FB2A-422D-878F-5B5F9F48B3EF}" srcOrd="0" destOrd="0" presId="urn:microsoft.com/office/officeart/2005/8/layout/hierarchy4"/>
    <dgm:cxn modelId="{E9D45D15-639D-42FF-847F-DBFE8941C274}" type="presOf" srcId="{DCED7AAF-E6E0-4759-B2AF-0C605B8A81A6}" destId="{21F19847-1244-417A-92FA-9A36E006D97C}" srcOrd="0" destOrd="0" presId="urn:microsoft.com/office/officeart/2005/8/layout/hierarchy4"/>
    <dgm:cxn modelId="{010E3358-6CA6-40E2-96AE-6748773C91A8}" type="presOf" srcId="{F81614E4-0FE5-4CA7-BC0E-EB903FCEEF35}" destId="{F1B3274E-FF2A-428D-8EF8-C54BA3195350}" srcOrd="0" destOrd="0" presId="urn:microsoft.com/office/officeart/2005/8/layout/hierarchy4"/>
    <dgm:cxn modelId="{1BE291CA-4DEE-4218-90D2-5723DD434DA3}" srcId="{03A6B00A-E489-443D-B544-B35818329140}" destId="{DCED7AAF-E6E0-4759-B2AF-0C605B8A81A6}" srcOrd="0" destOrd="0" parTransId="{AFF98037-62BF-4F01-8A06-E92C859147C7}" sibTransId="{9CBD6001-FAB3-4A16-915F-CBD6B54052D5}"/>
    <dgm:cxn modelId="{63DD16EB-96DA-4E99-AE02-EB51363A3E72}" type="presParOf" srcId="{88B61F3B-FB2A-422D-878F-5B5F9F48B3EF}" destId="{F44EA612-9920-402E-9825-D25BD412E215}" srcOrd="0" destOrd="0" presId="urn:microsoft.com/office/officeart/2005/8/layout/hierarchy4"/>
    <dgm:cxn modelId="{07F3B8B4-5B07-43BB-9736-BF190E789CB2}" type="presParOf" srcId="{F44EA612-9920-402E-9825-D25BD412E215}" destId="{21F19847-1244-417A-92FA-9A36E006D97C}" srcOrd="0" destOrd="0" presId="urn:microsoft.com/office/officeart/2005/8/layout/hierarchy4"/>
    <dgm:cxn modelId="{747D5636-88C1-4A08-B411-87C6711AC812}" type="presParOf" srcId="{F44EA612-9920-402E-9825-D25BD412E215}" destId="{C1A319D7-6438-4EC5-B5E0-B869D91259B0}" srcOrd="1" destOrd="0" presId="urn:microsoft.com/office/officeart/2005/8/layout/hierarchy4"/>
    <dgm:cxn modelId="{AC79FCA4-E52D-4796-8DDE-9C211995493A}" type="presParOf" srcId="{F44EA612-9920-402E-9825-D25BD412E215}" destId="{3986F58E-4CDA-4116-B771-BFD70B2F3E32}" srcOrd="2" destOrd="0" presId="urn:microsoft.com/office/officeart/2005/8/layout/hierarchy4"/>
    <dgm:cxn modelId="{FC6AAF58-09F3-42F5-8A2D-7EF9AFD4ACA0}" type="presParOf" srcId="{3986F58E-4CDA-4116-B771-BFD70B2F3E32}" destId="{3719477F-384F-4681-93EF-1151135473DF}" srcOrd="0" destOrd="0" presId="urn:microsoft.com/office/officeart/2005/8/layout/hierarchy4"/>
    <dgm:cxn modelId="{A1D6CB53-A732-4B06-89A3-71F11224A576}" type="presParOf" srcId="{3719477F-384F-4681-93EF-1151135473DF}" destId="{14136399-18E3-459E-932D-50317C24DCEF}" srcOrd="0" destOrd="0" presId="urn:microsoft.com/office/officeart/2005/8/layout/hierarchy4"/>
    <dgm:cxn modelId="{C8CCA57B-A2B8-4747-A65E-A615738457D7}" type="presParOf" srcId="{3719477F-384F-4681-93EF-1151135473DF}" destId="{D9FACBFB-7EC8-45DD-84C1-E4597F861724}" srcOrd="1" destOrd="0" presId="urn:microsoft.com/office/officeart/2005/8/layout/hierarchy4"/>
    <dgm:cxn modelId="{C9F42278-3B0E-4B61-96DB-55895754C0A0}" type="presParOf" srcId="{3986F58E-4CDA-4116-B771-BFD70B2F3E32}" destId="{357FF534-B063-428C-86B6-CD82BD6C2629}" srcOrd="1" destOrd="0" presId="urn:microsoft.com/office/officeart/2005/8/layout/hierarchy4"/>
    <dgm:cxn modelId="{B719512A-70A4-43AE-8A22-9CEFC9972D3C}" type="presParOf" srcId="{3986F58E-4CDA-4116-B771-BFD70B2F3E32}" destId="{F09D3A0F-8DB4-45A8-BC56-5A0BBA2EE5C5}" srcOrd="2" destOrd="0" presId="urn:microsoft.com/office/officeart/2005/8/layout/hierarchy4"/>
    <dgm:cxn modelId="{0C74C80D-6EC8-4A50-A9E0-AC2A772C153A}" type="presParOf" srcId="{F09D3A0F-8DB4-45A8-BC56-5A0BBA2EE5C5}" destId="{F1B3274E-FF2A-428D-8EF8-C54BA3195350}" srcOrd="0" destOrd="0" presId="urn:microsoft.com/office/officeart/2005/8/layout/hierarchy4"/>
    <dgm:cxn modelId="{7EA12917-0399-4DFF-8CD5-2E2221AA3D26}" type="presParOf" srcId="{F09D3A0F-8DB4-45A8-BC56-5A0BBA2EE5C5}" destId="{9E6A2D8A-63E5-4326-81FB-D3915173FC5C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1F19847-1244-417A-92FA-9A36E006D97C}">
      <dsp:nvSpPr>
        <dsp:cNvPr id="0" name=""/>
        <dsp:cNvSpPr/>
      </dsp:nvSpPr>
      <dsp:spPr>
        <a:xfrm>
          <a:off x="1487" y="393"/>
          <a:ext cx="4027762" cy="91072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3900" b="1" kern="1200" dirty="0" smtClean="0">
              <a:solidFill>
                <a:schemeClr val="tx2"/>
              </a:solidFill>
            </a:rPr>
            <a:t>5-year program</a:t>
          </a:r>
          <a:endParaRPr lang="nl-NL" sz="3900" b="1" kern="1200" dirty="0">
            <a:solidFill>
              <a:schemeClr val="tx2"/>
            </a:solidFill>
          </a:endParaRPr>
        </a:p>
      </dsp:txBody>
      <dsp:txXfrm>
        <a:off x="28161" y="27067"/>
        <a:ext cx="3974414" cy="857381"/>
      </dsp:txXfrm>
    </dsp:sp>
    <dsp:sp modelId="{14136399-18E3-459E-932D-50317C24DCEF}">
      <dsp:nvSpPr>
        <dsp:cNvPr id="0" name=""/>
        <dsp:cNvSpPr/>
      </dsp:nvSpPr>
      <dsp:spPr>
        <a:xfrm>
          <a:off x="2078355" y="1018096"/>
          <a:ext cx="1932707" cy="91072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1600" b="1" kern="1200" dirty="0" smtClean="0">
              <a:solidFill>
                <a:schemeClr val="tx2"/>
              </a:solidFill>
            </a:rPr>
            <a:t>3-year job opportunity (via company or </a:t>
          </a:r>
          <a:r>
            <a:rPr lang="nl-NL" sz="1600" b="1" kern="1200" dirty="0" err="1" smtClean="0">
              <a:solidFill>
                <a:schemeClr val="tx2"/>
              </a:solidFill>
            </a:rPr>
            <a:t>career</a:t>
          </a:r>
          <a:r>
            <a:rPr lang="nl-NL" sz="1600" b="1" kern="1200" dirty="0" smtClean="0">
              <a:solidFill>
                <a:schemeClr val="tx2"/>
              </a:solidFill>
            </a:rPr>
            <a:t> center)</a:t>
          </a:r>
          <a:endParaRPr lang="nl-NL" sz="1600" b="1" kern="1200" dirty="0">
            <a:solidFill>
              <a:schemeClr val="tx2"/>
            </a:solidFill>
          </a:endParaRPr>
        </a:p>
      </dsp:txBody>
      <dsp:txXfrm>
        <a:off x="2105029" y="1044770"/>
        <a:ext cx="1879359" cy="857381"/>
      </dsp:txXfrm>
    </dsp:sp>
    <dsp:sp modelId="{F1B3274E-FF2A-428D-8EF8-C54BA3195350}">
      <dsp:nvSpPr>
        <dsp:cNvPr id="0" name=""/>
        <dsp:cNvSpPr/>
      </dsp:nvSpPr>
      <dsp:spPr>
        <a:xfrm>
          <a:off x="0" y="999505"/>
          <a:ext cx="1932707" cy="91072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1600" b="1" kern="1200" dirty="0" smtClean="0">
              <a:solidFill>
                <a:schemeClr val="tx2"/>
              </a:solidFill>
            </a:rPr>
            <a:t>2-year master program (</a:t>
          </a:r>
          <a:r>
            <a:rPr lang="nl-NL" sz="1600" b="1" kern="1200" dirty="0" err="1" smtClean="0">
              <a:solidFill>
                <a:schemeClr val="tx2"/>
              </a:solidFill>
            </a:rPr>
            <a:t>scholarship</a:t>
          </a:r>
          <a:r>
            <a:rPr lang="nl-NL" sz="1600" b="1" kern="1200" dirty="0" smtClean="0">
              <a:solidFill>
                <a:schemeClr val="tx2"/>
              </a:solidFill>
            </a:rPr>
            <a:t>)</a:t>
          </a:r>
          <a:endParaRPr lang="nl-NL" sz="1600" b="1" kern="1200" dirty="0">
            <a:solidFill>
              <a:schemeClr val="tx2"/>
            </a:solidFill>
          </a:endParaRPr>
        </a:p>
      </dsp:txBody>
      <dsp:txXfrm>
        <a:off x="26674" y="1026179"/>
        <a:ext cx="1879359" cy="85738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0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9099" cy="496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1" tIns="45715" rIns="91431" bIns="45715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3420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4928" y="0"/>
            <a:ext cx="2949099" cy="496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1" tIns="45715" rIns="91431" bIns="45715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3420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45546"/>
            <a:ext cx="2949099" cy="496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1" tIns="45715" rIns="91431" bIns="45715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3420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4928" y="9445546"/>
            <a:ext cx="2949099" cy="496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1" tIns="45715" rIns="91431" bIns="45715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F3741FA2-1067-4DD5-B469-0F85F0B26DBF}" type="slidenum">
              <a:rPr lang="nl-NL"/>
              <a:pPr>
                <a:defRPr/>
              </a:pPr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808730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9099" cy="496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1" tIns="45715" rIns="91431" bIns="45715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4928" y="0"/>
            <a:ext cx="2949099" cy="496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1" tIns="45715" rIns="91431" bIns="45715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2560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6125"/>
            <a:ext cx="4972050" cy="37290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0562" y="4723567"/>
            <a:ext cx="5444490" cy="4474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1" tIns="45715" rIns="91431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noProof="0" smtClean="0"/>
              <a:t>Click to edit Master text styles</a:t>
            </a:r>
          </a:p>
          <a:p>
            <a:pPr lvl="1"/>
            <a:r>
              <a:rPr lang="nl-NL" noProof="0" smtClean="0"/>
              <a:t>Second level</a:t>
            </a:r>
          </a:p>
          <a:p>
            <a:pPr lvl="2"/>
            <a:r>
              <a:rPr lang="nl-NL" noProof="0" smtClean="0"/>
              <a:t>Third level</a:t>
            </a:r>
          </a:p>
          <a:p>
            <a:pPr lvl="3"/>
            <a:r>
              <a:rPr lang="nl-NL" noProof="0" smtClean="0"/>
              <a:t>Fourth level</a:t>
            </a:r>
          </a:p>
          <a:p>
            <a:pPr lvl="4"/>
            <a:r>
              <a:rPr lang="nl-NL" noProof="0" smtClean="0"/>
              <a:t>Fifth level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45546"/>
            <a:ext cx="2949099" cy="496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1" tIns="45715" rIns="91431" bIns="45715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4928" y="9445546"/>
            <a:ext cx="2949099" cy="496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1" tIns="45715" rIns="91431" bIns="45715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56ABD8F-1AED-42E9-94B1-8A0562BEECE0}" type="slidenum">
              <a:rPr lang="nl-NL"/>
              <a:pPr>
                <a:defRPr/>
              </a:pPr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6094203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Higher_education" TargetMode="External"/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://en.wikipedia.org/wiki/European_Union" TargetMode="Externa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CB9E13-F4CA-4F81-B8C3-DF486F09CADC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</a:t>
            </a:fld>
            <a:endParaRPr lang="en-US" dirty="0" smtClean="0"/>
          </a:p>
        </p:txBody>
      </p:sp>
      <p:sp>
        <p:nvSpPr>
          <p:cNvPr id="1187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878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dirty="0" smtClean="0"/>
              <a:t>TU/e in brief</a:t>
            </a:r>
            <a:endParaRPr lang="nl-NL" dirty="0" smtClean="0"/>
          </a:p>
        </p:txBody>
      </p:sp>
    </p:spTree>
    <p:extLst>
      <p:ext uri="{BB962C8B-B14F-4D97-AF65-F5344CB8AC3E}">
        <p14:creationId xmlns:p14="http://schemas.microsoft.com/office/powerpoint/2010/main" val="4149025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56ABD8F-1AED-42E9-94B1-8A0562BEECE0}" type="slidenum">
              <a:rPr lang="nl-NL" smtClean="0"/>
              <a:pPr>
                <a:defRPr/>
              </a:pPr>
              <a:t>20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3498021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0A3238B-4524-4555-B721-241578B7488D}" type="slidenum">
              <a:rPr lang="nl-NL" smtClean="0"/>
              <a:pPr/>
              <a:t>23</a:t>
            </a:fld>
            <a:endParaRPr lang="nl-NL" smtClean="0"/>
          </a:p>
        </p:txBody>
      </p:sp>
    </p:spTree>
    <p:extLst>
      <p:ext uri="{BB962C8B-B14F-4D97-AF65-F5344CB8AC3E}">
        <p14:creationId xmlns:p14="http://schemas.microsoft.com/office/powerpoint/2010/main" val="37949373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nl-NL" dirty="0" smtClean="0"/>
              <a:t>BIS: </a:t>
            </a:r>
            <a:r>
              <a:rPr lang="nl-NL" dirty="0" err="1" smtClean="0"/>
              <a:t>interdepartmental</a:t>
            </a:r>
            <a:r>
              <a:rPr lang="nl-NL" dirty="0" smtClean="0"/>
              <a:t> MSc </a:t>
            </a:r>
            <a:r>
              <a:rPr lang="nl-NL" dirty="0" err="1" smtClean="0"/>
              <a:t>with</a:t>
            </a:r>
            <a:r>
              <a:rPr lang="nl-NL" dirty="0" smtClean="0"/>
              <a:t> </a:t>
            </a:r>
            <a:r>
              <a:rPr lang="nl-NL" dirty="0" err="1" smtClean="0"/>
              <a:t>Mathematics</a:t>
            </a:r>
            <a:r>
              <a:rPr lang="nl-NL" dirty="0" smtClean="0"/>
              <a:t> and Computer </a:t>
            </a:r>
            <a:r>
              <a:rPr lang="nl-NL" dirty="0" err="1" smtClean="0"/>
              <a:t>Science</a:t>
            </a:r>
            <a:endParaRPr lang="nl-NL" dirty="0" smtClean="0"/>
          </a:p>
          <a:p>
            <a:r>
              <a:rPr lang="nl-NL" dirty="0" smtClean="0"/>
              <a:t>CME</a:t>
            </a:r>
            <a:r>
              <a:rPr lang="nl-NL" baseline="0" dirty="0" smtClean="0"/>
              <a:t> </a:t>
            </a:r>
            <a:r>
              <a:rPr lang="nl-NL" baseline="0" dirty="0" err="1" smtClean="0"/>
              <a:t>with</a:t>
            </a:r>
            <a:r>
              <a:rPr lang="nl-NL" baseline="0" dirty="0" smtClean="0"/>
              <a:t> </a:t>
            </a:r>
            <a:r>
              <a:rPr lang="en-US" dirty="0" smtClean="0"/>
              <a:t>Built Environment</a:t>
            </a:r>
          </a:p>
          <a:p>
            <a:r>
              <a:rPr lang="nl-NL" dirty="0" smtClean="0"/>
              <a:t>SET </a:t>
            </a:r>
            <a:r>
              <a:rPr lang="nl-NL" dirty="0" err="1" smtClean="0"/>
              <a:t>with</a:t>
            </a:r>
            <a:r>
              <a:rPr lang="nl-NL" dirty="0" smtClean="0"/>
              <a:t> </a:t>
            </a:r>
            <a:r>
              <a:rPr lang="en-US" dirty="0" smtClean="0"/>
              <a:t>Mechanical Engineering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B9C14E-DFE5-4C37-872E-AA78F666A293}" type="slidenum">
              <a:rPr lang="en-GB" smtClean="0"/>
              <a:pPr>
                <a:defRPr/>
              </a:pPr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728980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nl-NL" smtClean="0"/>
              <a:t>PDEng = Professional Doctorate in Engineering</a:t>
            </a:r>
          </a:p>
          <a:p>
            <a:r>
              <a:rPr lang="nl-NL" smtClean="0"/>
              <a:t>SET = Sustainable Energy Technology</a:t>
            </a:r>
          </a:p>
          <a:p>
            <a:r>
              <a:rPr lang="nl-NL" smtClean="0"/>
              <a:t>BIS = Business Information Systems</a:t>
            </a:r>
          </a:p>
          <a:p>
            <a:r>
              <a:rPr lang="nl-NL" smtClean="0"/>
              <a:t>CME = Construction Management &amp; Engineering</a:t>
            </a:r>
            <a:endParaRPr lang="en-US" smtClean="0"/>
          </a:p>
          <a:p>
            <a:endParaRPr lang="en-US" smtClean="0"/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8684C4A-44B1-40B0-9030-8F70B7AA620F}" type="slidenum">
              <a:rPr lang="en-GB" smtClean="0"/>
              <a:pPr/>
              <a:t>25</a:t>
            </a:fld>
            <a:endParaRPr lang="en-GB" smtClean="0"/>
          </a:p>
        </p:txBody>
      </p:sp>
    </p:spTree>
    <p:extLst>
      <p:ext uri="{BB962C8B-B14F-4D97-AF65-F5344CB8AC3E}">
        <p14:creationId xmlns:p14="http://schemas.microsoft.com/office/powerpoint/2010/main" val="153583811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 smtClean="0"/>
              <a:t>ECTS is a standard for comparing the study attainment and performance of students of </a:t>
            </a:r>
            <a:r>
              <a:rPr lang="en-US" dirty="0" smtClean="0">
                <a:hlinkClick r:id="rId3" action="ppaction://hlinkfile" tooltip="Higher education"/>
              </a:rPr>
              <a:t>higher education</a:t>
            </a:r>
            <a:r>
              <a:rPr lang="en-US" dirty="0" smtClean="0"/>
              <a:t> across the </a:t>
            </a:r>
            <a:r>
              <a:rPr lang="en-US" dirty="0" smtClean="0">
                <a:hlinkClick r:id="rId4" action="ppaction://hlinkfile" tooltip="European Union"/>
              </a:rPr>
              <a:t>European Union</a:t>
            </a:r>
            <a:r>
              <a:rPr lang="en-US" dirty="0" smtClean="0"/>
              <a:t> and other collaborating European countries. </a:t>
            </a:r>
          </a:p>
          <a:p>
            <a:endParaRPr lang="en-US" dirty="0" smtClean="0"/>
          </a:p>
          <a:p>
            <a:r>
              <a:rPr lang="en-US" dirty="0" smtClean="0"/>
              <a:t>For successfully completed studies, ECTS credits are awarded. </a:t>
            </a:r>
          </a:p>
          <a:p>
            <a:endParaRPr lang="en-US" dirty="0" smtClean="0"/>
          </a:p>
          <a:p>
            <a:r>
              <a:rPr lang="en-US" dirty="0" smtClean="0"/>
              <a:t>One academic year corresponds to 60 </a:t>
            </a:r>
            <a:r>
              <a:rPr lang="en-US" b="1" dirty="0" smtClean="0"/>
              <a:t>ECTS-credits</a:t>
            </a:r>
            <a:r>
              <a:rPr lang="en-US" dirty="0" smtClean="0"/>
              <a:t> that are equivalent to 1500–1800 hours of study in all countries irrespective of standard or qualification type and is used to facilitate transfer and progression throughout the Union.</a:t>
            </a:r>
          </a:p>
        </p:txBody>
      </p:sp>
      <p:sp>
        <p:nvSpPr>
          <p:cNvPr id="337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E90BA2C-5B0E-4B81-A87D-14CA820CB35F}" type="slidenum">
              <a:rPr lang="en-US" smtClean="0"/>
              <a:pPr/>
              <a:t>26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73786569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3485199-A7E3-468D-AD1A-8391FFEDF973}" type="slidenum">
              <a:rPr lang="en-GB" smtClean="0"/>
              <a:pPr/>
              <a:t>27</a:t>
            </a:fld>
            <a:endParaRPr lang="en-GB" smtClean="0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46175166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40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B00415-31FE-4BDA-A74E-93F3C46525C5}" type="slidenum">
              <a:rPr lang="en-US" smtClean="0"/>
              <a:pPr/>
              <a:t>30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8877634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40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B00415-31FE-4BDA-A74E-93F3C46525C5}" type="slidenum">
              <a:rPr lang="en-US" smtClean="0"/>
              <a:pPr/>
              <a:t>31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99913934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CB9E13-F4CA-4F81-B8C3-DF486F09CADC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38</a:t>
            </a:fld>
            <a:endParaRPr lang="en-US" smtClean="0"/>
          </a:p>
        </p:txBody>
      </p:sp>
      <p:sp>
        <p:nvSpPr>
          <p:cNvPr id="1187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878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dirty="0" smtClean="0"/>
              <a:t>T</a:t>
            </a:r>
            <a:endParaRPr lang="nl-NL" dirty="0" smtClean="0"/>
          </a:p>
        </p:txBody>
      </p:sp>
    </p:spTree>
    <p:extLst>
      <p:ext uri="{BB962C8B-B14F-4D97-AF65-F5344CB8AC3E}">
        <p14:creationId xmlns:p14="http://schemas.microsoft.com/office/powerpoint/2010/main" val="24479658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2766B36-BE1E-4162-8E4E-B1ED37A6B1CA}" type="slidenum">
              <a:rPr lang="nl-NL" smtClean="0"/>
              <a:pPr/>
              <a:t>2</a:t>
            </a:fld>
            <a:endParaRPr lang="nl-NL" smtClean="0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0562" y="4721979"/>
            <a:ext cx="5444490" cy="4475877"/>
          </a:xfrm>
          <a:noFill/>
          <a:ln/>
        </p:spPr>
        <p:txBody>
          <a:bodyPr lIns="91166" tIns="45582" rIns="91166" bIns="45582"/>
          <a:lstStyle/>
          <a:p>
            <a:pPr eaLnBrk="1" hangingPunct="1"/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5391699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765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  <p:sp>
        <p:nvSpPr>
          <p:cNvPr id="276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638E3D8-8D7A-4971-B93C-F9718876BA60}" type="slidenum">
              <a:rPr lang="en-GB" smtClean="0"/>
              <a:pPr/>
              <a:t>4</a:t>
            </a:fld>
            <a:endParaRPr lang="en-GB" smtClean="0"/>
          </a:p>
        </p:txBody>
      </p:sp>
    </p:spTree>
    <p:extLst>
      <p:ext uri="{BB962C8B-B14F-4D97-AF65-F5344CB8AC3E}">
        <p14:creationId xmlns:p14="http://schemas.microsoft.com/office/powerpoint/2010/main" val="24805824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31863"/>
            <a:fld id="{6ADC5309-1D0F-4C3B-8503-D1C09A5BA99C}" type="slidenum">
              <a:rPr lang="en-US" smtClean="0">
                <a:latin typeface="Arial" pitchFamily="34" charset="0"/>
                <a:ea typeface="ＭＳ Ｐゴシック"/>
                <a:cs typeface="ＭＳ Ｐゴシック"/>
              </a:rPr>
              <a:pPr defTabSz="931863"/>
              <a:t>11</a:t>
            </a:fld>
            <a:endParaRPr lang="en-US" smtClean="0">
              <a:latin typeface="Arial" pitchFamily="34" charset="0"/>
              <a:ea typeface="ＭＳ Ｐゴシック"/>
              <a:cs typeface="ＭＳ Ｐゴシック"/>
            </a:endParaRPr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nl-NL" sz="800" dirty="0" smtClean="0">
              <a:latin typeface="Arial" pitchFamily="34" charset="0"/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33449473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F80DF53-1DD6-4B46-92F3-932E4CA827F6}" type="slidenum">
              <a:rPr lang="nl-NL" smtClean="0"/>
              <a:pPr/>
              <a:t>13</a:t>
            </a:fld>
            <a:endParaRPr lang="nl-NL" smtClean="0"/>
          </a:p>
        </p:txBody>
      </p:sp>
      <p:sp>
        <p:nvSpPr>
          <p:cNvPr id="1187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87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7415" y="4725154"/>
            <a:ext cx="4990783" cy="4472702"/>
          </a:xfrm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6804281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0C1FEC7-8E9D-4669-84F9-C4C52683D5FC}" type="slidenum">
              <a:rPr lang="en-GB" smtClean="0"/>
              <a:pPr/>
              <a:t>15</a:t>
            </a:fld>
            <a:endParaRPr lang="en-GB" smtClean="0"/>
          </a:p>
        </p:txBody>
      </p:sp>
    </p:spTree>
    <p:extLst>
      <p:ext uri="{BB962C8B-B14F-4D97-AF65-F5344CB8AC3E}">
        <p14:creationId xmlns:p14="http://schemas.microsoft.com/office/powerpoint/2010/main" val="29893013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B7E96A3-ADF6-4E82-A5C4-30B5435B22DE}" type="slidenum">
              <a:rPr lang="nl-NL"/>
              <a:pPr/>
              <a:t>16</a:t>
            </a:fld>
            <a:endParaRPr lang="nl-NL"/>
          </a:p>
        </p:txBody>
      </p:sp>
      <p:sp>
        <p:nvSpPr>
          <p:cNvPr id="156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667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80000"/>
              </a:lnSpc>
              <a:spcBef>
                <a:spcPct val="0"/>
              </a:spcBef>
            </a:pPr>
            <a:endParaRPr lang="en-US" sz="900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39317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3DF40F-72E1-4E39-91AA-A13333C9AC0D}" type="slidenum">
              <a:rPr lang="nl-NL" smtClean="0"/>
              <a:pPr/>
              <a:t>17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333124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31863"/>
            <a:fld id="{A84209B6-CDE6-417E-AE42-A2A1734A1BB8}" type="slidenum">
              <a:rPr lang="en-US" smtClean="0">
                <a:latin typeface="Arial" pitchFamily="34" charset="0"/>
                <a:ea typeface="ＭＳ Ｐゴシック"/>
                <a:cs typeface="ＭＳ Ｐゴシック"/>
              </a:rPr>
              <a:pPr defTabSz="931863"/>
              <a:t>19</a:t>
            </a:fld>
            <a:endParaRPr lang="en-US" smtClean="0">
              <a:latin typeface="Arial" pitchFamily="34" charset="0"/>
              <a:ea typeface="ＭＳ Ｐゴシック"/>
              <a:cs typeface="ＭＳ Ｐゴシック"/>
            </a:endParaRPr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nl-NL" sz="1000" dirty="0" smtClean="0">
              <a:latin typeface="Arial" pitchFamily="34" charset="0"/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23734665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1188" y="1619250"/>
            <a:ext cx="5616575" cy="1470025"/>
          </a:xfrm>
        </p:spPr>
        <p:txBody>
          <a:bodyPr/>
          <a:lstStyle>
            <a:lvl1pPr>
              <a:defRPr/>
            </a:lvl1pPr>
          </a:lstStyle>
          <a:p>
            <a:r>
              <a:rPr lang="nl-NL"/>
              <a:t>Click to edit Master title style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11188" y="3238500"/>
            <a:ext cx="5113337" cy="550863"/>
          </a:xfrm>
        </p:spPr>
        <p:txBody>
          <a:bodyPr/>
          <a:lstStyle>
            <a:lvl1pPr marL="0" indent="0">
              <a:buFontTx/>
              <a:buNone/>
              <a:defRPr sz="1800">
                <a:solidFill>
                  <a:schemeClr val="tx2"/>
                </a:solidFill>
              </a:defRPr>
            </a:lvl1pPr>
          </a:lstStyle>
          <a:p>
            <a:r>
              <a:rPr lang="nl-NL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/ executive board TU/e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PAGE </a:t>
            </a:r>
            <a:fld id="{B33DAFC1-5515-47B2-B33C-03989C80593B}" type="slidenum">
              <a:rPr lang="nl-NL"/>
              <a:pPr>
                <a:defRPr/>
              </a:pPr>
              <a:t>‹#›</a:t>
            </a:fld>
            <a:endParaRPr lang="nl-NL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C52ABE-5CF4-4855-BE01-F9EEA9A99316}" type="datetime1">
              <a:rPr lang="en-US" smtClean="0"/>
              <a:pPr>
                <a:defRPr/>
              </a:pPr>
              <a:t>7/30/2019</a:t>
            </a:fld>
            <a:endParaRPr lang="nl-N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30988" y="215900"/>
            <a:ext cx="2005012" cy="5343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11188" y="215900"/>
            <a:ext cx="5867400" cy="5343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/ executive board TU/e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PAGE </a:t>
            </a:r>
            <a:fld id="{BEA8C77C-1D1D-4D7A-A37D-4069C7DA6A78}" type="slidenum">
              <a:rPr lang="nl-NL"/>
              <a:pPr>
                <a:defRPr/>
              </a:pPr>
              <a:t>‹#›</a:t>
            </a:fld>
            <a:endParaRPr lang="nl-NL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97BAA0-032F-4EB2-9097-7EF0A65EFD79}" type="datetime1">
              <a:rPr lang="en-US" smtClean="0"/>
              <a:pPr>
                <a:defRPr/>
              </a:pPr>
              <a:t>7/30/2019</a:t>
            </a:fld>
            <a:endParaRPr lang="nl-NL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188" y="215900"/>
            <a:ext cx="8024812" cy="9223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11188" y="1600200"/>
            <a:ext cx="3919537" cy="413861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83125" y="1600200"/>
            <a:ext cx="3921125" cy="4138613"/>
          </a:xfrm>
        </p:spPr>
        <p:txBody>
          <a:bodyPr/>
          <a:lstStyle/>
          <a:p>
            <a:pPr lvl="0"/>
            <a:endParaRPr lang="nl-NL" noProof="0" smtClean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/ executive board TU/e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PAGE </a:t>
            </a:r>
            <a:fld id="{32B5C815-C973-4385-9814-0E009277911B}" type="slidenum">
              <a:rPr lang="nl-NL"/>
              <a:pPr>
                <a:defRPr/>
              </a:pPr>
              <a:t>‹#›</a:t>
            </a:fld>
            <a:endParaRPr lang="nl-NL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C8C044-7B54-4C46-B37F-411A18C7DF96}" type="datetime1">
              <a:rPr lang="en-US" smtClean="0"/>
              <a:pPr>
                <a:defRPr/>
              </a:pPr>
              <a:t>7/30/2019</a:t>
            </a:fld>
            <a:endParaRPr lang="nl-NL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 descr="foto roo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34025" y="1196975"/>
            <a:ext cx="3609975" cy="417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2" descr="red titl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0825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1188" y="1619250"/>
            <a:ext cx="5616575" cy="1470025"/>
          </a:xfrm>
        </p:spPr>
        <p:txBody>
          <a:bodyPr/>
          <a:lstStyle>
            <a:lvl1pPr>
              <a:defRPr/>
            </a:lvl1pPr>
          </a:lstStyle>
          <a:p>
            <a:r>
              <a:rPr lang="nl-NL"/>
              <a:t>Click to edit Master title style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11188" y="3238500"/>
            <a:ext cx="5113337" cy="550863"/>
          </a:xfrm>
        </p:spPr>
        <p:txBody>
          <a:bodyPr/>
          <a:lstStyle>
            <a:lvl1pPr marL="0" indent="0">
              <a:buFontTx/>
              <a:buNone/>
              <a:defRPr sz="1800">
                <a:solidFill>
                  <a:schemeClr val="tx2"/>
                </a:solidFill>
              </a:defRPr>
            </a:lvl1pPr>
          </a:lstStyle>
          <a:p>
            <a:r>
              <a:rPr lang="nl-NL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/ executive board TU/e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PAGE </a:t>
            </a:r>
            <a:fld id="{23F50DBE-C08C-40AD-B89A-C11BEA3CBE5B}" type="slidenum">
              <a:rPr lang="nl-NL"/>
              <a:pPr>
                <a:defRPr/>
              </a:pPr>
              <a:t>‹#›</a:t>
            </a:fld>
            <a:endParaRPr lang="nl-NL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554FEF-7D2C-4B0F-8409-A70A2A17DA05}" type="datetime1">
              <a:rPr lang="en-US" smtClean="0"/>
              <a:pPr>
                <a:defRPr/>
              </a:pPr>
              <a:t>7/30/2019</a:t>
            </a:fld>
            <a:endParaRPr lang="nl-NL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/ executive board TU/e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PAGE </a:t>
            </a:r>
            <a:fld id="{7747AE52-DF50-49C9-81A9-A5DFFB499931}" type="slidenum">
              <a:rPr lang="nl-NL"/>
              <a:pPr>
                <a:defRPr/>
              </a:pPr>
              <a:t>‹#›</a:t>
            </a:fld>
            <a:endParaRPr lang="nl-NL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39B756-28C6-490E-80F8-7DE65BB33A0F}" type="datetime1">
              <a:rPr lang="en-US" smtClean="0"/>
              <a:pPr>
                <a:defRPr/>
              </a:pPr>
              <a:t>7/30/2019</a:t>
            </a:fld>
            <a:endParaRPr lang="nl-NL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11188" y="1600200"/>
            <a:ext cx="3919537" cy="41386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3125" y="1600200"/>
            <a:ext cx="3921125" cy="41386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/ executive board TU/e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PAGE </a:t>
            </a:r>
            <a:fld id="{0F39F034-57C9-4566-B5E4-96875E6CF8DF}" type="slidenum">
              <a:rPr lang="nl-NL"/>
              <a:pPr>
                <a:defRPr/>
              </a:pPr>
              <a:t>‹#›</a:t>
            </a:fld>
            <a:endParaRPr lang="nl-NL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F6D98C-A27A-4442-9409-F05C62A34079}" type="datetime1">
              <a:rPr lang="en-US" smtClean="0"/>
              <a:pPr>
                <a:defRPr/>
              </a:pPr>
              <a:t>7/30/2019</a:t>
            </a:fld>
            <a:endParaRPr lang="nl-NL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/ executive board TU/e</a:t>
            </a:r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PAGE </a:t>
            </a:r>
            <a:fld id="{F56EDA64-85F7-4A35-A272-520167C61124}" type="slidenum">
              <a:rPr lang="nl-NL"/>
              <a:pPr>
                <a:defRPr/>
              </a:pPr>
              <a:t>‹#›</a:t>
            </a:fld>
            <a:endParaRPr lang="nl-NL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83E2B-92BD-4EEE-A7DE-57591BC9619C}" type="datetime1">
              <a:rPr lang="en-US" smtClean="0"/>
              <a:pPr>
                <a:defRPr/>
              </a:pPr>
              <a:t>7/30/2019</a:t>
            </a:fld>
            <a:endParaRPr lang="nl-NL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/ executive board TU/e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PAGE </a:t>
            </a:r>
            <a:fld id="{0B2EBB90-CC87-4115-A975-5ED03ADD8820}" type="slidenum">
              <a:rPr lang="nl-NL"/>
              <a:pPr>
                <a:defRPr/>
              </a:pPr>
              <a:t>‹#›</a:t>
            </a:fld>
            <a:endParaRPr lang="nl-NL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E8B898-A2B2-453F-AC70-FD80A2ABF51F}" type="datetime1">
              <a:rPr lang="en-US" smtClean="0"/>
              <a:pPr>
                <a:defRPr/>
              </a:pPr>
              <a:t>7/30/2019</a:t>
            </a:fld>
            <a:endParaRPr lang="nl-NL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/ executive board TU/e</a:t>
            </a:r>
          </a:p>
        </p:txBody>
      </p:sp>
      <p:sp>
        <p:nvSpPr>
          <p:cNvPr id="3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PAGE </a:t>
            </a:r>
            <a:fld id="{48D7E7CD-348B-47B3-8200-3A3F050469C5}" type="slidenum">
              <a:rPr lang="nl-NL"/>
              <a:pPr>
                <a:defRPr/>
              </a:pPr>
              <a:t>‹#›</a:t>
            </a:fld>
            <a:endParaRPr lang="nl-NL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147481-B26C-46F3-BA5D-7226B53E26EB}" type="datetime1">
              <a:rPr lang="en-US" smtClean="0"/>
              <a:pPr>
                <a:defRPr/>
              </a:pPr>
              <a:t>7/30/2019</a:t>
            </a:fld>
            <a:endParaRPr lang="nl-N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/ executive board TU/e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PAGE </a:t>
            </a:r>
            <a:fld id="{B824C718-4C08-4F0F-9086-A69D3F380211}" type="slidenum">
              <a:rPr lang="nl-NL"/>
              <a:pPr>
                <a:defRPr/>
              </a:pPr>
              <a:t>‹#›</a:t>
            </a:fld>
            <a:endParaRPr lang="nl-NL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FE1A05-C8F1-4830-84A6-6FBC204B04EF}" type="datetime1">
              <a:rPr lang="en-US" smtClean="0"/>
              <a:pPr>
                <a:defRPr/>
              </a:pPr>
              <a:t>7/30/2019</a:t>
            </a:fld>
            <a:endParaRPr lang="nl-NL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/ executive board TU/e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PAGE </a:t>
            </a:r>
            <a:fld id="{DAB8ACE4-6DE5-409F-BBA5-0E9EAAA35BBF}" type="slidenum">
              <a:rPr lang="nl-NL"/>
              <a:pPr>
                <a:defRPr/>
              </a:pPr>
              <a:t>‹#›</a:t>
            </a:fld>
            <a:endParaRPr lang="nl-NL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C0077F-B22F-4B4B-ABE3-BE7F18188D1C}" type="datetime1">
              <a:rPr lang="en-US" smtClean="0"/>
              <a:pPr>
                <a:defRPr/>
              </a:pPr>
              <a:t>7/30/2019</a:t>
            </a:fld>
            <a:endParaRPr lang="nl-NL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nl-NL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/ executive board TU/e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PAGE </a:t>
            </a:r>
            <a:fld id="{4107B6BD-01E2-41E2-91D3-9907CBFB2CBD}" type="slidenum">
              <a:rPr lang="nl-NL"/>
              <a:pPr>
                <a:defRPr/>
              </a:pPr>
              <a:t>‹#›</a:t>
            </a:fld>
            <a:endParaRPr lang="nl-NL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FCC819-E602-4FDA-A2E1-F516A3008FE3}" type="datetime1">
              <a:rPr lang="en-US" smtClean="0"/>
              <a:pPr>
                <a:defRPr/>
              </a:pPr>
              <a:t>7/30/2019</a:t>
            </a:fld>
            <a:endParaRPr lang="nl-NL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/ executive board TU/e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PAGE </a:t>
            </a:r>
            <a:fld id="{B8E6659A-AED2-46D9-B519-4273E3EF3958}" type="slidenum">
              <a:rPr lang="nl-NL"/>
              <a:pPr>
                <a:defRPr/>
              </a:pPr>
              <a:t>‹#›</a:t>
            </a:fld>
            <a:endParaRPr lang="nl-NL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87234E-81CD-4E67-9718-EC21B49E5861}" type="datetime1">
              <a:rPr lang="en-US" smtClean="0"/>
              <a:pPr>
                <a:defRPr/>
              </a:pPr>
              <a:t>7/30/2019</a:t>
            </a:fld>
            <a:endParaRPr lang="nl-NL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30988" y="215900"/>
            <a:ext cx="2005012" cy="55229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11188" y="215900"/>
            <a:ext cx="5867400" cy="55229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/ executive board TU/e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PAGE </a:t>
            </a:r>
            <a:fld id="{7695E6DC-FAFA-40C8-B88D-C8851F1C3F6F}" type="slidenum">
              <a:rPr lang="nl-NL"/>
              <a:pPr>
                <a:defRPr/>
              </a:pPr>
              <a:t>‹#›</a:t>
            </a:fld>
            <a:endParaRPr lang="nl-NL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5BD8FD-4593-4A91-B2EE-183055E73000}" type="datetime1">
              <a:rPr lang="en-US" smtClean="0"/>
              <a:pPr>
                <a:defRPr/>
              </a:pPr>
              <a:t>7/30/2019</a:t>
            </a:fld>
            <a:endParaRPr lang="nl-NL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188" y="215900"/>
            <a:ext cx="8024812" cy="9223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11188" y="1600200"/>
            <a:ext cx="3919537" cy="413861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83125" y="1600200"/>
            <a:ext cx="3921125" cy="4138613"/>
          </a:xfrm>
        </p:spPr>
        <p:txBody>
          <a:bodyPr/>
          <a:lstStyle/>
          <a:p>
            <a:pPr lvl="0"/>
            <a:endParaRPr lang="nl-NL" noProof="0" smtClean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/ executive board TU/e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PAGE </a:t>
            </a:r>
            <a:fld id="{32B5C815-C973-4385-9814-0E009277911B}" type="slidenum">
              <a:rPr lang="nl-NL"/>
              <a:pPr>
                <a:defRPr/>
              </a:pPr>
              <a:t>‹#›</a:t>
            </a:fld>
            <a:endParaRPr lang="nl-NL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3E1DD3-EA9E-4D95-A1C1-DAB1B6179665}" type="datetime1">
              <a:rPr lang="en-US" smtClean="0"/>
              <a:pPr>
                <a:defRPr/>
              </a:pPr>
              <a:t>7/30/2019</a:t>
            </a:fld>
            <a:endParaRPr lang="nl-NL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188" y="215900"/>
            <a:ext cx="8024812" cy="9223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11188" y="1600200"/>
            <a:ext cx="3919537" cy="413861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3125" y="1600200"/>
            <a:ext cx="3921125" cy="413861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/ executive board TU/e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PAGE </a:t>
            </a:r>
            <a:fld id="{BEF543DE-C240-4088-A48C-26BF134641D3}" type="slidenum">
              <a:rPr lang="nl-NL"/>
              <a:pPr>
                <a:defRPr/>
              </a:pPr>
              <a:t>‹#›</a:t>
            </a:fld>
            <a:endParaRPr lang="nl-NL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9B68D2-96F2-4073-8CCB-44BE45BCA6BD}" type="datetime1">
              <a:rPr lang="en-US" smtClean="0"/>
              <a:pPr>
                <a:defRPr/>
              </a:pPr>
              <a:t>7/30/2019</a:t>
            </a:fld>
            <a:endParaRPr lang="nl-NL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4" name="Rectangle 4"/>
          <p:cNvSpPr>
            <a:spLocks noGrp="1" noChangeArrowheads="1"/>
          </p:cNvSpPr>
          <p:nvPr>
            <p:ph type="ctrTitle"/>
          </p:nvPr>
        </p:nvSpPr>
        <p:spPr>
          <a:xfrm>
            <a:off x="611188" y="1619250"/>
            <a:ext cx="5616575" cy="1470025"/>
          </a:xfrm>
        </p:spPr>
        <p:txBody>
          <a:bodyPr/>
          <a:lstStyle>
            <a:lvl1pPr>
              <a:defRPr/>
            </a:lvl1pPr>
          </a:lstStyle>
          <a:p>
            <a:r>
              <a:rPr lang="nl-NL"/>
              <a:t>Click to edit Master title style</a:t>
            </a:r>
          </a:p>
        </p:txBody>
      </p:sp>
      <p:sp>
        <p:nvSpPr>
          <p:cNvPr id="220165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611188" y="3238500"/>
            <a:ext cx="5113337" cy="550863"/>
          </a:xfrm>
        </p:spPr>
        <p:txBody>
          <a:bodyPr/>
          <a:lstStyle>
            <a:lvl1pPr marL="0" indent="0">
              <a:buFontTx/>
              <a:buNone/>
              <a:defRPr sz="1800">
                <a:solidFill>
                  <a:schemeClr val="tx2"/>
                </a:solidFill>
              </a:defRPr>
            </a:lvl1pPr>
          </a:lstStyle>
          <a:p>
            <a:r>
              <a:rPr lang="nl-NL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/ executive board TU/e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PAGE </a:t>
            </a:r>
            <a:fld id="{555738F6-133E-4E2B-B3D0-9E7883CAC405}" type="slidenum">
              <a:rPr lang="nl-NL"/>
              <a:pPr>
                <a:defRPr/>
              </a:pPr>
              <a:t>‹#›</a:t>
            </a:fld>
            <a:endParaRPr lang="nl-NL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FF9FEA-877B-4435-804E-35906702D98B}" type="datetime1">
              <a:rPr lang="en-US" smtClean="0"/>
              <a:pPr>
                <a:defRPr/>
              </a:pPr>
              <a:t>7/30/2019</a:t>
            </a:fld>
            <a:endParaRPr lang="nl-NL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/ executive board TU/e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PAGE </a:t>
            </a:r>
            <a:fld id="{0570081A-BBB2-402F-BDFD-808655614768}" type="slidenum">
              <a:rPr lang="nl-NL"/>
              <a:pPr>
                <a:defRPr/>
              </a:pPr>
              <a:t>‹#›</a:t>
            </a:fld>
            <a:endParaRPr lang="nl-NL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842EC2-8F94-400B-8E61-8CC365002A61}" type="datetime1">
              <a:rPr lang="en-US" smtClean="0"/>
              <a:pPr>
                <a:defRPr/>
              </a:pPr>
              <a:t>7/30/2019</a:t>
            </a:fld>
            <a:endParaRPr lang="nl-NL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11188" y="1600200"/>
            <a:ext cx="3919537" cy="41386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3125" y="1600200"/>
            <a:ext cx="3921125" cy="41386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/ executive board TU/e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PAGE </a:t>
            </a:r>
            <a:fld id="{05E5EA9B-B36E-4D2E-AB12-92DA0754A464}" type="slidenum">
              <a:rPr lang="nl-NL"/>
              <a:pPr>
                <a:defRPr/>
              </a:pPr>
              <a:t>‹#›</a:t>
            </a:fld>
            <a:endParaRPr lang="nl-NL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FE457E-2424-482E-8556-9A1F4C241B3D}" type="datetime1">
              <a:rPr lang="en-US" smtClean="0"/>
              <a:pPr>
                <a:defRPr/>
              </a:pPr>
              <a:t>7/30/2019</a:t>
            </a:fld>
            <a:endParaRPr lang="nl-N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/ executive board TU/e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PAGE </a:t>
            </a:r>
            <a:fld id="{43BCCF52-4C85-4504-A47B-B6989EA66792}" type="slidenum">
              <a:rPr lang="nl-NL"/>
              <a:pPr>
                <a:defRPr/>
              </a:pPr>
              <a:t>‹#›</a:t>
            </a:fld>
            <a:endParaRPr lang="nl-NL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F58F33-4E24-4E6C-AF7D-74B266C87AC0}" type="datetime1">
              <a:rPr lang="en-US" smtClean="0"/>
              <a:pPr>
                <a:defRPr/>
              </a:pPr>
              <a:t>7/30/2019</a:t>
            </a:fld>
            <a:endParaRPr lang="nl-NL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/ executive board TU/e</a:t>
            </a: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PAGE </a:t>
            </a:r>
            <a:fld id="{8CE65A4A-616B-4997-BC22-3E77C5CF5650}" type="slidenum">
              <a:rPr lang="nl-NL"/>
              <a:pPr>
                <a:defRPr/>
              </a:pPr>
              <a:t>‹#›</a:t>
            </a:fld>
            <a:endParaRPr lang="nl-NL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6E2186-7C28-4B2C-A768-1C3E8C957A2F}" type="datetime1">
              <a:rPr lang="en-US" smtClean="0"/>
              <a:pPr>
                <a:defRPr/>
              </a:pPr>
              <a:t>7/30/2019</a:t>
            </a:fld>
            <a:endParaRPr lang="nl-NL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/ executive board TU/e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PAGE </a:t>
            </a:r>
            <a:fld id="{AEB6687B-CCB3-4BBC-8D4C-907047EF0C84}" type="slidenum">
              <a:rPr lang="nl-NL"/>
              <a:pPr>
                <a:defRPr/>
              </a:pPr>
              <a:t>‹#›</a:t>
            </a:fld>
            <a:endParaRPr lang="nl-NL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89CADD-DEE4-4815-AEDC-CC6D02DB5377}" type="datetime1">
              <a:rPr lang="en-US" smtClean="0"/>
              <a:pPr>
                <a:defRPr/>
              </a:pPr>
              <a:t>7/30/2019</a:t>
            </a:fld>
            <a:endParaRPr lang="nl-NL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/ executive board TU/e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PAGE </a:t>
            </a:r>
            <a:fld id="{9F5E62C9-BE38-4534-8BE5-5EAD27554A26}" type="slidenum">
              <a:rPr lang="nl-NL"/>
              <a:pPr>
                <a:defRPr/>
              </a:pPr>
              <a:t>‹#›</a:t>
            </a:fld>
            <a:endParaRPr lang="nl-NL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7E5753-00E7-4806-AF52-9D226E62DD2A}" type="datetime1">
              <a:rPr lang="en-US" smtClean="0"/>
              <a:pPr>
                <a:defRPr/>
              </a:pPr>
              <a:t>7/30/2019</a:t>
            </a:fld>
            <a:endParaRPr lang="nl-NL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/ executive board TU/e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PAGE </a:t>
            </a:r>
            <a:fld id="{8047A9A5-6EBD-447A-BE13-02C28822D3A3}" type="slidenum">
              <a:rPr lang="nl-NL"/>
              <a:pPr>
                <a:defRPr/>
              </a:pPr>
              <a:t>‹#›</a:t>
            </a:fld>
            <a:endParaRPr lang="nl-NL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C8C4FF-7523-4235-A756-53412C635B01}" type="datetime1">
              <a:rPr lang="en-US" smtClean="0"/>
              <a:pPr>
                <a:defRPr/>
              </a:pPr>
              <a:t>7/30/2019</a:t>
            </a:fld>
            <a:endParaRPr lang="nl-NL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nl-NL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/ executive board TU/e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PAGE </a:t>
            </a:r>
            <a:fld id="{98628300-6B22-458C-BA01-2530B21BE267}" type="slidenum">
              <a:rPr lang="nl-NL"/>
              <a:pPr>
                <a:defRPr/>
              </a:pPr>
              <a:t>‹#›</a:t>
            </a:fld>
            <a:endParaRPr lang="nl-NL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24CC09-797F-4C50-BFCC-B461CDA1C489}" type="datetime1">
              <a:rPr lang="en-US" smtClean="0"/>
              <a:pPr>
                <a:defRPr/>
              </a:pPr>
              <a:t>7/30/2019</a:t>
            </a:fld>
            <a:endParaRPr lang="nl-NL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/ executive board TU/e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PAGE </a:t>
            </a:r>
            <a:fld id="{0130828C-4B85-48B2-BFF4-67B4FFA325C0}" type="slidenum">
              <a:rPr lang="nl-NL"/>
              <a:pPr>
                <a:defRPr/>
              </a:pPr>
              <a:t>‹#›</a:t>
            </a:fld>
            <a:endParaRPr lang="nl-NL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6F95FF-3AE1-41BC-959E-BD5D37678303}" type="datetime1">
              <a:rPr lang="en-US" smtClean="0"/>
              <a:pPr>
                <a:defRPr/>
              </a:pPr>
              <a:t>7/30/2019</a:t>
            </a:fld>
            <a:endParaRPr lang="nl-NL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30988" y="215900"/>
            <a:ext cx="2005012" cy="55229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11188" y="215900"/>
            <a:ext cx="5867400" cy="55229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/ executive board TU/e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PAGE </a:t>
            </a:r>
            <a:fld id="{6274FA55-9817-4C6D-8626-68E896FEF293}" type="slidenum">
              <a:rPr lang="nl-NL"/>
              <a:pPr>
                <a:defRPr/>
              </a:pPr>
              <a:t>‹#›</a:t>
            </a:fld>
            <a:endParaRPr lang="nl-NL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9FF527-6A5D-45CD-8767-A24A09BFEB1A}" type="datetime1">
              <a:rPr lang="en-US" smtClean="0"/>
              <a:pPr>
                <a:defRPr/>
              </a:pPr>
              <a:t>7/30/2019</a:t>
            </a:fld>
            <a:endParaRPr lang="nl-NL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71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1188" y="1619250"/>
            <a:ext cx="5616575" cy="1470025"/>
          </a:xfrm>
        </p:spPr>
        <p:txBody>
          <a:bodyPr/>
          <a:lstStyle>
            <a:lvl1pPr>
              <a:defRPr/>
            </a:lvl1pPr>
          </a:lstStyle>
          <a:p>
            <a:r>
              <a:rPr lang="nl-NL"/>
              <a:t>Click to edit Master title style</a:t>
            </a:r>
          </a:p>
        </p:txBody>
      </p:sp>
      <p:sp>
        <p:nvSpPr>
          <p:cNvPr id="37171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11188" y="3238500"/>
            <a:ext cx="5113337" cy="550863"/>
          </a:xfrm>
        </p:spPr>
        <p:txBody>
          <a:bodyPr/>
          <a:lstStyle>
            <a:lvl1pPr marL="0" indent="0">
              <a:buFontTx/>
              <a:buNone/>
              <a:defRPr sz="1800">
                <a:solidFill>
                  <a:schemeClr val="tx2"/>
                </a:solidFill>
              </a:defRPr>
            </a:lvl1pPr>
          </a:lstStyle>
          <a:p>
            <a:r>
              <a:rPr lang="nl-NL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/ executive board TU/e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PAGE </a:t>
            </a:r>
            <a:fld id="{FED57B69-EE99-4C49-8032-4D93B72BE1FB}" type="slidenum">
              <a:rPr lang="nl-NL"/>
              <a:pPr>
                <a:defRPr/>
              </a:pPr>
              <a:t>‹#›</a:t>
            </a:fld>
            <a:endParaRPr lang="nl-NL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54B19F-E884-40E5-AC70-B2AFE1AF72AE}" type="datetime1">
              <a:rPr lang="en-US" smtClean="0"/>
              <a:pPr>
                <a:defRPr/>
              </a:pPr>
              <a:t>7/30/2019</a:t>
            </a:fld>
            <a:endParaRPr lang="nl-NL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/ executive board TU/e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PAGE </a:t>
            </a:r>
            <a:fld id="{EDAB8D2B-DF8A-40CD-A2CB-1C081B6FF58D}" type="slidenum">
              <a:rPr lang="nl-NL"/>
              <a:pPr>
                <a:defRPr/>
              </a:pPr>
              <a:t>‹#›</a:t>
            </a:fld>
            <a:endParaRPr lang="nl-NL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BF1668-D094-4782-8718-85344FD52AED}" type="datetime1">
              <a:rPr lang="en-US" smtClean="0"/>
              <a:pPr>
                <a:defRPr/>
              </a:pPr>
              <a:t>7/30/2019</a:t>
            </a:fld>
            <a:endParaRPr lang="nl-N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11188" y="1600200"/>
            <a:ext cx="3921125" cy="3959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4713" y="1600200"/>
            <a:ext cx="3921125" cy="3959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/ executive board TU/e</a:t>
            </a: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PAGE </a:t>
            </a:r>
            <a:fld id="{ECE623A7-9447-4E0F-AD11-BF4322164EA8}" type="slidenum">
              <a:rPr lang="nl-NL"/>
              <a:pPr>
                <a:defRPr/>
              </a:pPr>
              <a:t>‹#›</a:t>
            </a:fld>
            <a:endParaRPr lang="nl-NL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2B811C-38AB-4171-912B-9598B7FBE410}" type="datetime1">
              <a:rPr lang="en-US" smtClean="0"/>
              <a:pPr>
                <a:defRPr/>
              </a:pPr>
              <a:t>7/30/2019</a:t>
            </a:fld>
            <a:endParaRPr lang="nl-NL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11188" y="1600200"/>
            <a:ext cx="3921125" cy="3959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4713" y="1600200"/>
            <a:ext cx="3921125" cy="3959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/ executive board TU/e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PAGE </a:t>
            </a:r>
            <a:fld id="{875D2F05-DDFE-48E0-9B49-259367180783}" type="slidenum">
              <a:rPr lang="nl-NL"/>
              <a:pPr>
                <a:defRPr/>
              </a:pPr>
              <a:t>‹#›</a:t>
            </a:fld>
            <a:endParaRPr lang="nl-NL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8DB3D6-A837-4383-A85C-A82BBA221D62}" type="datetime1">
              <a:rPr lang="en-US" smtClean="0"/>
              <a:pPr>
                <a:defRPr/>
              </a:pPr>
              <a:t>7/30/2019</a:t>
            </a:fld>
            <a:endParaRPr lang="nl-NL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/ executive board TU/e</a:t>
            </a: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PAGE </a:t>
            </a:r>
            <a:fld id="{EF55FC5D-8BFD-4DA1-942C-6849F0A37B73}" type="slidenum">
              <a:rPr lang="nl-NL"/>
              <a:pPr>
                <a:defRPr/>
              </a:pPr>
              <a:t>‹#›</a:t>
            </a:fld>
            <a:endParaRPr lang="nl-NL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BD54A1-D6DC-4DD6-9993-19B47C854B3C}" type="datetime1">
              <a:rPr lang="en-US" smtClean="0"/>
              <a:pPr>
                <a:defRPr/>
              </a:pPr>
              <a:t>7/30/2019</a:t>
            </a:fld>
            <a:endParaRPr lang="nl-NL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/ executive board TU/e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PAGE </a:t>
            </a:r>
            <a:fld id="{F8CA4C92-4516-43B7-BE71-C2BEBC7C24AC}" type="slidenum">
              <a:rPr lang="nl-NL"/>
              <a:pPr>
                <a:defRPr/>
              </a:pPr>
              <a:t>‹#›</a:t>
            </a:fld>
            <a:endParaRPr lang="nl-NL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903669-C0AB-471F-A6C6-09C2ED72846F}" type="datetime1">
              <a:rPr lang="en-US" smtClean="0"/>
              <a:pPr>
                <a:defRPr/>
              </a:pPr>
              <a:t>7/30/2019</a:t>
            </a:fld>
            <a:endParaRPr lang="nl-NL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/ executive board TU/e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PAGE </a:t>
            </a:r>
            <a:fld id="{EC684D0C-6D77-40D0-B880-565D4D744CA7}" type="slidenum">
              <a:rPr lang="nl-NL"/>
              <a:pPr>
                <a:defRPr/>
              </a:pPr>
              <a:t>‹#›</a:t>
            </a:fld>
            <a:endParaRPr lang="nl-NL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142757-405F-4D29-8923-852BE6CBA1E5}" type="datetime1">
              <a:rPr lang="en-US" smtClean="0"/>
              <a:pPr>
                <a:defRPr/>
              </a:pPr>
              <a:t>7/30/2019</a:t>
            </a:fld>
            <a:endParaRPr lang="nl-NL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/ executive board TU/e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PAGE </a:t>
            </a:r>
            <a:fld id="{F25C62BF-A02B-4BF9-840E-EF992BD82F3D}" type="slidenum">
              <a:rPr lang="nl-NL"/>
              <a:pPr>
                <a:defRPr/>
              </a:pPr>
              <a:t>‹#›</a:t>
            </a:fld>
            <a:endParaRPr lang="nl-NL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D75BF4-E4D9-4C30-8114-7C2CD124EF43}" type="datetime1">
              <a:rPr lang="en-US" smtClean="0"/>
              <a:pPr>
                <a:defRPr/>
              </a:pPr>
              <a:t>7/30/2019</a:t>
            </a:fld>
            <a:endParaRPr lang="nl-NL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nl-NL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/ executive board TU/e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PAGE </a:t>
            </a:r>
            <a:fld id="{1669D7AE-8890-4892-A02D-E564BCAAB43A}" type="slidenum">
              <a:rPr lang="nl-NL"/>
              <a:pPr>
                <a:defRPr/>
              </a:pPr>
              <a:t>‹#›</a:t>
            </a:fld>
            <a:endParaRPr lang="nl-NL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839BDE-9C02-4944-A0FB-80315D7DC02D}" type="datetime1">
              <a:rPr lang="en-US" smtClean="0"/>
              <a:pPr>
                <a:defRPr/>
              </a:pPr>
              <a:t>7/30/2019</a:t>
            </a:fld>
            <a:endParaRPr lang="nl-NL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/ executive board TU/e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PAGE </a:t>
            </a:r>
            <a:fld id="{39EF642F-2C44-4CE9-A5C9-7C5D0CD14B93}" type="slidenum">
              <a:rPr lang="nl-NL"/>
              <a:pPr>
                <a:defRPr/>
              </a:pPr>
              <a:t>‹#›</a:t>
            </a:fld>
            <a:endParaRPr lang="nl-NL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F0EBBD-0C73-4E9A-B41C-45577B4651DD}" type="datetime1">
              <a:rPr lang="en-US" smtClean="0"/>
              <a:pPr>
                <a:defRPr/>
              </a:pPr>
              <a:t>7/30/2019</a:t>
            </a:fld>
            <a:endParaRPr lang="nl-NL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30988" y="215900"/>
            <a:ext cx="2005012" cy="5343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11188" y="215900"/>
            <a:ext cx="5867400" cy="5343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/ executive board TU/e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PAGE </a:t>
            </a:r>
            <a:fld id="{81F8DC8E-A2C7-4DB1-8EE6-ED31E051CD38}" type="slidenum">
              <a:rPr lang="nl-NL"/>
              <a:pPr>
                <a:defRPr/>
              </a:pPr>
              <a:t>‹#›</a:t>
            </a:fld>
            <a:endParaRPr lang="nl-NL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7F27F8-6994-4BD2-B7D3-FDB30E9F6D39}" type="datetime1">
              <a:rPr lang="en-US" smtClean="0"/>
              <a:pPr>
                <a:defRPr/>
              </a:pPr>
              <a:t>7/30/2019</a:t>
            </a:fld>
            <a:endParaRPr lang="nl-NL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90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1188" y="1619250"/>
            <a:ext cx="5616575" cy="1470025"/>
          </a:xfrm>
        </p:spPr>
        <p:txBody>
          <a:bodyPr/>
          <a:lstStyle>
            <a:lvl1pPr>
              <a:defRPr/>
            </a:lvl1pPr>
          </a:lstStyle>
          <a:p>
            <a:r>
              <a:rPr lang="nl-NL"/>
              <a:t>Click to edit Master title style</a:t>
            </a:r>
          </a:p>
        </p:txBody>
      </p:sp>
      <p:sp>
        <p:nvSpPr>
          <p:cNvPr id="37990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11188" y="3238500"/>
            <a:ext cx="5113337" cy="550863"/>
          </a:xfrm>
        </p:spPr>
        <p:txBody>
          <a:bodyPr/>
          <a:lstStyle>
            <a:lvl1pPr marL="0" indent="0">
              <a:buFontTx/>
              <a:buNone/>
              <a:defRPr sz="1800">
                <a:solidFill>
                  <a:schemeClr val="tx2"/>
                </a:solidFill>
              </a:defRPr>
            </a:lvl1pPr>
          </a:lstStyle>
          <a:p>
            <a:r>
              <a:rPr lang="nl-NL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/ executive board TU/e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PAGE </a:t>
            </a:r>
            <a:fld id="{E8CAB66D-A23F-4FA2-A8D3-01DBCC32979B}" type="slidenum">
              <a:rPr lang="nl-NL"/>
              <a:pPr>
                <a:defRPr/>
              </a:pPr>
              <a:t>‹#›</a:t>
            </a:fld>
            <a:endParaRPr lang="nl-NL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A125F0-0E9E-4325-8E14-2462442D759B}" type="datetime1">
              <a:rPr lang="en-US" smtClean="0"/>
              <a:pPr>
                <a:defRPr/>
              </a:pPr>
              <a:t>7/30/2019</a:t>
            </a:fld>
            <a:endParaRPr lang="nl-N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/ executive board TU/e</a:t>
            </a:r>
          </a:p>
        </p:txBody>
      </p:sp>
      <p:sp>
        <p:nvSpPr>
          <p:cNvPr id="8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PAGE </a:t>
            </a:r>
            <a:fld id="{8586A3D2-E7ED-48C7-A2E2-B59A350EF2A8}" type="slidenum">
              <a:rPr lang="nl-NL"/>
              <a:pPr>
                <a:defRPr/>
              </a:pPr>
              <a:t>‹#›</a:t>
            </a:fld>
            <a:endParaRPr lang="nl-NL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7107FD-37F6-4E42-97D2-9C733F24C5B3}" type="datetime1">
              <a:rPr lang="en-US" smtClean="0"/>
              <a:pPr>
                <a:defRPr/>
              </a:pPr>
              <a:t>7/30/2019</a:t>
            </a:fld>
            <a:endParaRPr lang="nl-NL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/ executive board TU/e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PAGE </a:t>
            </a:r>
            <a:fld id="{ECDC46B9-5347-4420-87E8-795CAFDF10B0}" type="slidenum">
              <a:rPr lang="nl-NL"/>
              <a:pPr>
                <a:defRPr/>
              </a:pPr>
              <a:t>‹#›</a:t>
            </a:fld>
            <a:endParaRPr lang="nl-NL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4754BF-0714-488E-B47E-F1E59737BC66}" type="datetime1">
              <a:rPr lang="en-US" smtClean="0"/>
              <a:pPr>
                <a:defRPr/>
              </a:pPr>
              <a:t>7/30/2019</a:t>
            </a:fld>
            <a:endParaRPr lang="nl-NL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11188" y="1600200"/>
            <a:ext cx="3921125" cy="3959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4713" y="1600200"/>
            <a:ext cx="3921125" cy="3959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/ executive board TU/e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PAGE </a:t>
            </a:r>
            <a:fld id="{0EBB6B2A-213F-4025-823F-6A8B68D4B240}" type="slidenum">
              <a:rPr lang="nl-NL"/>
              <a:pPr>
                <a:defRPr/>
              </a:pPr>
              <a:t>‹#›</a:t>
            </a:fld>
            <a:endParaRPr lang="nl-NL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093309-5062-4FB1-B0C6-C38B9993C0CB}" type="datetime1">
              <a:rPr lang="en-US" smtClean="0"/>
              <a:pPr>
                <a:defRPr/>
              </a:pPr>
              <a:t>7/30/2019</a:t>
            </a:fld>
            <a:endParaRPr lang="nl-NL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/ executive board TU/e</a:t>
            </a: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PAGE </a:t>
            </a:r>
            <a:fld id="{DA8F0491-32E6-40B9-B210-94C59506A2E8}" type="slidenum">
              <a:rPr lang="nl-NL"/>
              <a:pPr>
                <a:defRPr/>
              </a:pPr>
              <a:t>‹#›</a:t>
            </a:fld>
            <a:endParaRPr lang="nl-NL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42A73C-CD73-48D5-8911-3D04AEDDAC0F}" type="datetime1">
              <a:rPr lang="en-US" smtClean="0"/>
              <a:pPr>
                <a:defRPr/>
              </a:pPr>
              <a:t>7/30/2019</a:t>
            </a:fld>
            <a:endParaRPr lang="nl-NL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/ executive board TU/e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PAGE </a:t>
            </a:r>
            <a:fld id="{5F164108-FDD6-48FB-A8DA-5ACAA8B2CC95}" type="slidenum">
              <a:rPr lang="nl-NL"/>
              <a:pPr>
                <a:defRPr/>
              </a:pPr>
              <a:t>‹#›</a:t>
            </a:fld>
            <a:endParaRPr lang="nl-NL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E92E60-FEBD-4314-9DB3-160148D25EE5}" type="datetime1">
              <a:rPr lang="en-US" smtClean="0"/>
              <a:pPr>
                <a:defRPr/>
              </a:pPr>
              <a:t>7/30/2019</a:t>
            </a:fld>
            <a:endParaRPr lang="nl-NL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/ executive board TU/e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PAGE </a:t>
            </a:r>
            <a:fld id="{EBB70859-E58A-4C5C-A405-26648CA82EE3}" type="slidenum">
              <a:rPr lang="nl-NL"/>
              <a:pPr>
                <a:defRPr/>
              </a:pPr>
              <a:t>‹#›</a:t>
            </a:fld>
            <a:endParaRPr lang="nl-NL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C7F24D-42AC-4C12-A8C2-B52313F7220B}" type="datetime1">
              <a:rPr lang="en-US" smtClean="0"/>
              <a:pPr>
                <a:defRPr/>
              </a:pPr>
              <a:t>7/30/2019</a:t>
            </a:fld>
            <a:endParaRPr lang="nl-NL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/ executive board TU/e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PAGE </a:t>
            </a:r>
            <a:fld id="{9D0F2A27-B728-4493-875C-F7B790F84112}" type="slidenum">
              <a:rPr lang="nl-NL"/>
              <a:pPr>
                <a:defRPr/>
              </a:pPr>
              <a:t>‹#›</a:t>
            </a:fld>
            <a:endParaRPr lang="nl-NL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6506A2-5738-4EE3-9678-0F599B6CE986}" type="datetime1">
              <a:rPr lang="en-US" smtClean="0"/>
              <a:pPr>
                <a:defRPr/>
              </a:pPr>
              <a:t>7/30/2019</a:t>
            </a:fld>
            <a:endParaRPr lang="nl-NL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nl-NL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/ executive board TU/e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PAGE </a:t>
            </a:r>
            <a:fld id="{86C322E8-52D6-44AA-A0B6-C463BBE2E37D}" type="slidenum">
              <a:rPr lang="nl-NL"/>
              <a:pPr>
                <a:defRPr/>
              </a:pPr>
              <a:t>‹#›</a:t>
            </a:fld>
            <a:endParaRPr lang="nl-NL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3B5986-3D7A-457B-9DC8-703A55B4F933}" type="datetime1">
              <a:rPr lang="en-US" smtClean="0"/>
              <a:pPr>
                <a:defRPr/>
              </a:pPr>
              <a:t>7/30/2019</a:t>
            </a:fld>
            <a:endParaRPr lang="nl-NL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/ executive board TU/e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PAGE </a:t>
            </a:r>
            <a:fld id="{7629BB94-C291-4476-9E7C-DF384619DCC9}" type="slidenum">
              <a:rPr lang="nl-NL"/>
              <a:pPr>
                <a:defRPr/>
              </a:pPr>
              <a:t>‹#›</a:t>
            </a:fld>
            <a:endParaRPr lang="nl-NL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017DA0-4AB7-4F06-A220-697047389016}" type="datetime1">
              <a:rPr lang="en-US" smtClean="0"/>
              <a:pPr>
                <a:defRPr/>
              </a:pPr>
              <a:t>7/30/2019</a:t>
            </a:fld>
            <a:endParaRPr lang="nl-NL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30988" y="215900"/>
            <a:ext cx="2005012" cy="5343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11188" y="215900"/>
            <a:ext cx="5867400" cy="5343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/ executive board TU/e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PAGE </a:t>
            </a:r>
            <a:fld id="{5E223047-D1AA-4851-B85F-611621CC6496}" type="slidenum">
              <a:rPr lang="nl-NL"/>
              <a:pPr>
                <a:defRPr/>
              </a:pPr>
              <a:t>‹#›</a:t>
            </a:fld>
            <a:endParaRPr lang="nl-NL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69C63B-BE92-4DA7-9440-C3700A5B6760}" type="datetime1">
              <a:rPr lang="en-US" smtClean="0"/>
              <a:pPr>
                <a:defRPr/>
              </a:pPr>
              <a:t>7/30/2019</a:t>
            </a:fld>
            <a:endParaRPr lang="nl-NL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blue phot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72125" y="1125538"/>
            <a:ext cx="3571875" cy="413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blue titl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0825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6052" name="Rectangle 4"/>
          <p:cNvSpPr>
            <a:spLocks noGrp="1" noChangeArrowheads="1"/>
          </p:cNvSpPr>
          <p:nvPr>
            <p:ph type="ctrTitle"/>
          </p:nvPr>
        </p:nvSpPr>
        <p:spPr>
          <a:xfrm>
            <a:off x="611188" y="1619250"/>
            <a:ext cx="5616575" cy="1470025"/>
          </a:xfrm>
        </p:spPr>
        <p:txBody>
          <a:bodyPr/>
          <a:lstStyle>
            <a:lvl1pPr>
              <a:defRPr/>
            </a:lvl1pPr>
          </a:lstStyle>
          <a:p>
            <a:r>
              <a:rPr lang="nl-NL"/>
              <a:t>Click to edit Master title style</a:t>
            </a:r>
          </a:p>
        </p:txBody>
      </p:sp>
      <p:sp>
        <p:nvSpPr>
          <p:cNvPr id="386053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611188" y="3238500"/>
            <a:ext cx="5113337" cy="550863"/>
          </a:xfrm>
        </p:spPr>
        <p:txBody>
          <a:bodyPr/>
          <a:lstStyle>
            <a:lvl1pPr marL="0" indent="0">
              <a:buFontTx/>
              <a:buNone/>
              <a:defRPr sz="1800">
                <a:solidFill>
                  <a:schemeClr val="tx2"/>
                </a:solidFill>
              </a:defRPr>
            </a:lvl1pPr>
          </a:lstStyle>
          <a:p>
            <a:r>
              <a:rPr lang="nl-NL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/ executive board TU/e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PAGE </a:t>
            </a:r>
            <a:fld id="{3DEC1B7E-CEB1-481B-9A30-61E9E00D8999}" type="slidenum">
              <a:rPr lang="nl-NL"/>
              <a:pPr>
                <a:defRPr/>
              </a:pPr>
              <a:t>‹#›</a:t>
            </a:fld>
            <a:endParaRPr lang="nl-NL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277DB3-40BA-4268-A202-93680AFF068E}" type="datetime1">
              <a:rPr lang="en-US" smtClean="0"/>
              <a:pPr>
                <a:defRPr/>
              </a:pPr>
              <a:t>7/30/2019</a:t>
            </a:fld>
            <a:endParaRPr lang="nl-NL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/ executive board TU/e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PAGE </a:t>
            </a:r>
            <a:fld id="{FA5DA55A-1058-4885-933F-91474EB84929}" type="slidenum">
              <a:rPr lang="nl-NL"/>
              <a:pPr>
                <a:defRPr/>
              </a:pPr>
              <a:t>‹#›</a:t>
            </a:fld>
            <a:endParaRPr lang="nl-NL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C76673-1151-45E6-AB84-A84128F97384}" type="datetime1">
              <a:rPr lang="en-US" smtClean="0"/>
              <a:pPr>
                <a:defRPr/>
              </a:pPr>
              <a:t>7/30/2019</a:t>
            </a:fld>
            <a:endParaRPr lang="nl-NL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/ executive board TU/e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PAGE </a:t>
            </a:r>
            <a:fld id="{B4331108-CB2E-41DA-B237-4A5C51D180A0}" type="slidenum">
              <a:rPr lang="nl-NL"/>
              <a:pPr>
                <a:defRPr/>
              </a:pPr>
              <a:t>‹#›</a:t>
            </a:fld>
            <a:endParaRPr lang="nl-NL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193332-5EEF-45B4-AF49-A6C067EEE5D6}" type="datetime1">
              <a:rPr lang="en-US" smtClean="0"/>
              <a:pPr>
                <a:defRPr/>
              </a:pPr>
              <a:t>7/30/2019</a:t>
            </a:fld>
            <a:endParaRPr lang="nl-NL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11188" y="1600200"/>
            <a:ext cx="3919537" cy="41386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3125" y="1600200"/>
            <a:ext cx="3921125" cy="41386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/ executive board TU/e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PAGE </a:t>
            </a:r>
            <a:fld id="{F95F0375-0E46-4F78-8754-0BFAD1FCCFDC}" type="slidenum">
              <a:rPr lang="nl-NL"/>
              <a:pPr>
                <a:defRPr/>
              </a:pPr>
              <a:t>‹#›</a:t>
            </a:fld>
            <a:endParaRPr lang="nl-NL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8C7234-A92C-4B4F-8C91-131FAD59B367}" type="datetime1">
              <a:rPr lang="en-US" smtClean="0"/>
              <a:pPr>
                <a:defRPr/>
              </a:pPr>
              <a:t>7/30/2019</a:t>
            </a:fld>
            <a:endParaRPr lang="nl-NL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/ executive board TU/e</a:t>
            </a: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PAGE </a:t>
            </a:r>
            <a:fld id="{4583BD71-6C7D-4B23-9C0F-8BEF40C47D40}" type="slidenum">
              <a:rPr lang="nl-NL"/>
              <a:pPr>
                <a:defRPr/>
              </a:pPr>
              <a:t>‹#›</a:t>
            </a:fld>
            <a:endParaRPr lang="nl-NL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433CFA-5843-4E17-AA9C-9FDC4D469A1F}" type="datetime1">
              <a:rPr lang="en-US" smtClean="0"/>
              <a:pPr>
                <a:defRPr/>
              </a:pPr>
              <a:t>7/30/2019</a:t>
            </a:fld>
            <a:endParaRPr lang="nl-NL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/ executive board TU/e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PAGE </a:t>
            </a:r>
            <a:fld id="{54F0B7F2-2548-4612-B458-60190E5C5A14}" type="slidenum">
              <a:rPr lang="nl-NL"/>
              <a:pPr>
                <a:defRPr/>
              </a:pPr>
              <a:t>‹#›</a:t>
            </a:fld>
            <a:endParaRPr lang="nl-NL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B42B4B-E0AF-4AEF-9AC6-9A4E28C66A35}" type="datetime1">
              <a:rPr lang="en-US" smtClean="0"/>
              <a:pPr>
                <a:defRPr/>
              </a:pPr>
              <a:t>7/30/2019</a:t>
            </a:fld>
            <a:endParaRPr lang="nl-NL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/ executive board TU/e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PAGE </a:t>
            </a:r>
            <a:fld id="{DF6E784F-9EFA-4B1A-80BF-994E15AEB92F}" type="slidenum">
              <a:rPr lang="nl-NL"/>
              <a:pPr>
                <a:defRPr/>
              </a:pPr>
              <a:t>‹#›</a:t>
            </a:fld>
            <a:endParaRPr lang="nl-NL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C41869-4CDC-4C7A-A68F-119D17786CE8}" type="datetime1">
              <a:rPr lang="en-US" smtClean="0"/>
              <a:pPr>
                <a:defRPr/>
              </a:pPr>
              <a:t>7/30/2019</a:t>
            </a:fld>
            <a:endParaRPr lang="nl-NL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/ executive board TU/e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PAGE </a:t>
            </a:r>
            <a:fld id="{E309C8F2-5639-478E-9678-A8CA5B830E26}" type="slidenum">
              <a:rPr lang="nl-NL"/>
              <a:pPr>
                <a:defRPr/>
              </a:pPr>
              <a:t>‹#›</a:t>
            </a:fld>
            <a:endParaRPr lang="nl-NL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075B82-9CCD-411B-9E95-F4306D5E7E97}" type="datetime1">
              <a:rPr lang="en-US" smtClean="0"/>
              <a:pPr>
                <a:defRPr/>
              </a:pPr>
              <a:t>7/30/2019</a:t>
            </a:fld>
            <a:endParaRPr lang="nl-NL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nl-NL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/ executive board TU/e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PAGE </a:t>
            </a:r>
            <a:fld id="{18CBE31F-B982-4F5E-87D9-E5BC9C447504}" type="slidenum">
              <a:rPr lang="nl-NL"/>
              <a:pPr>
                <a:defRPr/>
              </a:pPr>
              <a:t>‹#›</a:t>
            </a:fld>
            <a:endParaRPr lang="nl-NL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2024DE-5AF2-4399-8A25-04F6F513A04B}" type="datetime1">
              <a:rPr lang="en-US" smtClean="0"/>
              <a:pPr>
                <a:defRPr/>
              </a:pPr>
              <a:t>7/30/2019</a:t>
            </a:fld>
            <a:endParaRPr lang="nl-NL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/ executive board TU/e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PAGE </a:t>
            </a:r>
            <a:fld id="{EA36E950-EC7F-4D3A-9847-D40E7C54B3BE}" type="slidenum">
              <a:rPr lang="nl-NL"/>
              <a:pPr>
                <a:defRPr/>
              </a:pPr>
              <a:t>‹#›</a:t>
            </a:fld>
            <a:endParaRPr lang="nl-NL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08D2C6-D407-40FE-BAEC-B720B21043A3}" type="datetime1">
              <a:rPr lang="en-US" smtClean="0"/>
              <a:pPr>
                <a:defRPr/>
              </a:pPr>
              <a:t>7/30/2019</a:t>
            </a:fld>
            <a:endParaRPr lang="nl-NL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30988" y="215900"/>
            <a:ext cx="2005012" cy="55229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11188" y="215900"/>
            <a:ext cx="5867400" cy="55229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/ executive board TU/e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PAGE </a:t>
            </a:r>
            <a:fld id="{B674FEC3-8FA4-48A2-BA4A-BFF5CBCC4FC5}" type="slidenum">
              <a:rPr lang="nl-NL"/>
              <a:pPr>
                <a:defRPr/>
              </a:pPr>
              <a:t>‹#›</a:t>
            </a:fld>
            <a:endParaRPr lang="nl-NL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F54871-85E0-4A84-8D28-C53A5B45D10C}" type="datetime1">
              <a:rPr lang="en-US" smtClean="0"/>
              <a:pPr>
                <a:defRPr/>
              </a:pPr>
              <a:t>7/30/2019</a:t>
            </a:fld>
            <a:endParaRPr lang="nl-N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/ executive board TU/e</a:t>
            </a:r>
          </a:p>
        </p:txBody>
      </p:sp>
      <p:sp>
        <p:nvSpPr>
          <p:cNvPr id="3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PAGE </a:t>
            </a:r>
            <a:fld id="{8BA24257-CF40-4550-A688-08233EF1BDDE}" type="slidenum">
              <a:rPr lang="nl-NL"/>
              <a:pPr>
                <a:defRPr/>
              </a:pPr>
              <a:t>‹#›</a:t>
            </a:fld>
            <a:endParaRPr lang="nl-NL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B7380D-9FB2-4CD1-AD7D-5FF94BAE0934}" type="datetime1">
              <a:rPr lang="en-US" smtClean="0"/>
              <a:pPr>
                <a:defRPr/>
              </a:pPr>
              <a:t>7/30/2019</a:t>
            </a:fld>
            <a:endParaRPr lang="nl-NL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foto oranj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72125" y="1125538"/>
            <a:ext cx="3571875" cy="413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orange titl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0825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3220" name="Rectangle 4"/>
          <p:cNvSpPr>
            <a:spLocks noGrp="1" noChangeArrowheads="1"/>
          </p:cNvSpPr>
          <p:nvPr>
            <p:ph type="ctrTitle"/>
          </p:nvPr>
        </p:nvSpPr>
        <p:spPr>
          <a:xfrm>
            <a:off x="611188" y="1619250"/>
            <a:ext cx="5616575" cy="1470025"/>
          </a:xfrm>
        </p:spPr>
        <p:txBody>
          <a:bodyPr/>
          <a:lstStyle>
            <a:lvl1pPr>
              <a:defRPr/>
            </a:lvl1pPr>
          </a:lstStyle>
          <a:p>
            <a:r>
              <a:rPr lang="nl-NL"/>
              <a:t>Click to edit Master title style</a:t>
            </a:r>
          </a:p>
        </p:txBody>
      </p:sp>
      <p:sp>
        <p:nvSpPr>
          <p:cNvPr id="393221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611188" y="3238500"/>
            <a:ext cx="5113337" cy="550863"/>
          </a:xfrm>
        </p:spPr>
        <p:txBody>
          <a:bodyPr/>
          <a:lstStyle>
            <a:lvl1pPr marL="0" indent="0">
              <a:buFontTx/>
              <a:buNone/>
              <a:defRPr sz="1800">
                <a:solidFill>
                  <a:schemeClr val="tx2"/>
                </a:solidFill>
              </a:defRPr>
            </a:lvl1pPr>
          </a:lstStyle>
          <a:p>
            <a:r>
              <a:rPr lang="nl-NL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/ executive board TU/e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PAGE </a:t>
            </a:r>
            <a:fld id="{C0310F45-37A7-458E-829E-44A0F0461F24}" type="slidenum">
              <a:rPr lang="nl-NL"/>
              <a:pPr>
                <a:defRPr/>
              </a:pPr>
              <a:t>‹#›</a:t>
            </a:fld>
            <a:endParaRPr lang="nl-NL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0DD7E9-7ABD-4C1E-880C-6336A739C599}" type="datetime1">
              <a:rPr lang="en-US" smtClean="0"/>
              <a:pPr>
                <a:defRPr/>
              </a:pPr>
              <a:t>7/30/2019</a:t>
            </a:fld>
            <a:endParaRPr lang="nl-NL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/ executive board TU/e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PAGE </a:t>
            </a:r>
            <a:fld id="{637C1584-8882-489A-824D-41FBBA08DD9B}" type="slidenum">
              <a:rPr lang="nl-NL"/>
              <a:pPr>
                <a:defRPr/>
              </a:pPr>
              <a:t>‹#›</a:t>
            </a:fld>
            <a:endParaRPr lang="nl-NL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DD5E90-0690-4C49-AFAB-392CE599E852}" type="datetime1">
              <a:rPr lang="en-US" smtClean="0"/>
              <a:pPr>
                <a:defRPr/>
              </a:pPr>
              <a:t>7/30/2019</a:t>
            </a:fld>
            <a:endParaRPr lang="nl-NL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11188" y="1600200"/>
            <a:ext cx="3919537" cy="41386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3125" y="1600200"/>
            <a:ext cx="3921125" cy="41386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/ executive board TU/e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PAGE </a:t>
            </a:r>
            <a:fld id="{30548EFE-A987-4A8A-89F3-B0DBAB75EF49}" type="slidenum">
              <a:rPr lang="nl-NL"/>
              <a:pPr>
                <a:defRPr/>
              </a:pPr>
              <a:t>‹#›</a:t>
            </a:fld>
            <a:endParaRPr lang="nl-NL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20C63E-61DC-4BCD-B216-86EC5E7C27DD}" type="datetime1">
              <a:rPr lang="en-US" smtClean="0"/>
              <a:pPr>
                <a:defRPr/>
              </a:pPr>
              <a:t>7/30/2019</a:t>
            </a:fld>
            <a:endParaRPr lang="nl-NL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/ executive board TU/e</a:t>
            </a: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PAGE </a:t>
            </a:r>
            <a:fld id="{4BC84506-BCCD-4AA5-9F10-5FBF6776BB31}" type="slidenum">
              <a:rPr lang="nl-NL"/>
              <a:pPr>
                <a:defRPr/>
              </a:pPr>
              <a:t>‹#›</a:t>
            </a:fld>
            <a:endParaRPr lang="nl-NL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996318-0A0E-4184-A8D3-1DADF4CCE30E}" type="datetime1">
              <a:rPr lang="en-US" smtClean="0"/>
              <a:pPr>
                <a:defRPr/>
              </a:pPr>
              <a:t>7/30/2019</a:t>
            </a:fld>
            <a:endParaRPr lang="nl-NL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/ executive board TU/e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PAGE </a:t>
            </a:r>
            <a:fld id="{EB584FCB-8336-499D-8823-AA3041A15A27}" type="slidenum">
              <a:rPr lang="nl-NL"/>
              <a:pPr>
                <a:defRPr/>
              </a:pPr>
              <a:t>‹#›</a:t>
            </a:fld>
            <a:endParaRPr lang="nl-NL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68B608-6710-4F4B-8BF4-A9A599001840}" type="datetime1">
              <a:rPr lang="en-US" smtClean="0"/>
              <a:pPr>
                <a:defRPr/>
              </a:pPr>
              <a:t>7/30/2019</a:t>
            </a:fld>
            <a:endParaRPr lang="nl-NL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/ executive board TU/e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PAGE </a:t>
            </a:r>
            <a:fld id="{4AB3815F-C168-42D8-A9A5-CC43558CFBEC}" type="slidenum">
              <a:rPr lang="nl-NL"/>
              <a:pPr>
                <a:defRPr/>
              </a:pPr>
              <a:t>‹#›</a:t>
            </a:fld>
            <a:endParaRPr lang="nl-NL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55A727-AE9F-42E2-BA71-38512243ED87}" type="datetime1">
              <a:rPr lang="en-US" smtClean="0"/>
              <a:pPr>
                <a:defRPr/>
              </a:pPr>
              <a:t>7/30/2019</a:t>
            </a:fld>
            <a:endParaRPr lang="nl-NL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/ executive board TU/e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PAGE </a:t>
            </a:r>
            <a:fld id="{91C8EF56-FEFF-45CB-81CA-68274F982682}" type="slidenum">
              <a:rPr lang="nl-NL"/>
              <a:pPr>
                <a:defRPr/>
              </a:pPr>
              <a:t>‹#›</a:t>
            </a:fld>
            <a:endParaRPr lang="nl-NL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B6B5AA-2660-4A48-AA0F-D8F749043C2A}" type="datetime1">
              <a:rPr lang="en-US" smtClean="0"/>
              <a:pPr>
                <a:defRPr/>
              </a:pPr>
              <a:t>7/30/2019</a:t>
            </a:fld>
            <a:endParaRPr lang="nl-NL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nl-NL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/ executive board TU/e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PAGE </a:t>
            </a:r>
            <a:fld id="{95E54FDF-0E3E-48BC-B02F-85BC5465128C}" type="slidenum">
              <a:rPr lang="nl-NL"/>
              <a:pPr>
                <a:defRPr/>
              </a:pPr>
              <a:t>‹#›</a:t>
            </a:fld>
            <a:endParaRPr lang="nl-NL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CC9C34-71BD-4230-A832-C3BCA8EE9C88}" type="datetime1">
              <a:rPr lang="en-US" smtClean="0"/>
              <a:pPr>
                <a:defRPr/>
              </a:pPr>
              <a:t>7/30/2019</a:t>
            </a:fld>
            <a:endParaRPr lang="nl-NL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/ executive board TU/e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PAGE </a:t>
            </a:r>
            <a:fld id="{AEEA23F3-8FD0-4099-A82D-F5213419C2BD}" type="slidenum">
              <a:rPr lang="nl-NL"/>
              <a:pPr>
                <a:defRPr/>
              </a:pPr>
              <a:t>‹#›</a:t>
            </a:fld>
            <a:endParaRPr lang="nl-NL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9DC43C-02E4-4AB2-AE87-F43AB69759C9}" type="datetime1">
              <a:rPr lang="en-US" smtClean="0"/>
              <a:pPr>
                <a:defRPr/>
              </a:pPr>
              <a:t>7/30/2019</a:t>
            </a:fld>
            <a:endParaRPr lang="nl-N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/ executive board TU/e</a:t>
            </a: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PAGE </a:t>
            </a:r>
            <a:fld id="{79E9C4C5-10D5-4B24-A0C5-21D62087B6A7}" type="slidenum">
              <a:rPr lang="nl-NL"/>
              <a:pPr>
                <a:defRPr/>
              </a:pPr>
              <a:t>‹#›</a:t>
            </a:fld>
            <a:endParaRPr lang="nl-NL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210B11-C0B5-4CC5-9F3E-2C116BFF6DCC}" type="datetime1">
              <a:rPr lang="en-US" smtClean="0"/>
              <a:pPr>
                <a:defRPr/>
              </a:pPr>
              <a:t>7/30/2019</a:t>
            </a:fld>
            <a:endParaRPr lang="nl-NL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30988" y="215900"/>
            <a:ext cx="2005012" cy="55229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11188" y="215900"/>
            <a:ext cx="5867400" cy="55229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/ executive board TU/e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PAGE </a:t>
            </a:r>
            <a:fld id="{DDB2071F-2D63-4731-AAA7-F0E2D0A45DFD}" type="slidenum">
              <a:rPr lang="nl-NL"/>
              <a:pPr>
                <a:defRPr/>
              </a:pPr>
              <a:t>‹#›</a:t>
            </a:fld>
            <a:endParaRPr lang="nl-NL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C322EB-E8CC-4A3C-B401-D0E80A5AB0E7}" type="datetime1">
              <a:rPr lang="en-US" smtClean="0"/>
              <a:pPr>
                <a:defRPr/>
              </a:pPr>
              <a:t>7/30/2019</a:t>
            </a:fld>
            <a:endParaRPr lang="nl-NL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1188" y="1619250"/>
            <a:ext cx="5616575" cy="1470025"/>
          </a:xfrm>
        </p:spPr>
        <p:txBody>
          <a:bodyPr/>
          <a:lstStyle>
            <a:lvl1pPr>
              <a:defRPr/>
            </a:lvl1pPr>
          </a:lstStyle>
          <a:p>
            <a:r>
              <a:rPr lang="nl-NL"/>
              <a:t>Click to edit Master title style</a:t>
            </a:r>
          </a:p>
        </p:txBody>
      </p:sp>
      <p:sp>
        <p:nvSpPr>
          <p:cNvPr id="20582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11188" y="3238500"/>
            <a:ext cx="5113337" cy="550863"/>
          </a:xfrm>
        </p:spPr>
        <p:txBody>
          <a:bodyPr/>
          <a:lstStyle>
            <a:lvl1pPr marL="0" indent="0">
              <a:buFontTx/>
              <a:buNone/>
              <a:defRPr sz="1800">
                <a:solidFill>
                  <a:schemeClr val="tx2"/>
                </a:solidFill>
              </a:defRPr>
            </a:lvl1pPr>
          </a:lstStyle>
          <a:p>
            <a:r>
              <a:rPr lang="nl-NL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 smtClean="0"/>
              <a:t>/ executive board TU/e</a:t>
            </a:r>
            <a:endParaRPr lang="nl-NL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PAGE </a:t>
            </a:r>
            <a:fld id="{75A09550-905D-4D49-AC16-891EBDE6589C}" type="slidenum">
              <a:rPr lang="nl-NL"/>
              <a:pPr>
                <a:defRPr/>
              </a:pPr>
              <a:t>‹#›</a:t>
            </a:fld>
            <a:endParaRPr lang="nl-NL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7828F5-048C-49F2-9C02-29A9FCCF9334}" type="datetime1">
              <a:rPr lang="en-US" smtClean="0"/>
              <a:pPr>
                <a:defRPr/>
              </a:pPr>
              <a:t>7/30/2019</a:t>
            </a:fld>
            <a:endParaRPr lang="nl-NL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 smtClean="0"/>
              <a:t>/ executive board TU/e</a:t>
            </a:r>
            <a:endParaRPr lang="nl-NL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PAGE </a:t>
            </a:r>
            <a:fld id="{A1CCE5FE-3A03-4027-829D-C016964B74BC}" type="slidenum">
              <a:rPr lang="nl-NL"/>
              <a:pPr>
                <a:defRPr/>
              </a:pPr>
              <a:t>‹#›</a:t>
            </a:fld>
            <a:endParaRPr lang="nl-NL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363859-17B7-47A3-B426-FC8CC09A7D6E}" type="datetime1">
              <a:rPr lang="en-US" smtClean="0"/>
              <a:pPr>
                <a:defRPr/>
              </a:pPr>
              <a:t>7/30/2019</a:t>
            </a:fld>
            <a:endParaRPr lang="nl-NL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11188" y="1600200"/>
            <a:ext cx="3921125" cy="3959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4713" y="1600200"/>
            <a:ext cx="3921125" cy="3959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 smtClean="0"/>
              <a:t>/ executive board TU/e</a:t>
            </a:r>
            <a:endParaRPr lang="nl-NL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PAGE </a:t>
            </a:r>
            <a:fld id="{BC79F717-5BBB-4DA9-B370-1148C73862E8}" type="slidenum">
              <a:rPr lang="nl-NL"/>
              <a:pPr>
                <a:defRPr/>
              </a:pPr>
              <a:t>‹#›</a:t>
            </a:fld>
            <a:endParaRPr lang="nl-NL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C5D73E-31E8-4475-B6D2-A219423688E9}" type="datetime1">
              <a:rPr lang="en-US" smtClean="0"/>
              <a:pPr>
                <a:defRPr/>
              </a:pPr>
              <a:t>7/30/2019</a:t>
            </a:fld>
            <a:endParaRPr lang="nl-NL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 smtClean="0"/>
              <a:t>/ executive board TU/e</a:t>
            </a:r>
            <a:endParaRPr lang="nl-NL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PAGE </a:t>
            </a:r>
            <a:fld id="{1938BF22-3B0A-4BD8-9250-4C25836AB34B}" type="slidenum">
              <a:rPr lang="nl-NL"/>
              <a:pPr>
                <a:defRPr/>
              </a:pPr>
              <a:t>‹#›</a:t>
            </a:fld>
            <a:endParaRPr lang="nl-NL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A0455D-7A19-42A9-9593-48AE5BB0608C}" type="datetime1">
              <a:rPr lang="en-US" smtClean="0"/>
              <a:pPr>
                <a:defRPr/>
              </a:pPr>
              <a:t>7/30/2019</a:t>
            </a:fld>
            <a:endParaRPr lang="nl-NL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 smtClean="0"/>
              <a:t>/ executive board TU/e</a:t>
            </a:r>
            <a:endParaRPr lang="nl-NL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PAGE </a:t>
            </a:r>
            <a:fld id="{D0EE053D-D8F4-4976-B85E-D043BAD98D6F}" type="slidenum">
              <a:rPr lang="nl-NL"/>
              <a:pPr>
                <a:defRPr/>
              </a:pPr>
              <a:t>‹#›</a:t>
            </a:fld>
            <a:endParaRPr lang="nl-NL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809773-1D80-4D90-B9DF-10DFDD93E313}" type="datetime1">
              <a:rPr lang="en-US" smtClean="0"/>
              <a:pPr>
                <a:defRPr/>
              </a:pPr>
              <a:t>7/30/2019</a:t>
            </a:fld>
            <a:endParaRPr lang="nl-NL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 smtClean="0"/>
              <a:t>/ executive board TU/e</a:t>
            </a:r>
            <a:endParaRPr lang="nl-NL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PAGE </a:t>
            </a:r>
            <a:fld id="{14D866A9-405C-44E8-98ED-746C909A1724}" type="slidenum">
              <a:rPr lang="nl-NL"/>
              <a:pPr>
                <a:defRPr/>
              </a:pPr>
              <a:t>‹#›</a:t>
            </a:fld>
            <a:endParaRPr lang="nl-NL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2C8FF5-6E0F-49E9-BD7B-AC192B3FC55B}" type="datetime1">
              <a:rPr lang="en-US" smtClean="0"/>
              <a:pPr>
                <a:defRPr/>
              </a:pPr>
              <a:t>7/30/2019</a:t>
            </a:fld>
            <a:endParaRPr lang="nl-NL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 smtClean="0"/>
              <a:t>/ executive board TU/e</a:t>
            </a:r>
            <a:endParaRPr lang="nl-NL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PAGE </a:t>
            </a:r>
            <a:fld id="{9517E51E-1A2B-410B-BBC6-C335D9F29E49}" type="slidenum">
              <a:rPr lang="nl-NL"/>
              <a:pPr>
                <a:defRPr/>
              </a:pPr>
              <a:t>‹#›</a:t>
            </a:fld>
            <a:endParaRPr lang="nl-NL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00D11C-8A56-4EF2-9E42-48773F670750}" type="datetime1">
              <a:rPr lang="en-US" smtClean="0"/>
              <a:pPr>
                <a:defRPr/>
              </a:pPr>
              <a:t>7/30/2019</a:t>
            </a:fld>
            <a:endParaRPr lang="nl-NL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 smtClean="0"/>
              <a:t>/ executive board TU/e</a:t>
            </a:r>
            <a:endParaRPr lang="nl-NL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PAGE </a:t>
            </a:r>
            <a:fld id="{77FD9E5E-0B02-4D45-9D0A-9F9B343EE1EA}" type="slidenum">
              <a:rPr lang="nl-NL"/>
              <a:pPr>
                <a:defRPr/>
              </a:pPr>
              <a:t>‹#›</a:t>
            </a:fld>
            <a:endParaRPr lang="nl-NL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AEEDFE-CC1F-4251-B587-27EA07CFCCF2}" type="datetime1">
              <a:rPr lang="en-US" smtClean="0"/>
              <a:pPr>
                <a:defRPr/>
              </a:pPr>
              <a:t>7/30/2019</a:t>
            </a:fld>
            <a:endParaRPr lang="nl-N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nl-NL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/ executive board TU/e</a:t>
            </a: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PAGE </a:t>
            </a:r>
            <a:fld id="{1725C9C9-0C59-45D2-A820-40A37352A449}" type="slidenum">
              <a:rPr lang="nl-NL"/>
              <a:pPr>
                <a:defRPr/>
              </a:pPr>
              <a:t>‹#›</a:t>
            </a:fld>
            <a:endParaRPr lang="nl-NL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0ECA60-325A-49E1-9993-E9C2DC0D6F2B}" type="datetime1">
              <a:rPr lang="en-US" smtClean="0"/>
              <a:pPr>
                <a:defRPr/>
              </a:pPr>
              <a:t>7/30/2019</a:t>
            </a:fld>
            <a:endParaRPr lang="nl-NL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 smtClean="0"/>
              <a:t>/ executive board TU/e</a:t>
            </a:r>
            <a:endParaRPr lang="nl-NL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PAGE </a:t>
            </a:r>
            <a:fld id="{6234BC2E-0C9B-4F11-BBD8-768E5E103316}" type="slidenum">
              <a:rPr lang="nl-NL"/>
              <a:pPr>
                <a:defRPr/>
              </a:pPr>
              <a:t>‹#›</a:t>
            </a:fld>
            <a:endParaRPr lang="nl-NL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CEB7B9-5D14-46EE-B231-D569BE63C479}" type="datetime1">
              <a:rPr lang="en-US" smtClean="0"/>
              <a:pPr>
                <a:defRPr/>
              </a:pPr>
              <a:t>7/30/2019</a:t>
            </a:fld>
            <a:endParaRPr lang="nl-NL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30988" y="215900"/>
            <a:ext cx="2005012" cy="5343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11188" y="215900"/>
            <a:ext cx="5867400" cy="5343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 smtClean="0"/>
              <a:t>/ executive board TU/e</a:t>
            </a:r>
            <a:endParaRPr lang="nl-NL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PAGE </a:t>
            </a:r>
            <a:fld id="{2ABF3A6F-494C-409C-93C0-DCE78E1F7226}" type="slidenum">
              <a:rPr lang="nl-NL"/>
              <a:pPr>
                <a:defRPr/>
              </a:pPr>
              <a:t>‹#›</a:t>
            </a:fld>
            <a:endParaRPr lang="nl-NL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14B1AA-DAFF-4C8F-AB42-1D0103125120}" type="datetime1">
              <a:rPr lang="en-US" smtClean="0"/>
              <a:pPr>
                <a:defRPr/>
              </a:pPr>
              <a:t>7/30/2019</a:t>
            </a:fld>
            <a:endParaRPr lang="nl-N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image" Target="../media/image2.jpe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image" Target="../media/image8.jpeg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image" Target="../media/image2.jpe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13" Type="http://schemas.openxmlformats.org/officeDocument/2006/relationships/image" Target="../media/image10.jpeg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Relationship Id="rId14" Type="http://schemas.openxmlformats.org/officeDocument/2006/relationships/image" Target="../media/image2.jpe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6.xml"/><Relationship Id="rId13" Type="http://schemas.openxmlformats.org/officeDocument/2006/relationships/image" Target="../media/image10.jpeg"/><Relationship Id="rId3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5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0.xml"/><Relationship Id="rId1" Type="http://schemas.openxmlformats.org/officeDocument/2006/relationships/slideLayout" Target="../slideLayouts/slideLayout59.xml"/><Relationship Id="rId6" Type="http://schemas.openxmlformats.org/officeDocument/2006/relationships/slideLayout" Target="../slideLayouts/slideLayout64.xml"/><Relationship Id="rId11" Type="http://schemas.openxmlformats.org/officeDocument/2006/relationships/slideLayout" Target="../slideLayouts/slideLayout69.xml"/><Relationship Id="rId5" Type="http://schemas.openxmlformats.org/officeDocument/2006/relationships/slideLayout" Target="../slideLayouts/slideLayout63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68.xml"/><Relationship Id="rId4" Type="http://schemas.openxmlformats.org/officeDocument/2006/relationships/slideLayout" Target="../slideLayouts/slideLayout62.xml"/><Relationship Id="rId9" Type="http://schemas.openxmlformats.org/officeDocument/2006/relationships/slideLayout" Target="../slideLayouts/slideLayout67.xml"/><Relationship Id="rId14" Type="http://schemas.openxmlformats.org/officeDocument/2006/relationships/image" Target="../media/image2.jpe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7.xml"/><Relationship Id="rId13" Type="http://schemas.openxmlformats.org/officeDocument/2006/relationships/image" Target="../media/image14.jpeg"/><Relationship Id="rId3" Type="http://schemas.openxmlformats.org/officeDocument/2006/relationships/slideLayout" Target="../slideLayouts/slideLayout72.xml"/><Relationship Id="rId7" Type="http://schemas.openxmlformats.org/officeDocument/2006/relationships/slideLayout" Target="../slideLayouts/slideLayout76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1.xml"/><Relationship Id="rId1" Type="http://schemas.openxmlformats.org/officeDocument/2006/relationships/slideLayout" Target="../slideLayouts/slideLayout70.xml"/><Relationship Id="rId6" Type="http://schemas.openxmlformats.org/officeDocument/2006/relationships/slideLayout" Target="../slideLayouts/slideLayout75.xml"/><Relationship Id="rId11" Type="http://schemas.openxmlformats.org/officeDocument/2006/relationships/slideLayout" Target="../slideLayouts/slideLayout80.xml"/><Relationship Id="rId5" Type="http://schemas.openxmlformats.org/officeDocument/2006/relationships/slideLayout" Target="../slideLayouts/slideLayout74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79.xml"/><Relationship Id="rId4" Type="http://schemas.openxmlformats.org/officeDocument/2006/relationships/slideLayout" Target="../slideLayouts/slideLayout73.xml"/><Relationship Id="rId9" Type="http://schemas.openxmlformats.org/officeDocument/2006/relationships/slideLayout" Target="../slideLayouts/slideLayout78.xml"/><Relationship Id="rId14" Type="http://schemas.openxmlformats.org/officeDocument/2006/relationships/image" Target="../media/image2.jpe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8.xml"/><Relationship Id="rId13" Type="http://schemas.openxmlformats.org/officeDocument/2006/relationships/image" Target="../media/image8.jpeg"/><Relationship Id="rId3" Type="http://schemas.openxmlformats.org/officeDocument/2006/relationships/slideLayout" Target="../slideLayouts/slideLayout83.xml"/><Relationship Id="rId7" Type="http://schemas.openxmlformats.org/officeDocument/2006/relationships/slideLayout" Target="../slideLayouts/slideLayout87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2.xml"/><Relationship Id="rId1" Type="http://schemas.openxmlformats.org/officeDocument/2006/relationships/slideLayout" Target="../slideLayouts/slideLayout81.xml"/><Relationship Id="rId6" Type="http://schemas.openxmlformats.org/officeDocument/2006/relationships/slideLayout" Target="../slideLayouts/slideLayout86.xml"/><Relationship Id="rId11" Type="http://schemas.openxmlformats.org/officeDocument/2006/relationships/slideLayout" Target="../slideLayouts/slideLayout91.xml"/><Relationship Id="rId5" Type="http://schemas.openxmlformats.org/officeDocument/2006/relationships/slideLayout" Target="../slideLayouts/slideLayout8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90.xml"/><Relationship Id="rId4" Type="http://schemas.openxmlformats.org/officeDocument/2006/relationships/slideLayout" Target="../slideLayouts/slideLayout84.xml"/><Relationship Id="rId9" Type="http://schemas.openxmlformats.org/officeDocument/2006/relationships/slideLayout" Target="../slideLayouts/slideLayout8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7" descr="red bar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898207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611188" y="215900"/>
            <a:ext cx="8024812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smtClean="0"/>
              <a:t>Click to edit Master title style</a:t>
            </a:r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79388" y="6548438"/>
            <a:ext cx="3598862" cy="18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1000">
                <a:latin typeface="Arial" charset="0"/>
              </a:defRPr>
            </a:lvl1pPr>
          </a:lstStyle>
          <a:p>
            <a:pPr>
              <a:defRPr/>
            </a:pPr>
            <a:r>
              <a:rPr lang="nl-NL"/>
              <a:t>/ executive board TU/e</a:t>
            </a:r>
          </a:p>
        </p:txBody>
      </p:sp>
      <p:pic>
        <p:nvPicPr>
          <p:cNvPr id="1029" name="Picture 10" descr="date bar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019925" y="6408738"/>
            <a:ext cx="2124075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63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43888" y="6548438"/>
            <a:ext cx="609600" cy="18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800">
                <a:solidFill>
                  <a:schemeClr val="tx2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nl-NL"/>
              <a:t>PAGE </a:t>
            </a:r>
            <a:fld id="{683977EA-FC5F-4DD7-99F1-F18833A0AE51}" type="slidenum">
              <a:rPr lang="nl-NL"/>
              <a:pPr>
                <a:defRPr/>
              </a:pPr>
              <a:t>‹#›</a:t>
            </a:fld>
            <a:endParaRPr lang="nl-NL"/>
          </a:p>
        </p:txBody>
      </p:sp>
      <p:pic>
        <p:nvPicPr>
          <p:cNvPr id="1031" name="Picture 12" descr="logo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6602413" y="5978525"/>
            <a:ext cx="2030412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65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527925" y="6548438"/>
            <a:ext cx="647700" cy="18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800">
                <a:solidFill>
                  <a:schemeClr val="tx2"/>
                </a:solidFill>
                <a:latin typeface="Arial" charset="0"/>
              </a:defRPr>
            </a:lvl1pPr>
          </a:lstStyle>
          <a:p>
            <a:pPr>
              <a:defRPr/>
            </a:pPr>
            <a:fld id="{19C1DA74-E248-4F32-B207-DFE5023D4D58}" type="datetime1">
              <a:rPr lang="en-US" smtClean="0"/>
              <a:pPr>
                <a:defRPr/>
              </a:pPr>
              <a:t>7/30/2019</a:t>
            </a:fld>
            <a:endParaRPr lang="nl-NL"/>
          </a:p>
        </p:txBody>
      </p:sp>
      <p:sp>
        <p:nvSpPr>
          <p:cNvPr id="1033" name="Rectangle 1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11188" y="1600200"/>
            <a:ext cx="7994650" cy="395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smtClean="0"/>
              <a:t>Click to edit Master text styles</a:t>
            </a:r>
          </a:p>
          <a:p>
            <a:pPr lvl="1"/>
            <a:r>
              <a:rPr lang="nl-NL" smtClean="0"/>
              <a:t>Second level</a:t>
            </a:r>
          </a:p>
          <a:p>
            <a:pPr lvl="2"/>
            <a:r>
              <a:rPr lang="nl-NL" smtClean="0"/>
              <a:t>Third level</a:t>
            </a:r>
          </a:p>
          <a:p>
            <a:pPr lvl="3"/>
            <a:r>
              <a:rPr lang="nl-NL" smtClean="0"/>
              <a:t>Fourth level</a:t>
            </a:r>
          </a:p>
          <a:p>
            <a:pPr lvl="4"/>
            <a:r>
              <a:rPr lang="nl-NL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882" r:id="rId1"/>
    <p:sldLayoutId id="2147484800" r:id="rId2"/>
    <p:sldLayoutId id="2147484801" r:id="rId3"/>
    <p:sldLayoutId id="2147484802" r:id="rId4"/>
    <p:sldLayoutId id="2147484803" r:id="rId5"/>
    <p:sldLayoutId id="2147484804" r:id="rId6"/>
    <p:sldLayoutId id="2147484805" r:id="rId7"/>
    <p:sldLayoutId id="2147484806" r:id="rId8"/>
    <p:sldLayoutId id="2147484807" r:id="rId9"/>
    <p:sldLayoutId id="2147484808" r:id="rId10"/>
    <p:sldLayoutId id="2147484809" r:id="rId11"/>
    <p:sldLayoutId id="2147484890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9pPr>
    </p:titleStyle>
    <p:bodyStyle>
      <a:lvl1pPr marL="268288" indent="-2682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536575" indent="-2667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200" b="1">
          <a:solidFill>
            <a:schemeClr val="tx1"/>
          </a:solidFill>
          <a:latin typeface="+mn-lt"/>
        </a:defRPr>
      </a:lvl2pPr>
      <a:lvl3pPr marL="809625" indent="-26511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Arial" pitchFamily="34" charset="0"/>
        <a:buChar char="−"/>
        <a:defRPr sz="2200" b="1">
          <a:solidFill>
            <a:schemeClr val="tx1"/>
          </a:solidFill>
          <a:latin typeface="+mn-lt"/>
        </a:defRPr>
      </a:lvl3pPr>
      <a:lvl4pPr marL="1090613" indent="-2794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Arial" pitchFamily="34" charset="0"/>
        <a:buChar char="−"/>
        <a:defRPr sz="2200" b="1">
          <a:solidFill>
            <a:schemeClr val="tx1"/>
          </a:solidFill>
          <a:latin typeface="+mn-lt"/>
        </a:defRPr>
      </a:lvl4pPr>
      <a:lvl5pPr marL="1349375" indent="-2571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Arial" pitchFamily="34" charset="0"/>
        <a:buChar char="−"/>
        <a:defRPr sz="2200" b="1">
          <a:solidFill>
            <a:schemeClr val="tx1"/>
          </a:solidFill>
          <a:latin typeface="+mn-lt"/>
        </a:defRPr>
      </a:lvl5pPr>
      <a:lvl6pPr marL="1806575" indent="-257175" algn="l" rtl="0" fontAlgn="base">
        <a:spcBef>
          <a:spcPct val="20000"/>
        </a:spcBef>
        <a:spcAft>
          <a:spcPct val="0"/>
        </a:spcAft>
        <a:buClr>
          <a:schemeClr val="tx1"/>
        </a:buClr>
        <a:buFont typeface="Arial" charset="0"/>
        <a:buChar char="−"/>
        <a:defRPr sz="2200" b="1">
          <a:solidFill>
            <a:schemeClr val="tx1"/>
          </a:solidFill>
          <a:latin typeface="+mn-lt"/>
        </a:defRPr>
      </a:lvl6pPr>
      <a:lvl7pPr marL="2263775" indent="-257175" algn="l" rtl="0" fontAlgn="base">
        <a:spcBef>
          <a:spcPct val="20000"/>
        </a:spcBef>
        <a:spcAft>
          <a:spcPct val="0"/>
        </a:spcAft>
        <a:buClr>
          <a:schemeClr val="tx1"/>
        </a:buClr>
        <a:buFont typeface="Arial" charset="0"/>
        <a:buChar char="−"/>
        <a:defRPr sz="2200" b="1">
          <a:solidFill>
            <a:schemeClr val="tx1"/>
          </a:solidFill>
          <a:latin typeface="+mn-lt"/>
        </a:defRPr>
      </a:lvl7pPr>
      <a:lvl8pPr marL="2720975" indent="-257175" algn="l" rtl="0" fontAlgn="base">
        <a:spcBef>
          <a:spcPct val="20000"/>
        </a:spcBef>
        <a:spcAft>
          <a:spcPct val="0"/>
        </a:spcAft>
        <a:buClr>
          <a:schemeClr val="tx1"/>
        </a:buClr>
        <a:buFont typeface="Arial" charset="0"/>
        <a:buChar char="−"/>
        <a:defRPr sz="2200" b="1">
          <a:solidFill>
            <a:schemeClr val="tx1"/>
          </a:solidFill>
          <a:latin typeface="+mn-lt"/>
        </a:defRPr>
      </a:lvl8pPr>
      <a:lvl9pPr marL="3178175" indent="-257175" algn="l" rtl="0" fontAlgn="base">
        <a:spcBef>
          <a:spcPct val="20000"/>
        </a:spcBef>
        <a:spcAft>
          <a:spcPct val="0"/>
        </a:spcAft>
        <a:buClr>
          <a:schemeClr val="tx1"/>
        </a:buClr>
        <a:buFont typeface="Arial" charset="0"/>
        <a:buChar char="−"/>
        <a:defRPr sz="2200" b="1">
          <a:solidFill>
            <a:schemeClr val="tx1"/>
          </a:solidFill>
          <a:latin typeface="+mn-lt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8" descr="red bar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0"/>
            <a:ext cx="898207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9" descr="date bar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7019925" y="6408738"/>
            <a:ext cx="2124075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2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611188" y="215900"/>
            <a:ext cx="8024812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smtClean="0"/>
              <a:t>Click to edit Master title style</a:t>
            </a:r>
          </a:p>
        </p:txBody>
      </p:sp>
      <p:sp>
        <p:nvSpPr>
          <p:cNvPr id="49158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79388" y="6548438"/>
            <a:ext cx="3598862" cy="18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1000">
                <a:latin typeface="Arial" charset="0"/>
              </a:defRPr>
            </a:lvl1pPr>
          </a:lstStyle>
          <a:p>
            <a:pPr>
              <a:defRPr/>
            </a:pPr>
            <a:r>
              <a:rPr lang="nl-NL"/>
              <a:t>/ executive board TU/e</a:t>
            </a:r>
          </a:p>
        </p:txBody>
      </p:sp>
      <p:sp>
        <p:nvSpPr>
          <p:cNvPr id="49159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43888" y="6548438"/>
            <a:ext cx="609600" cy="18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800">
                <a:solidFill>
                  <a:schemeClr val="tx2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nl-NL"/>
              <a:t>PAGE </a:t>
            </a:r>
            <a:fld id="{AC717AC1-06BA-47A8-A528-612C4EF64AF1}" type="slidenum">
              <a:rPr lang="nl-NL"/>
              <a:pPr>
                <a:defRPr/>
              </a:pPr>
              <a:t>‹#›</a:t>
            </a:fld>
            <a:endParaRPr lang="nl-NL"/>
          </a:p>
        </p:txBody>
      </p:sp>
      <p:pic>
        <p:nvPicPr>
          <p:cNvPr id="2055" name="Picture 11" descr="logo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6602413" y="5978525"/>
            <a:ext cx="2030412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65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527925" y="6548438"/>
            <a:ext cx="647700" cy="18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800">
                <a:solidFill>
                  <a:schemeClr val="tx2"/>
                </a:solidFill>
                <a:latin typeface="Arial" charset="0"/>
              </a:defRPr>
            </a:lvl1pPr>
          </a:lstStyle>
          <a:p>
            <a:pPr>
              <a:defRPr/>
            </a:pPr>
            <a:fld id="{D8167790-A0E6-4DCF-B01B-CE608D86079E}" type="datetime1">
              <a:rPr lang="en-US" smtClean="0"/>
              <a:pPr>
                <a:defRPr/>
              </a:pPr>
              <a:t>7/30/2019</a:t>
            </a:fld>
            <a:endParaRPr lang="nl-NL"/>
          </a:p>
        </p:txBody>
      </p:sp>
      <p:sp>
        <p:nvSpPr>
          <p:cNvPr id="2057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611188" y="1600200"/>
            <a:ext cx="7993062" cy="4138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smtClean="0"/>
              <a:t>Click to edit Master text styles</a:t>
            </a:r>
          </a:p>
          <a:p>
            <a:pPr lvl="1"/>
            <a:r>
              <a:rPr lang="nl-NL" smtClean="0"/>
              <a:t>Second level</a:t>
            </a:r>
          </a:p>
          <a:p>
            <a:pPr lvl="2"/>
            <a:r>
              <a:rPr lang="nl-NL" smtClean="0"/>
              <a:t>Third level</a:t>
            </a:r>
          </a:p>
          <a:p>
            <a:pPr lvl="3"/>
            <a:r>
              <a:rPr lang="nl-NL" smtClean="0"/>
              <a:t>Fourth level</a:t>
            </a:r>
          </a:p>
          <a:p>
            <a:pPr lvl="4"/>
            <a:r>
              <a:rPr lang="nl-NL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883" r:id="rId1"/>
    <p:sldLayoutId id="2147484810" r:id="rId2"/>
    <p:sldLayoutId id="2147484811" r:id="rId3"/>
    <p:sldLayoutId id="2147484812" r:id="rId4"/>
    <p:sldLayoutId id="2147484813" r:id="rId5"/>
    <p:sldLayoutId id="2147484814" r:id="rId6"/>
    <p:sldLayoutId id="2147484815" r:id="rId7"/>
    <p:sldLayoutId id="2147484816" r:id="rId8"/>
    <p:sldLayoutId id="2147484817" r:id="rId9"/>
    <p:sldLayoutId id="2147484818" r:id="rId10"/>
    <p:sldLayoutId id="2147484819" r:id="rId11"/>
    <p:sldLayoutId id="2147484820" r:id="rId12"/>
    <p:sldLayoutId id="2147484821" r:id="rId13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9pPr>
    </p:titleStyle>
    <p:bodyStyle>
      <a:lvl1pPr marL="268288" indent="-2682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534988" indent="-26511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200" b="1">
          <a:solidFill>
            <a:schemeClr val="tx1"/>
          </a:solidFill>
          <a:latin typeface="+mn-lt"/>
        </a:defRPr>
      </a:lvl2pPr>
      <a:lvl3pPr marL="814388" indent="-27781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Arial" pitchFamily="34" charset="0"/>
        <a:buChar char="−"/>
        <a:defRPr sz="2200" b="1">
          <a:solidFill>
            <a:schemeClr val="tx1"/>
          </a:solidFill>
          <a:latin typeface="+mn-lt"/>
        </a:defRPr>
      </a:lvl3pPr>
      <a:lvl4pPr marL="1069975" indent="-2540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Arial" pitchFamily="34" charset="0"/>
        <a:buChar char="−"/>
        <a:defRPr sz="2200" b="1">
          <a:solidFill>
            <a:schemeClr val="tx1"/>
          </a:solidFill>
          <a:latin typeface="+mn-lt"/>
        </a:defRPr>
      </a:lvl4pPr>
      <a:lvl5pPr marL="1349375" indent="-27781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Arial" pitchFamily="34" charset="0"/>
        <a:buChar char="−"/>
        <a:defRPr sz="2200" b="1">
          <a:solidFill>
            <a:schemeClr val="tx1"/>
          </a:solidFill>
          <a:latin typeface="+mn-lt"/>
        </a:defRPr>
      </a:lvl5pPr>
      <a:lvl6pPr marL="1806575" indent="-277813" algn="l" rtl="0" fontAlgn="base">
        <a:spcBef>
          <a:spcPct val="20000"/>
        </a:spcBef>
        <a:spcAft>
          <a:spcPct val="0"/>
        </a:spcAft>
        <a:buClr>
          <a:schemeClr val="tx1"/>
        </a:buClr>
        <a:buFont typeface="Arial" charset="0"/>
        <a:buChar char="−"/>
        <a:defRPr sz="2200" b="1">
          <a:solidFill>
            <a:schemeClr val="tx1"/>
          </a:solidFill>
          <a:latin typeface="+mn-lt"/>
        </a:defRPr>
      </a:lvl6pPr>
      <a:lvl7pPr marL="2263775" indent="-277813" algn="l" rtl="0" fontAlgn="base">
        <a:spcBef>
          <a:spcPct val="20000"/>
        </a:spcBef>
        <a:spcAft>
          <a:spcPct val="0"/>
        </a:spcAft>
        <a:buClr>
          <a:schemeClr val="tx1"/>
        </a:buClr>
        <a:buFont typeface="Arial" charset="0"/>
        <a:buChar char="−"/>
        <a:defRPr sz="2200" b="1">
          <a:solidFill>
            <a:schemeClr val="tx1"/>
          </a:solidFill>
          <a:latin typeface="+mn-lt"/>
        </a:defRPr>
      </a:lvl7pPr>
      <a:lvl8pPr marL="2720975" indent="-277813" algn="l" rtl="0" fontAlgn="base">
        <a:spcBef>
          <a:spcPct val="20000"/>
        </a:spcBef>
        <a:spcAft>
          <a:spcPct val="0"/>
        </a:spcAft>
        <a:buClr>
          <a:schemeClr val="tx1"/>
        </a:buClr>
        <a:buFont typeface="Arial" charset="0"/>
        <a:buChar char="−"/>
        <a:defRPr sz="2200" b="1">
          <a:solidFill>
            <a:schemeClr val="tx1"/>
          </a:solidFill>
          <a:latin typeface="+mn-lt"/>
        </a:defRPr>
      </a:lvl8pPr>
      <a:lvl9pPr marL="3178175" indent="-277813" algn="l" rtl="0" fontAlgn="base">
        <a:spcBef>
          <a:spcPct val="20000"/>
        </a:spcBef>
        <a:spcAft>
          <a:spcPct val="0"/>
        </a:spcAft>
        <a:buClr>
          <a:schemeClr val="tx1"/>
        </a:buClr>
        <a:buFont typeface="Arial" charset="0"/>
        <a:buChar char="−"/>
        <a:defRPr sz="2200" b="1">
          <a:solidFill>
            <a:schemeClr val="tx1"/>
          </a:solidFill>
          <a:latin typeface="+mn-lt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2" descr="red bar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898207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2" descr="date bar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019925" y="6408738"/>
            <a:ext cx="2124075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6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611188" y="215900"/>
            <a:ext cx="8024812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smtClean="0"/>
              <a:t>Click to edit Master title style</a:t>
            </a:r>
          </a:p>
        </p:txBody>
      </p:sp>
      <p:sp>
        <p:nvSpPr>
          <p:cNvPr id="21914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79388" y="6548438"/>
            <a:ext cx="3598862" cy="18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1000">
                <a:latin typeface="Arial" charset="0"/>
              </a:defRPr>
            </a:lvl1pPr>
          </a:lstStyle>
          <a:p>
            <a:pPr>
              <a:defRPr/>
            </a:pPr>
            <a:r>
              <a:rPr lang="nl-NL"/>
              <a:t>/ executive board TU/e</a:t>
            </a:r>
          </a:p>
        </p:txBody>
      </p:sp>
      <p:sp>
        <p:nvSpPr>
          <p:cNvPr id="21914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43888" y="6548438"/>
            <a:ext cx="609600" cy="18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800">
                <a:solidFill>
                  <a:schemeClr val="tx2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nl-NL"/>
              <a:t>PAGE </a:t>
            </a:r>
            <a:fld id="{85C34E72-5846-4D94-BA65-1532BEC5E679}" type="slidenum">
              <a:rPr lang="nl-NL"/>
              <a:pPr>
                <a:defRPr/>
              </a:pPr>
              <a:t>‹#›</a:t>
            </a:fld>
            <a:endParaRPr lang="nl-NL"/>
          </a:p>
        </p:txBody>
      </p:sp>
      <p:pic>
        <p:nvPicPr>
          <p:cNvPr id="3079" name="Picture 7" descr="logo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6602413" y="5978525"/>
            <a:ext cx="2030412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9144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527925" y="6548438"/>
            <a:ext cx="647700" cy="18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800">
                <a:solidFill>
                  <a:schemeClr val="tx2"/>
                </a:solidFill>
                <a:latin typeface="Arial" charset="0"/>
              </a:defRPr>
            </a:lvl1pPr>
          </a:lstStyle>
          <a:p>
            <a:pPr>
              <a:defRPr/>
            </a:pPr>
            <a:fld id="{69DB2B8E-B484-40B6-9FB3-BEB1ECF6C779}" type="datetime1">
              <a:rPr lang="en-US" smtClean="0"/>
              <a:pPr>
                <a:defRPr/>
              </a:pPr>
              <a:t>7/30/2019</a:t>
            </a:fld>
            <a:endParaRPr lang="nl-NL"/>
          </a:p>
        </p:txBody>
      </p:sp>
      <p:sp>
        <p:nvSpPr>
          <p:cNvPr id="3081" name="Rectangle 9"/>
          <p:cNvSpPr>
            <a:spLocks noGrp="1" noChangeArrowheads="1"/>
          </p:cNvSpPr>
          <p:nvPr>
            <p:ph type="body" idx="1"/>
          </p:nvPr>
        </p:nvSpPr>
        <p:spPr bwMode="auto">
          <a:xfrm>
            <a:off x="611188" y="1600200"/>
            <a:ext cx="7993062" cy="4138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smtClean="0"/>
              <a:t>Click to edit Master text styles</a:t>
            </a:r>
          </a:p>
          <a:p>
            <a:pPr lvl="1"/>
            <a:r>
              <a:rPr lang="nl-NL" smtClean="0"/>
              <a:t>Second level</a:t>
            </a:r>
          </a:p>
          <a:p>
            <a:pPr lvl="2"/>
            <a:r>
              <a:rPr lang="nl-NL" smtClean="0"/>
              <a:t>Third level</a:t>
            </a:r>
          </a:p>
          <a:p>
            <a:pPr lvl="3"/>
            <a:r>
              <a:rPr lang="nl-NL" smtClean="0"/>
              <a:t>Fourth level</a:t>
            </a:r>
          </a:p>
          <a:p>
            <a:pPr lvl="4"/>
            <a:r>
              <a:rPr lang="nl-NL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884" r:id="rId1"/>
    <p:sldLayoutId id="2147484822" r:id="rId2"/>
    <p:sldLayoutId id="2147484823" r:id="rId3"/>
    <p:sldLayoutId id="2147484824" r:id="rId4"/>
    <p:sldLayoutId id="2147484825" r:id="rId5"/>
    <p:sldLayoutId id="2147484826" r:id="rId6"/>
    <p:sldLayoutId id="2147484827" r:id="rId7"/>
    <p:sldLayoutId id="2147484828" r:id="rId8"/>
    <p:sldLayoutId id="2147484829" r:id="rId9"/>
    <p:sldLayoutId id="2147484830" r:id="rId10"/>
    <p:sldLayoutId id="2147484831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9pPr>
    </p:titleStyle>
    <p:bodyStyle>
      <a:lvl1pPr marL="268288" indent="-2682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534988" indent="-26511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200" b="1">
          <a:solidFill>
            <a:schemeClr val="tx1"/>
          </a:solidFill>
          <a:latin typeface="+mn-lt"/>
        </a:defRPr>
      </a:lvl2pPr>
      <a:lvl3pPr marL="814388" indent="-27781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Arial" pitchFamily="34" charset="0"/>
        <a:buChar char="−"/>
        <a:defRPr sz="2200" b="1">
          <a:solidFill>
            <a:schemeClr val="tx1"/>
          </a:solidFill>
          <a:latin typeface="+mn-lt"/>
        </a:defRPr>
      </a:lvl3pPr>
      <a:lvl4pPr marL="1069975" indent="-2540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Arial" pitchFamily="34" charset="0"/>
        <a:buChar char="−"/>
        <a:defRPr sz="2200" b="1">
          <a:solidFill>
            <a:schemeClr val="tx1"/>
          </a:solidFill>
          <a:latin typeface="+mn-lt"/>
        </a:defRPr>
      </a:lvl4pPr>
      <a:lvl5pPr marL="1349375" indent="-27781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Arial" pitchFamily="34" charset="0"/>
        <a:buChar char="−"/>
        <a:defRPr sz="2200" b="1">
          <a:solidFill>
            <a:schemeClr val="tx1"/>
          </a:solidFill>
          <a:latin typeface="+mn-lt"/>
        </a:defRPr>
      </a:lvl5pPr>
      <a:lvl6pPr marL="1806575" indent="-277813" algn="l" rtl="0" fontAlgn="base">
        <a:spcBef>
          <a:spcPct val="20000"/>
        </a:spcBef>
        <a:spcAft>
          <a:spcPct val="0"/>
        </a:spcAft>
        <a:buClr>
          <a:schemeClr val="tx1"/>
        </a:buClr>
        <a:buFont typeface="Arial" charset="0"/>
        <a:buChar char="−"/>
        <a:defRPr sz="2200" b="1">
          <a:solidFill>
            <a:schemeClr val="tx1"/>
          </a:solidFill>
          <a:latin typeface="+mn-lt"/>
        </a:defRPr>
      </a:lvl6pPr>
      <a:lvl7pPr marL="2263775" indent="-277813" algn="l" rtl="0" fontAlgn="base">
        <a:spcBef>
          <a:spcPct val="20000"/>
        </a:spcBef>
        <a:spcAft>
          <a:spcPct val="0"/>
        </a:spcAft>
        <a:buClr>
          <a:schemeClr val="tx1"/>
        </a:buClr>
        <a:buFont typeface="Arial" charset="0"/>
        <a:buChar char="−"/>
        <a:defRPr sz="2200" b="1">
          <a:solidFill>
            <a:schemeClr val="tx1"/>
          </a:solidFill>
          <a:latin typeface="+mn-lt"/>
        </a:defRPr>
      </a:lvl7pPr>
      <a:lvl8pPr marL="2720975" indent="-277813" algn="l" rtl="0" fontAlgn="base">
        <a:spcBef>
          <a:spcPct val="20000"/>
        </a:spcBef>
        <a:spcAft>
          <a:spcPct val="0"/>
        </a:spcAft>
        <a:buClr>
          <a:schemeClr val="tx1"/>
        </a:buClr>
        <a:buFont typeface="Arial" charset="0"/>
        <a:buChar char="−"/>
        <a:defRPr sz="2200" b="1">
          <a:solidFill>
            <a:schemeClr val="tx1"/>
          </a:solidFill>
          <a:latin typeface="+mn-lt"/>
        </a:defRPr>
      </a:lvl8pPr>
      <a:lvl9pPr marL="3178175" indent="-277813" algn="l" rtl="0" fontAlgn="base">
        <a:spcBef>
          <a:spcPct val="20000"/>
        </a:spcBef>
        <a:spcAft>
          <a:spcPct val="0"/>
        </a:spcAft>
        <a:buClr>
          <a:schemeClr val="tx1"/>
        </a:buClr>
        <a:buFont typeface="Arial" charset="0"/>
        <a:buChar char="−"/>
        <a:defRPr sz="2200" b="1">
          <a:solidFill>
            <a:schemeClr val="tx1"/>
          </a:solidFill>
          <a:latin typeface="+mn-lt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green bar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898207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11188" y="215900"/>
            <a:ext cx="8024812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smtClean="0"/>
              <a:t>Click to edit Master title style</a:t>
            </a:r>
          </a:p>
        </p:txBody>
      </p:sp>
      <p:sp>
        <p:nvSpPr>
          <p:cNvPr id="370692" name="Rectangle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79388" y="6548438"/>
            <a:ext cx="3598862" cy="18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1000">
                <a:latin typeface="Arial" charset="0"/>
              </a:defRPr>
            </a:lvl1pPr>
          </a:lstStyle>
          <a:p>
            <a:pPr>
              <a:defRPr/>
            </a:pPr>
            <a:r>
              <a:rPr lang="nl-NL"/>
              <a:t>/ executive board TU/e</a:t>
            </a:r>
          </a:p>
        </p:txBody>
      </p:sp>
      <p:pic>
        <p:nvPicPr>
          <p:cNvPr id="4101" name="Picture 5" descr="date bar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019925" y="6408738"/>
            <a:ext cx="2124075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06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43888" y="6548438"/>
            <a:ext cx="609600" cy="18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800">
                <a:solidFill>
                  <a:schemeClr val="tx2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nl-NL"/>
              <a:t>PAGE </a:t>
            </a:r>
            <a:fld id="{D3B4D402-1B68-4AD4-B0BB-6D876F94E3EA}" type="slidenum">
              <a:rPr lang="nl-NL"/>
              <a:pPr>
                <a:defRPr/>
              </a:pPr>
              <a:t>‹#›</a:t>
            </a:fld>
            <a:endParaRPr lang="nl-NL"/>
          </a:p>
        </p:txBody>
      </p:sp>
      <p:pic>
        <p:nvPicPr>
          <p:cNvPr id="4103" name="Picture 7" descr="logo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6602413" y="5978525"/>
            <a:ext cx="2030412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0696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527925" y="6548438"/>
            <a:ext cx="647700" cy="18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800">
                <a:solidFill>
                  <a:schemeClr val="tx2"/>
                </a:solidFill>
                <a:latin typeface="Arial" charset="0"/>
              </a:defRPr>
            </a:lvl1pPr>
          </a:lstStyle>
          <a:p>
            <a:pPr>
              <a:defRPr/>
            </a:pPr>
            <a:fld id="{D54E445A-8B21-42C7-A892-B69512462420}" type="datetime1">
              <a:rPr lang="en-US" smtClean="0"/>
              <a:pPr>
                <a:defRPr/>
              </a:pPr>
              <a:t>7/30/2019</a:t>
            </a:fld>
            <a:endParaRPr lang="nl-NL"/>
          </a:p>
        </p:txBody>
      </p:sp>
      <p:sp>
        <p:nvSpPr>
          <p:cNvPr id="4105" name="Rectangle 9"/>
          <p:cNvSpPr>
            <a:spLocks noGrp="1" noChangeArrowheads="1"/>
          </p:cNvSpPr>
          <p:nvPr>
            <p:ph type="body" idx="1"/>
          </p:nvPr>
        </p:nvSpPr>
        <p:spPr bwMode="auto">
          <a:xfrm>
            <a:off x="611188" y="1600200"/>
            <a:ext cx="7994650" cy="395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smtClean="0"/>
              <a:t>Click to edit Master text styles</a:t>
            </a:r>
          </a:p>
          <a:p>
            <a:pPr lvl="1"/>
            <a:r>
              <a:rPr lang="nl-NL" smtClean="0"/>
              <a:t>Second level</a:t>
            </a:r>
          </a:p>
          <a:p>
            <a:pPr lvl="2"/>
            <a:r>
              <a:rPr lang="nl-NL" smtClean="0"/>
              <a:t>Third level</a:t>
            </a:r>
          </a:p>
          <a:p>
            <a:pPr lvl="3"/>
            <a:r>
              <a:rPr lang="nl-NL" smtClean="0"/>
              <a:t>Fourth level</a:t>
            </a:r>
          </a:p>
          <a:p>
            <a:pPr lvl="4"/>
            <a:r>
              <a:rPr lang="nl-NL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885" r:id="rId1"/>
    <p:sldLayoutId id="2147484832" r:id="rId2"/>
    <p:sldLayoutId id="2147484833" r:id="rId3"/>
    <p:sldLayoutId id="2147484834" r:id="rId4"/>
    <p:sldLayoutId id="2147484835" r:id="rId5"/>
    <p:sldLayoutId id="2147484836" r:id="rId6"/>
    <p:sldLayoutId id="2147484837" r:id="rId7"/>
    <p:sldLayoutId id="2147484838" r:id="rId8"/>
    <p:sldLayoutId id="2147484839" r:id="rId9"/>
    <p:sldLayoutId id="2147484840" r:id="rId10"/>
    <p:sldLayoutId id="2147484841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9pPr>
    </p:titleStyle>
    <p:bodyStyle>
      <a:lvl1pPr marL="268288" indent="-2682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536575" indent="-2667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200" b="1">
          <a:solidFill>
            <a:schemeClr val="tx1"/>
          </a:solidFill>
          <a:latin typeface="+mn-lt"/>
        </a:defRPr>
      </a:lvl2pPr>
      <a:lvl3pPr marL="809625" indent="-26511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Arial" pitchFamily="34" charset="0"/>
        <a:buChar char="−"/>
        <a:defRPr sz="2200" b="1">
          <a:solidFill>
            <a:schemeClr val="tx1"/>
          </a:solidFill>
          <a:latin typeface="+mn-lt"/>
        </a:defRPr>
      </a:lvl3pPr>
      <a:lvl4pPr marL="1090613" indent="-2794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Arial" pitchFamily="34" charset="0"/>
        <a:buChar char="−"/>
        <a:defRPr sz="2200" b="1">
          <a:solidFill>
            <a:schemeClr val="tx1"/>
          </a:solidFill>
          <a:latin typeface="+mn-lt"/>
        </a:defRPr>
      </a:lvl4pPr>
      <a:lvl5pPr marL="1349375" indent="-2571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Arial" pitchFamily="34" charset="0"/>
        <a:buChar char="−"/>
        <a:defRPr sz="2200" b="1">
          <a:solidFill>
            <a:schemeClr val="tx1"/>
          </a:solidFill>
          <a:latin typeface="+mn-lt"/>
        </a:defRPr>
      </a:lvl5pPr>
      <a:lvl6pPr marL="1806575" indent="-257175" algn="l" rtl="0" fontAlgn="base">
        <a:spcBef>
          <a:spcPct val="20000"/>
        </a:spcBef>
        <a:spcAft>
          <a:spcPct val="0"/>
        </a:spcAft>
        <a:buClr>
          <a:schemeClr val="tx1"/>
        </a:buClr>
        <a:buFont typeface="Arial" charset="0"/>
        <a:buChar char="−"/>
        <a:defRPr sz="2200" b="1">
          <a:solidFill>
            <a:schemeClr val="tx1"/>
          </a:solidFill>
          <a:latin typeface="+mn-lt"/>
        </a:defRPr>
      </a:lvl6pPr>
      <a:lvl7pPr marL="2263775" indent="-257175" algn="l" rtl="0" fontAlgn="base">
        <a:spcBef>
          <a:spcPct val="20000"/>
        </a:spcBef>
        <a:spcAft>
          <a:spcPct val="0"/>
        </a:spcAft>
        <a:buClr>
          <a:schemeClr val="tx1"/>
        </a:buClr>
        <a:buFont typeface="Arial" charset="0"/>
        <a:buChar char="−"/>
        <a:defRPr sz="2200" b="1">
          <a:solidFill>
            <a:schemeClr val="tx1"/>
          </a:solidFill>
          <a:latin typeface="+mn-lt"/>
        </a:defRPr>
      </a:lvl7pPr>
      <a:lvl8pPr marL="2720975" indent="-257175" algn="l" rtl="0" fontAlgn="base">
        <a:spcBef>
          <a:spcPct val="20000"/>
        </a:spcBef>
        <a:spcAft>
          <a:spcPct val="0"/>
        </a:spcAft>
        <a:buClr>
          <a:schemeClr val="tx1"/>
        </a:buClr>
        <a:buFont typeface="Arial" charset="0"/>
        <a:buChar char="−"/>
        <a:defRPr sz="2200" b="1">
          <a:solidFill>
            <a:schemeClr val="tx1"/>
          </a:solidFill>
          <a:latin typeface="+mn-lt"/>
        </a:defRPr>
      </a:lvl8pPr>
      <a:lvl9pPr marL="3178175" indent="-257175" algn="l" rtl="0" fontAlgn="base">
        <a:spcBef>
          <a:spcPct val="20000"/>
        </a:spcBef>
        <a:spcAft>
          <a:spcPct val="0"/>
        </a:spcAft>
        <a:buClr>
          <a:schemeClr val="tx1"/>
        </a:buClr>
        <a:buFont typeface="Arial" charset="0"/>
        <a:buChar char="−"/>
        <a:defRPr sz="2200" b="1">
          <a:solidFill>
            <a:schemeClr val="tx1"/>
          </a:solidFill>
          <a:latin typeface="+mn-lt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blue bar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898207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11188" y="215900"/>
            <a:ext cx="8024812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smtClean="0"/>
              <a:t>Click to edit Master title style</a:t>
            </a:r>
          </a:p>
        </p:txBody>
      </p:sp>
      <p:sp>
        <p:nvSpPr>
          <p:cNvPr id="378884" name="Rectangle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79388" y="6548438"/>
            <a:ext cx="3598862" cy="18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1000">
                <a:latin typeface="Arial" charset="0"/>
              </a:defRPr>
            </a:lvl1pPr>
          </a:lstStyle>
          <a:p>
            <a:pPr>
              <a:defRPr/>
            </a:pPr>
            <a:r>
              <a:rPr lang="nl-NL"/>
              <a:t>/ executive board TU/e</a:t>
            </a:r>
          </a:p>
        </p:txBody>
      </p:sp>
      <p:pic>
        <p:nvPicPr>
          <p:cNvPr id="5125" name="Picture 5" descr="date bar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019925" y="6408738"/>
            <a:ext cx="2124075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88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43888" y="6548438"/>
            <a:ext cx="609600" cy="18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800">
                <a:solidFill>
                  <a:schemeClr val="tx2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nl-NL"/>
              <a:t>PAGE </a:t>
            </a:r>
            <a:fld id="{70B42525-07EC-4055-914C-D203B3EF2B1D}" type="slidenum">
              <a:rPr lang="nl-NL"/>
              <a:pPr>
                <a:defRPr/>
              </a:pPr>
              <a:t>‹#›</a:t>
            </a:fld>
            <a:endParaRPr lang="nl-NL"/>
          </a:p>
        </p:txBody>
      </p:sp>
      <p:pic>
        <p:nvPicPr>
          <p:cNvPr id="5127" name="Picture 7" descr="logo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6602413" y="5978525"/>
            <a:ext cx="2030412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888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527925" y="6548438"/>
            <a:ext cx="647700" cy="18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800">
                <a:solidFill>
                  <a:schemeClr val="tx2"/>
                </a:solidFill>
                <a:latin typeface="Arial" charset="0"/>
              </a:defRPr>
            </a:lvl1pPr>
          </a:lstStyle>
          <a:p>
            <a:pPr>
              <a:defRPr/>
            </a:pPr>
            <a:fld id="{8DD51024-A6AF-457E-9696-C76500AF445D}" type="datetime1">
              <a:rPr lang="en-US" smtClean="0"/>
              <a:pPr>
                <a:defRPr/>
              </a:pPr>
              <a:t>7/30/2019</a:t>
            </a:fld>
            <a:endParaRPr lang="nl-NL"/>
          </a:p>
        </p:txBody>
      </p:sp>
      <p:sp>
        <p:nvSpPr>
          <p:cNvPr id="5129" name="Rectangle 9"/>
          <p:cNvSpPr>
            <a:spLocks noGrp="1" noChangeArrowheads="1"/>
          </p:cNvSpPr>
          <p:nvPr>
            <p:ph type="body" idx="1"/>
          </p:nvPr>
        </p:nvSpPr>
        <p:spPr bwMode="auto">
          <a:xfrm>
            <a:off x="611188" y="1600200"/>
            <a:ext cx="7994650" cy="395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smtClean="0"/>
              <a:t>Click to edit Master text styles</a:t>
            </a:r>
          </a:p>
          <a:p>
            <a:pPr lvl="1"/>
            <a:r>
              <a:rPr lang="nl-NL" smtClean="0"/>
              <a:t>Second level</a:t>
            </a:r>
          </a:p>
          <a:p>
            <a:pPr lvl="2"/>
            <a:r>
              <a:rPr lang="nl-NL" smtClean="0"/>
              <a:t>Third level</a:t>
            </a:r>
          </a:p>
          <a:p>
            <a:pPr lvl="3"/>
            <a:r>
              <a:rPr lang="nl-NL" smtClean="0"/>
              <a:t>Fourth level</a:t>
            </a:r>
          </a:p>
          <a:p>
            <a:pPr lvl="4"/>
            <a:r>
              <a:rPr lang="nl-NL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886" r:id="rId1"/>
    <p:sldLayoutId id="2147484842" r:id="rId2"/>
    <p:sldLayoutId id="2147484843" r:id="rId3"/>
    <p:sldLayoutId id="2147484844" r:id="rId4"/>
    <p:sldLayoutId id="2147484845" r:id="rId5"/>
    <p:sldLayoutId id="2147484846" r:id="rId6"/>
    <p:sldLayoutId id="2147484847" r:id="rId7"/>
    <p:sldLayoutId id="2147484848" r:id="rId8"/>
    <p:sldLayoutId id="2147484849" r:id="rId9"/>
    <p:sldLayoutId id="2147484850" r:id="rId10"/>
    <p:sldLayoutId id="2147484851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9pPr>
    </p:titleStyle>
    <p:bodyStyle>
      <a:lvl1pPr marL="268288" indent="-2682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536575" indent="-2667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200" b="1">
          <a:solidFill>
            <a:schemeClr val="tx1"/>
          </a:solidFill>
          <a:latin typeface="+mn-lt"/>
        </a:defRPr>
      </a:lvl2pPr>
      <a:lvl3pPr marL="809625" indent="-26511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Arial" pitchFamily="34" charset="0"/>
        <a:buChar char="−"/>
        <a:defRPr sz="2200" b="1">
          <a:solidFill>
            <a:schemeClr val="tx1"/>
          </a:solidFill>
          <a:latin typeface="+mn-lt"/>
        </a:defRPr>
      </a:lvl3pPr>
      <a:lvl4pPr marL="1090613" indent="-2794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Arial" pitchFamily="34" charset="0"/>
        <a:buChar char="−"/>
        <a:defRPr sz="2200" b="1">
          <a:solidFill>
            <a:schemeClr val="tx1"/>
          </a:solidFill>
          <a:latin typeface="+mn-lt"/>
        </a:defRPr>
      </a:lvl4pPr>
      <a:lvl5pPr marL="1349375" indent="-2571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Arial" pitchFamily="34" charset="0"/>
        <a:buChar char="−"/>
        <a:defRPr sz="2200" b="1">
          <a:solidFill>
            <a:schemeClr val="tx1"/>
          </a:solidFill>
          <a:latin typeface="+mn-lt"/>
        </a:defRPr>
      </a:lvl5pPr>
      <a:lvl6pPr marL="1806575" indent="-257175" algn="l" rtl="0" fontAlgn="base">
        <a:spcBef>
          <a:spcPct val="20000"/>
        </a:spcBef>
        <a:spcAft>
          <a:spcPct val="0"/>
        </a:spcAft>
        <a:buClr>
          <a:schemeClr val="tx1"/>
        </a:buClr>
        <a:buFont typeface="Arial" charset="0"/>
        <a:buChar char="−"/>
        <a:defRPr sz="2200" b="1">
          <a:solidFill>
            <a:schemeClr val="tx1"/>
          </a:solidFill>
          <a:latin typeface="+mn-lt"/>
        </a:defRPr>
      </a:lvl6pPr>
      <a:lvl7pPr marL="2263775" indent="-257175" algn="l" rtl="0" fontAlgn="base">
        <a:spcBef>
          <a:spcPct val="20000"/>
        </a:spcBef>
        <a:spcAft>
          <a:spcPct val="0"/>
        </a:spcAft>
        <a:buClr>
          <a:schemeClr val="tx1"/>
        </a:buClr>
        <a:buFont typeface="Arial" charset="0"/>
        <a:buChar char="−"/>
        <a:defRPr sz="2200" b="1">
          <a:solidFill>
            <a:schemeClr val="tx1"/>
          </a:solidFill>
          <a:latin typeface="+mn-lt"/>
        </a:defRPr>
      </a:lvl7pPr>
      <a:lvl8pPr marL="2720975" indent="-257175" algn="l" rtl="0" fontAlgn="base">
        <a:spcBef>
          <a:spcPct val="20000"/>
        </a:spcBef>
        <a:spcAft>
          <a:spcPct val="0"/>
        </a:spcAft>
        <a:buClr>
          <a:schemeClr val="tx1"/>
        </a:buClr>
        <a:buFont typeface="Arial" charset="0"/>
        <a:buChar char="−"/>
        <a:defRPr sz="2200" b="1">
          <a:solidFill>
            <a:schemeClr val="tx1"/>
          </a:solidFill>
          <a:latin typeface="+mn-lt"/>
        </a:defRPr>
      </a:lvl8pPr>
      <a:lvl9pPr marL="3178175" indent="-257175" algn="l" rtl="0" fontAlgn="base">
        <a:spcBef>
          <a:spcPct val="20000"/>
        </a:spcBef>
        <a:spcAft>
          <a:spcPct val="0"/>
        </a:spcAft>
        <a:buClr>
          <a:schemeClr val="tx1"/>
        </a:buClr>
        <a:buFont typeface="Arial" charset="0"/>
        <a:buChar char="−"/>
        <a:defRPr sz="2200" b="1">
          <a:solidFill>
            <a:schemeClr val="tx1"/>
          </a:solidFill>
          <a:latin typeface="+mn-lt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blue bar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898207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 descr="date bar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019925" y="6408738"/>
            <a:ext cx="2124075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8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611188" y="215900"/>
            <a:ext cx="8024812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smtClean="0"/>
              <a:t>Click to edit Master title style</a:t>
            </a:r>
          </a:p>
        </p:txBody>
      </p:sp>
      <p:sp>
        <p:nvSpPr>
          <p:cNvPr id="385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79388" y="6548438"/>
            <a:ext cx="3598862" cy="18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1000">
                <a:latin typeface="Arial" charset="0"/>
              </a:defRPr>
            </a:lvl1pPr>
          </a:lstStyle>
          <a:p>
            <a:pPr>
              <a:defRPr/>
            </a:pPr>
            <a:r>
              <a:rPr lang="nl-NL"/>
              <a:t>/ executive board TU/e</a:t>
            </a:r>
          </a:p>
        </p:txBody>
      </p:sp>
      <p:sp>
        <p:nvSpPr>
          <p:cNvPr id="385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43888" y="6548438"/>
            <a:ext cx="609600" cy="18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800">
                <a:solidFill>
                  <a:schemeClr val="tx2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nl-NL"/>
              <a:t>PAGE </a:t>
            </a:r>
            <a:fld id="{A5BEE6E7-FA71-4167-B924-F2F279C60C3B}" type="slidenum">
              <a:rPr lang="nl-NL"/>
              <a:pPr>
                <a:defRPr/>
              </a:pPr>
              <a:t>‹#›</a:t>
            </a:fld>
            <a:endParaRPr lang="nl-NL"/>
          </a:p>
        </p:txBody>
      </p:sp>
      <p:pic>
        <p:nvPicPr>
          <p:cNvPr id="6151" name="Picture 7" descr="logo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6602413" y="5978525"/>
            <a:ext cx="2030412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5032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527925" y="6548438"/>
            <a:ext cx="647700" cy="18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800">
                <a:solidFill>
                  <a:schemeClr val="tx2"/>
                </a:solidFill>
                <a:latin typeface="Arial" charset="0"/>
              </a:defRPr>
            </a:lvl1pPr>
          </a:lstStyle>
          <a:p>
            <a:pPr>
              <a:defRPr/>
            </a:pPr>
            <a:fld id="{1D448506-7CD9-40CA-8CA3-DF4B90CA7E39}" type="datetime1">
              <a:rPr lang="en-US" smtClean="0"/>
              <a:pPr>
                <a:defRPr/>
              </a:pPr>
              <a:t>7/30/2019</a:t>
            </a:fld>
            <a:endParaRPr lang="nl-NL"/>
          </a:p>
        </p:txBody>
      </p:sp>
      <p:sp>
        <p:nvSpPr>
          <p:cNvPr id="6153" name="Rectangle 9"/>
          <p:cNvSpPr>
            <a:spLocks noGrp="1" noChangeArrowheads="1"/>
          </p:cNvSpPr>
          <p:nvPr>
            <p:ph type="body" idx="1"/>
          </p:nvPr>
        </p:nvSpPr>
        <p:spPr bwMode="auto">
          <a:xfrm>
            <a:off x="611188" y="1600200"/>
            <a:ext cx="7993062" cy="4138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smtClean="0"/>
              <a:t>Click to edit Master text styles</a:t>
            </a:r>
          </a:p>
          <a:p>
            <a:pPr lvl="1"/>
            <a:r>
              <a:rPr lang="nl-NL" smtClean="0"/>
              <a:t>Second level</a:t>
            </a:r>
          </a:p>
          <a:p>
            <a:pPr lvl="2"/>
            <a:r>
              <a:rPr lang="nl-NL" smtClean="0"/>
              <a:t>Third level</a:t>
            </a:r>
          </a:p>
          <a:p>
            <a:pPr lvl="3"/>
            <a:r>
              <a:rPr lang="nl-NL" smtClean="0"/>
              <a:t>Fourth level</a:t>
            </a:r>
          </a:p>
          <a:p>
            <a:pPr lvl="4"/>
            <a:r>
              <a:rPr lang="nl-NL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887" r:id="rId1"/>
    <p:sldLayoutId id="2147484852" r:id="rId2"/>
    <p:sldLayoutId id="2147484853" r:id="rId3"/>
    <p:sldLayoutId id="2147484854" r:id="rId4"/>
    <p:sldLayoutId id="2147484855" r:id="rId5"/>
    <p:sldLayoutId id="2147484856" r:id="rId6"/>
    <p:sldLayoutId id="2147484857" r:id="rId7"/>
    <p:sldLayoutId id="2147484858" r:id="rId8"/>
    <p:sldLayoutId id="2147484859" r:id="rId9"/>
    <p:sldLayoutId id="2147484860" r:id="rId10"/>
    <p:sldLayoutId id="2147484861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9pPr>
    </p:titleStyle>
    <p:bodyStyle>
      <a:lvl1pPr marL="268288" indent="-2682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534988" indent="-26511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200" b="1">
          <a:solidFill>
            <a:schemeClr val="tx1"/>
          </a:solidFill>
          <a:latin typeface="+mn-lt"/>
        </a:defRPr>
      </a:lvl2pPr>
      <a:lvl3pPr marL="814388" indent="-27781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Arial" pitchFamily="34" charset="0"/>
        <a:buChar char="−"/>
        <a:defRPr sz="2200" b="1">
          <a:solidFill>
            <a:schemeClr val="tx1"/>
          </a:solidFill>
          <a:latin typeface="+mn-lt"/>
        </a:defRPr>
      </a:lvl3pPr>
      <a:lvl4pPr marL="1069975" indent="-2540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Arial" pitchFamily="34" charset="0"/>
        <a:buChar char="−"/>
        <a:defRPr sz="2200" b="1">
          <a:solidFill>
            <a:schemeClr val="tx1"/>
          </a:solidFill>
          <a:latin typeface="+mn-lt"/>
        </a:defRPr>
      </a:lvl4pPr>
      <a:lvl5pPr marL="1349375" indent="-27781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Arial" pitchFamily="34" charset="0"/>
        <a:buChar char="−"/>
        <a:defRPr sz="2200" b="1">
          <a:solidFill>
            <a:schemeClr val="tx1"/>
          </a:solidFill>
          <a:latin typeface="+mn-lt"/>
        </a:defRPr>
      </a:lvl5pPr>
      <a:lvl6pPr marL="1806575" indent="-277813" algn="l" rtl="0" fontAlgn="base">
        <a:spcBef>
          <a:spcPct val="20000"/>
        </a:spcBef>
        <a:spcAft>
          <a:spcPct val="0"/>
        </a:spcAft>
        <a:buClr>
          <a:schemeClr val="tx1"/>
        </a:buClr>
        <a:buFont typeface="Arial" charset="0"/>
        <a:buChar char="−"/>
        <a:defRPr sz="2200" b="1">
          <a:solidFill>
            <a:schemeClr val="tx1"/>
          </a:solidFill>
          <a:latin typeface="+mn-lt"/>
        </a:defRPr>
      </a:lvl6pPr>
      <a:lvl7pPr marL="2263775" indent="-277813" algn="l" rtl="0" fontAlgn="base">
        <a:spcBef>
          <a:spcPct val="20000"/>
        </a:spcBef>
        <a:spcAft>
          <a:spcPct val="0"/>
        </a:spcAft>
        <a:buClr>
          <a:schemeClr val="tx1"/>
        </a:buClr>
        <a:buFont typeface="Arial" charset="0"/>
        <a:buChar char="−"/>
        <a:defRPr sz="2200" b="1">
          <a:solidFill>
            <a:schemeClr val="tx1"/>
          </a:solidFill>
          <a:latin typeface="+mn-lt"/>
        </a:defRPr>
      </a:lvl7pPr>
      <a:lvl8pPr marL="2720975" indent="-277813" algn="l" rtl="0" fontAlgn="base">
        <a:spcBef>
          <a:spcPct val="20000"/>
        </a:spcBef>
        <a:spcAft>
          <a:spcPct val="0"/>
        </a:spcAft>
        <a:buClr>
          <a:schemeClr val="tx1"/>
        </a:buClr>
        <a:buFont typeface="Arial" charset="0"/>
        <a:buChar char="−"/>
        <a:defRPr sz="2200" b="1">
          <a:solidFill>
            <a:schemeClr val="tx1"/>
          </a:solidFill>
          <a:latin typeface="+mn-lt"/>
        </a:defRPr>
      </a:lvl8pPr>
      <a:lvl9pPr marL="3178175" indent="-277813" algn="l" rtl="0" fontAlgn="base">
        <a:spcBef>
          <a:spcPct val="20000"/>
        </a:spcBef>
        <a:spcAft>
          <a:spcPct val="0"/>
        </a:spcAft>
        <a:buClr>
          <a:schemeClr val="tx1"/>
        </a:buClr>
        <a:buFont typeface="Arial" charset="0"/>
        <a:buChar char="−"/>
        <a:defRPr sz="2200" b="1">
          <a:solidFill>
            <a:schemeClr val="tx1"/>
          </a:solidFill>
          <a:latin typeface="+mn-lt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orange bar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898207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 descr="date bar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019925" y="6408738"/>
            <a:ext cx="2124075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2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611188" y="215900"/>
            <a:ext cx="8024812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smtClean="0"/>
              <a:t>Click to edit Master title style</a:t>
            </a:r>
          </a:p>
        </p:txBody>
      </p:sp>
      <p:sp>
        <p:nvSpPr>
          <p:cNvPr id="39219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79388" y="6548438"/>
            <a:ext cx="3598862" cy="18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1000">
                <a:latin typeface="Arial" charset="0"/>
              </a:defRPr>
            </a:lvl1pPr>
          </a:lstStyle>
          <a:p>
            <a:pPr>
              <a:defRPr/>
            </a:pPr>
            <a:r>
              <a:rPr lang="nl-NL"/>
              <a:t>/ executive board TU/e</a:t>
            </a:r>
          </a:p>
        </p:txBody>
      </p:sp>
      <p:sp>
        <p:nvSpPr>
          <p:cNvPr id="39219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43888" y="6548438"/>
            <a:ext cx="609600" cy="18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800">
                <a:solidFill>
                  <a:schemeClr val="tx2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nl-NL"/>
              <a:t>PAGE </a:t>
            </a:r>
            <a:fld id="{CD6AF98E-0C5C-4F4E-8381-0F72DE00B814}" type="slidenum">
              <a:rPr lang="nl-NL"/>
              <a:pPr>
                <a:defRPr/>
              </a:pPr>
              <a:t>‹#›</a:t>
            </a:fld>
            <a:endParaRPr lang="nl-NL"/>
          </a:p>
        </p:txBody>
      </p:sp>
      <p:pic>
        <p:nvPicPr>
          <p:cNvPr id="7175" name="Picture 7" descr="logo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6602413" y="5978525"/>
            <a:ext cx="2030412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2200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527925" y="6548438"/>
            <a:ext cx="647700" cy="18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800">
                <a:solidFill>
                  <a:schemeClr val="tx2"/>
                </a:solidFill>
                <a:latin typeface="Arial" charset="0"/>
              </a:defRPr>
            </a:lvl1pPr>
          </a:lstStyle>
          <a:p>
            <a:pPr>
              <a:defRPr/>
            </a:pPr>
            <a:fld id="{BB02C325-3126-4814-A2D8-E508E6346F6F}" type="datetime1">
              <a:rPr lang="en-US" smtClean="0"/>
              <a:pPr>
                <a:defRPr/>
              </a:pPr>
              <a:t>7/30/2019</a:t>
            </a:fld>
            <a:endParaRPr lang="nl-NL"/>
          </a:p>
        </p:txBody>
      </p:sp>
      <p:sp>
        <p:nvSpPr>
          <p:cNvPr id="7177" name="Rectangle 9"/>
          <p:cNvSpPr>
            <a:spLocks noGrp="1" noChangeArrowheads="1"/>
          </p:cNvSpPr>
          <p:nvPr>
            <p:ph type="body" idx="1"/>
          </p:nvPr>
        </p:nvSpPr>
        <p:spPr bwMode="auto">
          <a:xfrm>
            <a:off x="611188" y="1600200"/>
            <a:ext cx="7993062" cy="4138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smtClean="0"/>
              <a:t>Click to edit Master text styles</a:t>
            </a:r>
          </a:p>
          <a:p>
            <a:pPr lvl="1"/>
            <a:r>
              <a:rPr lang="nl-NL" smtClean="0"/>
              <a:t>Second level</a:t>
            </a:r>
          </a:p>
          <a:p>
            <a:pPr lvl="2"/>
            <a:r>
              <a:rPr lang="nl-NL" smtClean="0"/>
              <a:t>Third level</a:t>
            </a:r>
          </a:p>
          <a:p>
            <a:pPr lvl="3"/>
            <a:r>
              <a:rPr lang="nl-NL" smtClean="0"/>
              <a:t>Fourth level</a:t>
            </a:r>
          </a:p>
          <a:p>
            <a:pPr lvl="4"/>
            <a:r>
              <a:rPr lang="nl-NL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888" r:id="rId1"/>
    <p:sldLayoutId id="2147484862" r:id="rId2"/>
    <p:sldLayoutId id="2147484863" r:id="rId3"/>
    <p:sldLayoutId id="2147484864" r:id="rId4"/>
    <p:sldLayoutId id="2147484865" r:id="rId5"/>
    <p:sldLayoutId id="2147484866" r:id="rId6"/>
    <p:sldLayoutId id="2147484867" r:id="rId7"/>
    <p:sldLayoutId id="2147484868" r:id="rId8"/>
    <p:sldLayoutId id="2147484869" r:id="rId9"/>
    <p:sldLayoutId id="2147484870" r:id="rId10"/>
    <p:sldLayoutId id="2147484871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9pPr>
    </p:titleStyle>
    <p:bodyStyle>
      <a:lvl1pPr marL="268288" indent="-2682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534988" indent="-26511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200" b="1">
          <a:solidFill>
            <a:schemeClr val="tx1"/>
          </a:solidFill>
          <a:latin typeface="+mn-lt"/>
        </a:defRPr>
      </a:lvl2pPr>
      <a:lvl3pPr marL="814388" indent="-27781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Arial" pitchFamily="34" charset="0"/>
        <a:buChar char="−"/>
        <a:defRPr sz="2200" b="1">
          <a:solidFill>
            <a:schemeClr val="tx1"/>
          </a:solidFill>
          <a:latin typeface="+mn-lt"/>
        </a:defRPr>
      </a:lvl3pPr>
      <a:lvl4pPr marL="1069975" indent="-2540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Arial" pitchFamily="34" charset="0"/>
        <a:buChar char="−"/>
        <a:defRPr sz="2200" b="1">
          <a:solidFill>
            <a:schemeClr val="tx1"/>
          </a:solidFill>
          <a:latin typeface="+mn-lt"/>
        </a:defRPr>
      </a:lvl4pPr>
      <a:lvl5pPr marL="1349375" indent="-27781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Arial" pitchFamily="34" charset="0"/>
        <a:buChar char="−"/>
        <a:defRPr sz="2200" b="1">
          <a:solidFill>
            <a:schemeClr val="tx1"/>
          </a:solidFill>
          <a:latin typeface="+mn-lt"/>
        </a:defRPr>
      </a:lvl5pPr>
      <a:lvl6pPr marL="1806575" indent="-277813" algn="l" rtl="0" fontAlgn="base">
        <a:spcBef>
          <a:spcPct val="20000"/>
        </a:spcBef>
        <a:spcAft>
          <a:spcPct val="0"/>
        </a:spcAft>
        <a:buClr>
          <a:schemeClr val="tx1"/>
        </a:buClr>
        <a:buFont typeface="Arial" charset="0"/>
        <a:buChar char="−"/>
        <a:defRPr sz="2200" b="1">
          <a:solidFill>
            <a:schemeClr val="tx1"/>
          </a:solidFill>
          <a:latin typeface="+mn-lt"/>
        </a:defRPr>
      </a:lvl6pPr>
      <a:lvl7pPr marL="2263775" indent="-277813" algn="l" rtl="0" fontAlgn="base">
        <a:spcBef>
          <a:spcPct val="20000"/>
        </a:spcBef>
        <a:spcAft>
          <a:spcPct val="0"/>
        </a:spcAft>
        <a:buClr>
          <a:schemeClr val="tx1"/>
        </a:buClr>
        <a:buFont typeface="Arial" charset="0"/>
        <a:buChar char="−"/>
        <a:defRPr sz="2200" b="1">
          <a:solidFill>
            <a:schemeClr val="tx1"/>
          </a:solidFill>
          <a:latin typeface="+mn-lt"/>
        </a:defRPr>
      </a:lvl7pPr>
      <a:lvl8pPr marL="2720975" indent="-277813" algn="l" rtl="0" fontAlgn="base">
        <a:spcBef>
          <a:spcPct val="20000"/>
        </a:spcBef>
        <a:spcAft>
          <a:spcPct val="0"/>
        </a:spcAft>
        <a:buClr>
          <a:schemeClr val="tx1"/>
        </a:buClr>
        <a:buFont typeface="Arial" charset="0"/>
        <a:buChar char="−"/>
        <a:defRPr sz="2200" b="1">
          <a:solidFill>
            <a:schemeClr val="tx1"/>
          </a:solidFill>
          <a:latin typeface="+mn-lt"/>
        </a:defRPr>
      </a:lvl8pPr>
      <a:lvl9pPr marL="3178175" indent="-277813" algn="l" rtl="0" fontAlgn="base">
        <a:spcBef>
          <a:spcPct val="20000"/>
        </a:spcBef>
        <a:spcAft>
          <a:spcPct val="0"/>
        </a:spcAft>
        <a:buClr>
          <a:schemeClr val="tx1"/>
        </a:buClr>
        <a:buFont typeface="Arial" charset="0"/>
        <a:buChar char="−"/>
        <a:defRPr sz="2200" b="1">
          <a:solidFill>
            <a:schemeClr val="tx1"/>
          </a:solidFill>
          <a:latin typeface="+mn-lt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green bar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898207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11188" y="215900"/>
            <a:ext cx="8024812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smtClean="0"/>
              <a:t>Click to edit Master title style</a:t>
            </a:r>
          </a:p>
        </p:txBody>
      </p:sp>
      <p:sp>
        <p:nvSpPr>
          <p:cNvPr id="204804" name="Rectangle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79388" y="6548438"/>
            <a:ext cx="3598862" cy="18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1000">
                <a:latin typeface="Arial" charset="0"/>
              </a:defRPr>
            </a:lvl1pPr>
          </a:lstStyle>
          <a:p>
            <a:pPr>
              <a:defRPr/>
            </a:pPr>
            <a:r>
              <a:rPr lang="nl-NL" smtClean="0"/>
              <a:t>/ executive board TU/e</a:t>
            </a:r>
            <a:endParaRPr lang="nl-NL"/>
          </a:p>
        </p:txBody>
      </p:sp>
      <p:pic>
        <p:nvPicPr>
          <p:cNvPr id="8197" name="Picture 5" descr="date bar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019925" y="6408738"/>
            <a:ext cx="2124075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0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43888" y="6548438"/>
            <a:ext cx="609600" cy="18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800">
                <a:solidFill>
                  <a:schemeClr val="tx2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nl-NL"/>
              <a:t>PAGE </a:t>
            </a:r>
            <a:fld id="{A8523A4C-5745-4789-B918-7BBE57880F20}" type="slidenum">
              <a:rPr lang="nl-NL"/>
              <a:pPr>
                <a:defRPr/>
              </a:pPr>
              <a:t>‹#›</a:t>
            </a:fld>
            <a:endParaRPr lang="nl-NL"/>
          </a:p>
        </p:txBody>
      </p:sp>
      <p:pic>
        <p:nvPicPr>
          <p:cNvPr id="8199" name="Picture 7" descr="logo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6602413" y="5978525"/>
            <a:ext cx="2030412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08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527925" y="6548438"/>
            <a:ext cx="647700" cy="18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800">
                <a:solidFill>
                  <a:schemeClr val="tx2"/>
                </a:solidFill>
                <a:latin typeface="Arial" charset="0"/>
              </a:defRPr>
            </a:lvl1pPr>
          </a:lstStyle>
          <a:p>
            <a:pPr>
              <a:defRPr/>
            </a:pPr>
            <a:fld id="{7D0A41BA-5E9C-4AD5-946E-D54A38C74395}" type="datetime1">
              <a:rPr lang="en-US" smtClean="0"/>
              <a:pPr>
                <a:defRPr/>
              </a:pPr>
              <a:t>7/30/2019</a:t>
            </a:fld>
            <a:endParaRPr lang="nl-NL"/>
          </a:p>
        </p:txBody>
      </p:sp>
      <p:sp>
        <p:nvSpPr>
          <p:cNvPr id="8201" name="Rectangle 9"/>
          <p:cNvSpPr>
            <a:spLocks noGrp="1" noChangeArrowheads="1"/>
          </p:cNvSpPr>
          <p:nvPr>
            <p:ph type="body" idx="1"/>
          </p:nvPr>
        </p:nvSpPr>
        <p:spPr bwMode="auto">
          <a:xfrm>
            <a:off x="611188" y="1600200"/>
            <a:ext cx="7994650" cy="395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smtClean="0"/>
              <a:t>Click to edit Master text styles</a:t>
            </a:r>
          </a:p>
          <a:p>
            <a:pPr lvl="1"/>
            <a:r>
              <a:rPr lang="nl-NL" smtClean="0"/>
              <a:t>Second level</a:t>
            </a:r>
          </a:p>
          <a:p>
            <a:pPr lvl="2"/>
            <a:r>
              <a:rPr lang="nl-NL" smtClean="0"/>
              <a:t>Third level</a:t>
            </a:r>
          </a:p>
          <a:p>
            <a:pPr lvl="3"/>
            <a:r>
              <a:rPr lang="nl-NL" smtClean="0"/>
              <a:t>Fourth level</a:t>
            </a:r>
          </a:p>
          <a:p>
            <a:pPr lvl="4"/>
            <a:r>
              <a:rPr lang="nl-NL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889" r:id="rId1"/>
    <p:sldLayoutId id="2147484872" r:id="rId2"/>
    <p:sldLayoutId id="2147484873" r:id="rId3"/>
    <p:sldLayoutId id="2147484874" r:id="rId4"/>
    <p:sldLayoutId id="2147484875" r:id="rId5"/>
    <p:sldLayoutId id="2147484876" r:id="rId6"/>
    <p:sldLayoutId id="2147484877" r:id="rId7"/>
    <p:sldLayoutId id="2147484878" r:id="rId8"/>
    <p:sldLayoutId id="2147484879" r:id="rId9"/>
    <p:sldLayoutId id="2147484880" r:id="rId10"/>
    <p:sldLayoutId id="2147484881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9pPr>
    </p:titleStyle>
    <p:bodyStyle>
      <a:lvl1pPr marL="268288" indent="-2682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536575" indent="-2667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200" b="1">
          <a:solidFill>
            <a:schemeClr val="tx1"/>
          </a:solidFill>
          <a:latin typeface="+mn-lt"/>
        </a:defRPr>
      </a:lvl2pPr>
      <a:lvl3pPr marL="809625" indent="-26511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Arial" pitchFamily="34" charset="0"/>
        <a:buChar char="−"/>
        <a:defRPr sz="2200" b="1">
          <a:solidFill>
            <a:schemeClr val="tx1"/>
          </a:solidFill>
          <a:latin typeface="+mn-lt"/>
        </a:defRPr>
      </a:lvl3pPr>
      <a:lvl4pPr marL="1090613" indent="-2794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Arial" pitchFamily="34" charset="0"/>
        <a:buChar char="−"/>
        <a:defRPr sz="2200" b="1">
          <a:solidFill>
            <a:schemeClr val="tx1"/>
          </a:solidFill>
          <a:latin typeface="+mn-lt"/>
        </a:defRPr>
      </a:lvl4pPr>
      <a:lvl5pPr marL="1349375" indent="-2571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Arial" pitchFamily="34" charset="0"/>
        <a:buChar char="−"/>
        <a:defRPr sz="2200" b="1">
          <a:solidFill>
            <a:schemeClr val="tx1"/>
          </a:solidFill>
          <a:latin typeface="+mn-lt"/>
        </a:defRPr>
      </a:lvl5pPr>
      <a:lvl6pPr marL="1806575" indent="-257175" algn="l" rtl="0" fontAlgn="base">
        <a:spcBef>
          <a:spcPct val="20000"/>
        </a:spcBef>
        <a:spcAft>
          <a:spcPct val="0"/>
        </a:spcAft>
        <a:buClr>
          <a:schemeClr val="tx1"/>
        </a:buClr>
        <a:buFont typeface="Arial" charset="0"/>
        <a:buChar char="−"/>
        <a:defRPr sz="2200" b="1">
          <a:solidFill>
            <a:schemeClr val="tx1"/>
          </a:solidFill>
          <a:latin typeface="+mn-lt"/>
        </a:defRPr>
      </a:lvl6pPr>
      <a:lvl7pPr marL="2263775" indent="-257175" algn="l" rtl="0" fontAlgn="base">
        <a:spcBef>
          <a:spcPct val="20000"/>
        </a:spcBef>
        <a:spcAft>
          <a:spcPct val="0"/>
        </a:spcAft>
        <a:buClr>
          <a:schemeClr val="tx1"/>
        </a:buClr>
        <a:buFont typeface="Arial" charset="0"/>
        <a:buChar char="−"/>
        <a:defRPr sz="2200" b="1">
          <a:solidFill>
            <a:schemeClr val="tx1"/>
          </a:solidFill>
          <a:latin typeface="+mn-lt"/>
        </a:defRPr>
      </a:lvl7pPr>
      <a:lvl8pPr marL="2720975" indent="-257175" algn="l" rtl="0" fontAlgn="base">
        <a:spcBef>
          <a:spcPct val="20000"/>
        </a:spcBef>
        <a:spcAft>
          <a:spcPct val="0"/>
        </a:spcAft>
        <a:buClr>
          <a:schemeClr val="tx1"/>
        </a:buClr>
        <a:buFont typeface="Arial" charset="0"/>
        <a:buChar char="−"/>
        <a:defRPr sz="2200" b="1">
          <a:solidFill>
            <a:schemeClr val="tx1"/>
          </a:solidFill>
          <a:latin typeface="+mn-lt"/>
        </a:defRPr>
      </a:lvl8pPr>
      <a:lvl9pPr marL="3178175" indent="-257175" algn="l" rtl="0" fontAlgn="base">
        <a:spcBef>
          <a:spcPct val="20000"/>
        </a:spcBef>
        <a:spcAft>
          <a:spcPct val="0"/>
        </a:spcAft>
        <a:buClr>
          <a:schemeClr val="tx1"/>
        </a:buClr>
        <a:buFont typeface="Arial" charset="0"/>
        <a:buChar char="−"/>
        <a:defRPr sz="2200" b="1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Z8YXtYSxZ_k&amp;feature=youtu.be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eg"/><Relationship Id="rId5" Type="http://schemas.openxmlformats.org/officeDocument/2006/relationships/image" Target="../media/image18.wmf"/><Relationship Id="rId4" Type="http://schemas.openxmlformats.org/officeDocument/2006/relationships/image" Target="../media/image17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hyperlink" Target="https://www.youtube.com/watch?v=Z8YXtYSxZ_k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51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slideLayout" Target="../slideLayouts/slideLayout12.xml"/><Relationship Id="rId26" Type="http://schemas.openxmlformats.org/officeDocument/2006/relationships/hyperlink" Target="http://techgenie.com/wp-content/uploads/Intel15.jpg" TargetMode="External"/><Relationship Id="rId3" Type="http://schemas.openxmlformats.org/officeDocument/2006/relationships/tags" Target="../tags/tag3.xml"/><Relationship Id="rId21" Type="http://schemas.openxmlformats.org/officeDocument/2006/relationships/image" Target="../media/image21.jpeg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5" Type="http://schemas.openxmlformats.org/officeDocument/2006/relationships/image" Target="../media/image25.gif"/><Relationship Id="rId33" Type="http://schemas.openxmlformats.org/officeDocument/2006/relationships/image" Target="../media/image31.png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0" Type="http://schemas.openxmlformats.org/officeDocument/2006/relationships/hyperlink" Target="http://images.google.com/imgres?imgurl=http://www.securityuser.com/loggo/bosch_05.gif&amp;imgrefurl=http://www.securityuser.com/companyList.asp?hid=2&amp;h=58&amp;w=180&amp;sz=3&amp;hl=en&amp;start=131&amp;tbnid=t4QOi7XIS8BEBM:&amp;tbnh=33&amp;tbnw=101&amp;prev=/images?q=bosch+security+systems&amp;start=120&amp;ndsp=20&amp;svnum=10&amp;hl=en&amp;sa=N" TargetMode="External"/><Relationship Id="rId29" Type="http://schemas.openxmlformats.org/officeDocument/2006/relationships/image" Target="../media/image27.png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24" Type="http://schemas.openxmlformats.org/officeDocument/2006/relationships/image" Target="../media/image24.gif"/><Relationship Id="rId32" Type="http://schemas.openxmlformats.org/officeDocument/2006/relationships/image" Target="../media/image30.png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23" Type="http://schemas.openxmlformats.org/officeDocument/2006/relationships/image" Target="../media/image23.gif"/><Relationship Id="rId28" Type="http://schemas.openxmlformats.org/officeDocument/2006/relationships/hyperlink" Target="http://www.dsm.com/" TargetMode="External"/><Relationship Id="rId10" Type="http://schemas.openxmlformats.org/officeDocument/2006/relationships/tags" Target="../tags/tag10.xml"/><Relationship Id="rId19" Type="http://schemas.openxmlformats.org/officeDocument/2006/relationships/notesSlide" Target="../notesSlides/notesSlide2.xml"/><Relationship Id="rId31" Type="http://schemas.openxmlformats.org/officeDocument/2006/relationships/image" Target="../media/image29.png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openxmlformats.org/officeDocument/2006/relationships/image" Target="../media/image22.gif"/><Relationship Id="rId27" Type="http://schemas.openxmlformats.org/officeDocument/2006/relationships/image" Target="../media/image26.jpeg"/><Relationship Id="rId30" Type="http://schemas.openxmlformats.org/officeDocument/2006/relationships/image" Target="../media/image28.gif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hyperlink" Target="http://www.tue.nl/masterprograms/im" TargetMode="Externa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://studiegids.tue.nl/en/graduate-school/master-programs/master-innovation-management/" TargetMode="External"/><Relationship Id="rId2" Type="http://schemas.openxmlformats.org/officeDocument/2006/relationships/hyperlink" Target="http://www.tue.nl/en/education/tue-graduate-school/masters-programs/innovation-management/" TargetMode="Externa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ue.nl/en/education/tue-graduate-school/masters-programs/innovation-management/" TargetMode="External"/><Relationship Id="rId2" Type="http://schemas.openxmlformats.org/officeDocument/2006/relationships/hyperlink" Target="http://www.tue.nl/masterprograms/im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7.png"/><Relationship Id="rId4" Type="http://schemas.openxmlformats.org/officeDocument/2006/relationships/hyperlink" Target="http://studiegids.tue.nl/en/graduate-school/master-programs/master-innovation-management/" TargetMode="Externa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E4dhwu5zJEg" TargetMode="External"/><Relationship Id="rId1" Type="http://schemas.openxmlformats.org/officeDocument/2006/relationships/slideLayout" Target="../slideLayouts/slideLayout14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9.jpeg"/><Relationship Id="rId4" Type="http://schemas.openxmlformats.org/officeDocument/2006/relationships/image" Target="../media/image18.w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eerdanvoetbal.nl/voetbal/club_home.php?cid=9" TargetMode="External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mheusden\AppData\Local\Microsoft\Windows\Temporary Internet Files\Content.Outlook\IX2CCL3O\TUe-campus 209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1" y="-12700"/>
            <a:ext cx="9728241" cy="6473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Freeform 6"/>
          <p:cNvSpPr/>
          <p:nvPr/>
        </p:nvSpPr>
        <p:spPr>
          <a:xfrm flipH="1" flipV="1">
            <a:off x="3375025" y="-6891338"/>
            <a:ext cx="8493125" cy="6878638"/>
          </a:xfrm>
          <a:custGeom>
            <a:avLst/>
            <a:gdLst>
              <a:gd name="connsiteX0" fmla="*/ 0 w 8493279"/>
              <a:gd name="connsiteY0" fmla="*/ 0 h 6879499"/>
              <a:gd name="connsiteX1" fmla="*/ 6615 w 8493279"/>
              <a:gd name="connsiteY1" fmla="*/ 6879499 h 6879499"/>
              <a:gd name="connsiteX2" fmla="*/ 6515483 w 8493279"/>
              <a:gd name="connsiteY2" fmla="*/ 6879499 h 6879499"/>
              <a:gd name="connsiteX3" fmla="*/ 8493279 w 8493279"/>
              <a:gd name="connsiteY3" fmla="*/ 13230 h 6879499"/>
              <a:gd name="connsiteX4" fmla="*/ 0 w 8493279"/>
              <a:gd name="connsiteY4" fmla="*/ 0 h 6879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93279" h="6879499">
                <a:moveTo>
                  <a:pt x="0" y="0"/>
                </a:moveTo>
                <a:lnTo>
                  <a:pt x="6615" y="6879499"/>
                </a:lnTo>
                <a:lnTo>
                  <a:pt x="6515483" y="6879499"/>
                </a:lnTo>
                <a:lnTo>
                  <a:pt x="8493279" y="1323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50000"/>
              <a:alpha val="36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Freeform 7"/>
          <p:cNvSpPr/>
          <p:nvPr/>
        </p:nvSpPr>
        <p:spPr>
          <a:xfrm>
            <a:off x="-7100888" y="6910388"/>
            <a:ext cx="8493126" cy="6878637"/>
          </a:xfrm>
          <a:custGeom>
            <a:avLst/>
            <a:gdLst>
              <a:gd name="connsiteX0" fmla="*/ 0 w 8493279"/>
              <a:gd name="connsiteY0" fmla="*/ 0 h 6879499"/>
              <a:gd name="connsiteX1" fmla="*/ 6615 w 8493279"/>
              <a:gd name="connsiteY1" fmla="*/ 6879499 h 6879499"/>
              <a:gd name="connsiteX2" fmla="*/ 6515483 w 8493279"/>
              <a:gd name="connsiteY2" fmla="*/ 6879499 h 6879499"/>
              <a:gd name="connsiteX3" fmla="*/ 8493279 w 8493279"/>
              <a:gd name="connsiteY3" fmla="*/ 13230 h 6879499"/>
              <a:gd name="connsiteX4" fmla="*/ 0 w 8493279"/>
              <a:gd name="connsiteY4" fmla="*/ 0 h 6879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93279" h="6879499">
                <a:moveTo>
                  <a:pt x="0" y="0"/>
                </a:moveTo>
                <a:lnTo>
                  <a:pt x="6615" y="6879499"/>
                </a:lnTo>
                <a:lnTo>
                  <a:pt x="6515483" y="6879499"/>
                </a:lnTo>
                <a:lnTo>
                  <a:pt x="8493279" y="1323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50000"/>
              <a:alpha val="36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9" name="Picture 8" descr="TUeLOG_D_ZW.wm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18977" y="5436418"/>
            <a:ext cx="3621088" cy="771525"/>
          </a:xfrm>
          <a:prstGeom prst="rect">
            <a:avLst/>
          </a:prstGeom>
          <a:effectLst>
            <a:outerShdw blurRad="69850" dir="10800000" algn="tl" rotWithShape="0">
              <a:prstClr val="black"/>
            </a:outerShdw>
          </a:effectLst>
        </p:spPr>
      </p:pic>
      <p:cxnSp>
        <p:nvCxnSpPr>
          <p:cNvPr id="10" name="Straight Connector 9"/>
          <p:cNvCxnSpPr/>
          <p:nvPr/>
        </p:nvCxnSpPr>
        <p:spPr>
          <a:xfrm rot="5400000" flipH="1" flipV="1">
            <a:off x="-1340643" y="2599531"/>
            <a:ext cx="7316788" cy="2117725"/>
          </a:xfrm>
          <a:prstGeom prst="line">
            <a:avLst/>
          </a:prstGeom>
          <a:ln>
            <a:solidFill>
              <a:schemeClr val="tx2">
                <a:lumMod val="8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0" y="1785938"/>
            <a:ext cx="10018713" cy="0"/>
          </a:xfrm>
          <a:prstGeom prst="line">
            <a:avLst/>
          </a:prstGeom>
          <a:ln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Picture 12" descr="BP logo_ENG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108521" y="0"/>
            <a:ext cx="4111576" cy="1124743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5076056" y="5949280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pPr marL="268288" indent="-268288">
              <a:spcBef>
                <a:spcPct val="20000"/>
              </a:spcBef>
              <a:buClr>
                <a:schemeClr val="accent1"/>
              </a:buClr>
            </a:pPr>
            <a:endParaRPr lang="nl-NL" sz="14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29 -0.13766 L -0.21696 1.00277 " pathEditMode="fixed" rAng="0" ptsTypes="AA">
                                      <p:cBhvr>
                                        <p:cTn id="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300" y="570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6722 0.24774 L 0.21695 -1.01066 " pathEditMode="fixed" rAng="0" ptsTypes="AA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200" y="-629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TU/e </a:t>
            </a:r>
            <a:r>
              <a:rPr lang="nl-NL" dirty="0" err="1" smtClean="0"/>
              <a:t>Science</a:t>
            </a:r>
            <a:r>
              <a:rPr lang="nl-NL" dirty="0" smtClean="0"/>
              <a:t> Park -2-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35C92B8-1889-41DE-8C1C-694320B07D6C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2860" y="1576388"/>
            <a:ext cx="6670567" cy="439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5106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Studying at TU/e</a:t>
            </a:r>
            <a:endParaRPr lang="nl-N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412776"/>
            <a:ext cx="5544616" cy="4752528"/>
          </a:xfrm>
        </p:spPr>
        <p:txBody>
          <a:bodyPr/>
          <a:lstStyle/>
          <a:p>
            <a:r>
              <a:rPr lang="en-US" sz="2000" dirty="0"/>
              <a:t>Friendly, open culture</a:t>
            </a:r>
            <a:endParaRPr lang="nl-NL" sz="2000" dirty="0"/>
          </a:p>
          <a:p>
            <a:r>
              <a:rPr lang="en-US" sz="2000" dirty="0"/>
              <a:t>One campus</a:t>
            </a:r>
          </a:p>
          <a:p>
            <a:r>
              <a:rPr lang="en-US" sz="2000" dirty="0"/>
              <a:t>International network with prominent universities and institutes</a:t>
            </a:r>
            <a:endParaRPr lang="nl-NL" sz="2000" dirty="0"/>
          </a:p>
          <a:p>
            <a:r>
              <a:rPr lang="en-US" sz="2000" dirty="0"/>
              <a:t>Strong position in </a:t>
            </a:r>
            <a:r>
              <a:rPr lang="en-US" sz="2000" dirty="0" err="1"/>
              <a:t>Brainport</a:t>
            </a:r>
            <a:r>
              <a:rPr lang="en-US" sz="2000" dirty="0"/>
              <a:t> Eindhoven, the Dutch high-tech </a:t>
            </a:r>
            <a:r>
              <a:rPr lang="en-US" sz="2000" dirty="0" smtClean="0"/>
              <a:t>region</a:t>
            </a:r>
          </a:p>
          <a:p>
            <a:r>
              <a:rPr lang="nl-NL" sz="2000" dirty="0" smtClean="0">
                <a:ea typeface="+mn-ea"/>
                <a:cs typeface="+mn-cs"/>
              </a:rPr>
              <a:t>International </a:t>
            </a:r>
            <a:r>
              <a:rPr lang="nl-NL" sz="2000" dirty="0">
                <a:ea typeface="+mn-ea"/>
                <a:cs typeface="+mn-cs"/>
              </a:rPr>
              <a:t>community (80 </a:t>
            </a:r>
            <a:r>
              <a:rPr lang="nl-NL" sz="2000" dirty="0" err="1" smtClean="0">
                <a:ea typeface="+mn-ea"/>
                <a:cs typeface="+mn-cs"/>
              </a:rPr>
              <a:t>nationalities</a:t>
            </a:r>
            <a:r>
              <a:rPr lang="nl-NL" sz="2000" dirty="0" smtClean="0">
                <a:ea typeface="+mn-ea"/>
                <a:cs typeface="+mn-cs"/>
              </a:rPr>
              <a:t>)</a:t>
            </a:r>
          </a:p>
          <a:p>
            <a:r>
              <a:rPr lang="nl-NL" sz="2000" dirty="0" smtClean="0">
                <a:ea typeface="+mn-ea"/>
                <a:cs typeface="+mn-cs"/>
              </a:rPr>
              <a:t>Common Room</a:t>
            </a:r>
          </a:p>
          <a:p>
            <a:r>
              <a:rPr lang="nl-NL" sz="2000" dirty="0" smtClean="0">
                <a:ea typeface="+mn-ea"/>
                <a:cs typeface="+mn-cs"/>
              </a:rPr>
              <a:t>International </a:t>
            </a:r>
            <a:r>
              <a:rPr lang="nl-NL" sz="2000" dirty="0">
                <a:ea typeface="+mn-ea"/>
                <a:cs typeface="+mn-cs"/>
              </a:rPr>
              <a:t>Student </a:t>
            </a:r>
            <a:r>
              <a:rPr lang="nl-NL" sz="2000" dirty="0" err="1" smtClean="0">
                <a:ea typeface="+mn-ea"/>
                <a:cs typeface="+mn-cs"/>
              </a:rPr>
              <a:t>Association</a:t>
            </a:r>
            <a:endParaRPr lang="nl-NL" sz="2000" dirty="0" smtClean="0">
              <a:ea typeface="+mn-ea"/>
              <a:cs typeface="+mn-cs"/>
            </a:endParaRPr>
          </a:p>
          <a:p>
            <a:r>
              <a:rPr lang="nl-NL" sz="2000" dirty="0" smtClean="0">
                <a:ea typeface="+mn-ea"/>
                <a:cs typeface="+mn-cs"/>
              </a:rPr>
              <a:t>TU/e </a:t>
            </a:r>
            <a:r>
              <a:rPr lang="nl-NL" sz="2000" dirty="0">
                <a:ea typeface="+mn-ea"/>
                <a:cs typeface="+mn-cs"/>
              </a:rPr>
              <a:t>career program</a:t>
            </a:r>
          </a:p>
          <a:p>
            <a:pPr>
              <a:lnSpc>
                <a:spcPct val="150000"/>
              </a:lnSpc>
            </a:pPr>
            <a:r>
              <a:rPr lang="nl-NL" sz="2000" dirty="0"/>
              <a:t>Excellent student </a:t>
            </a:r>
            <a:r>
              <a:rPr lang="nl-NL" sz="2000" dirty="0" err="1"/>
              <a:t>and</a:t>
            </a:r>
            <a:r>
              <a:rPr lang="nl-NL" sz="2000" dirty="0"/>
              <a:t> sport </a:t>
            </a:r>
            <a:r>
              <a:rPr lang="nl-NL" sz="2000" dirty="0" err="1"/>
              <a:t>facilities</a:t>
            </a:r>
            <a:endParaRPr lang="nl-NL" sz="2000" dirty="0"/>
          </a:p>
          <a:p>
            <a:r>
              <a:rPr lang="en-US" sz="2000" dirty="0"/>
              <a:t>Scholarships available</a:t>
            </a:r>
            <a:endParaRPr lang="nl-NL" sz="2000" dirty="0"/>
          </a:p>
          <a:p>
            <a:pPr>
              <a:lnSpc>
                <a:spcPct val="150000"/>
              </a:lnSpc>
              <a:buNone/>
            </a:pPr>
            <a:endParaRPr lang="nl-NL" sz="2000" dirty="0" smtClean="0"/>
          </a:p>
          <a:p>
            <a:pPr marL="0" indent="0">
              <a:buNone/>
            </a:pPr>
            <a:endParaRPr lang="nl-NL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nl-NL" smtClean="0"/>
              <a:t>PAGE </a:t>
            </a:r>
            <a:fld id="{B824C718-4C08-4F0F-9086-A69D3F380211}" type="slidenum">
              <a:rPr lang="nl-NL" smtClean="0"/>
              <a:pPr>
                <a:defRPr/>
              </a:pPr>
              <a:t>10</a:t>
            </a:fld>
            <a:endParaRPr lang="nl-NL"/>
          </a:p>
        </p:txBody>
      </p:sp>
      <p:pic>
        <p:nvPicPr>
          <p:cNvPr id="7" name="Picture 2" descr="C:\Users\kali\Desktop\metaforum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404664"/>
            <a:ext cx="2952328" cy="3386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55868" y="3861048"/>
            <a:ext cx="3536612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18299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latin typeface="TUE Meta" pitchFamily="34" charset="0"/>
              </a:rPr>
              <a:t>Facilities TU/e</a:t>
            </a:r>
            <a:endParaRPr lang="nl-NL" dirty="0" smtClean="0">
              <a:latin typeface="TUE Meta" pitchFamily="34" charset="0"/>
            </a:endParaRPr>
          </a:p>
        </p:txBody>
      </p:sp>
      <p:sp>
        <p:nvSpPr>
          <p:cNvPr id="1536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512" y="1412776"/>
            <a:ext cx="6167437" cy="4995581"/>
          </a:xfrm>
        </p:spPr>
        <p:txBody>
          <a:bodyPr/>
          <a:lstStyle/>
          <a:p>
            <a:pPr marL="266700" indent="-266700">
              <a:buFont typeface="Arial" pitchFamily="34" charset="0"/>
              <a:buChar char="•"/>
              <a:tabLst>
                <a:tab pos="4857750" algn="l"/>
              </a:tabLst>
            </a:pPr>
            <a:r>
              <a:rPr lang="nl-NL" sz="2000" dirty="0" smtClean="0"/>
              <a:t>Practical:</a:t>
            </a:r>
          </a:p>
          <a:p>
            <a:pPr marL="812800" lvl="2" indent="-266700">
              <a:buFont typeface="Arial" pitchFamily="34" charset="0"/>
              <a:buChar char="•"/>
              <a:tabLst>
                <a:tab pos="4857750" algn="l"/>
              </a:tabLst>
            </a:pPr>
            <a:r>
              <a:rPr lang="nl-NL" sz="1600" dirty="0" smtClean="0"/>
              <a:t>Visa</a:t>
            </a:r>
          </a:p>
          <a:p>
            <a:pPr marL="812800" lvl="2" indent="-266700">
              <a:buFont typeface="Arial" pitchFamily="34" charset="0"/>
              <a:buChar char="•"/>
              <a:tabLst>
                <a:tab pos="4857750" algn="l"/>
              </a:tabLst>
            </a:pPr>
            <a:r>
              <a:rPr lang="en-US" sz="1600" dirty="0" smtClean="0"/>
              <a:t>Accommodation</a:t>
            </a:r>
          </a:p>
          <a:p>
            <a:pPr marL="812800" lvl="2" indent="-266700">
              <a:buFont typeface="Arial" pitchFamily="34" charset="0"/>
              <a:buChar char="•"/>
              <a:tabLst>
                <a:tab pos="4857750" algn="l"/>
              </a:tabLst>
            </a:pPr>
            <a:r>
              <a:rPr lang="en-US" sz="1600" dirty="0" smtClean="0"/>
              <a:t>Pick up service </a:t>
            </a:r>
          </a:p>
          <a:p>
            <a:pPr marL="812800" lvl="2" indent="-266700">
              <a:buFont typeface="Arial" pitchFamily="34" charset="0"/>
              <a:buChar char="•"/>
              <a:tabLst>
                <a:tab pos="4857750" algn="l"/>
              </a:tabLst>
            </a:pPr>
            <a:r>
              <a:rPr lang="en-US" sz="1600" dirty="0" smtClean="0"/>
              <a:t>Bank account</a:t>
            </a:r>
          </a:p>
          <a:p>
            <a:pPr marL="812800" lvl="2" indent="-266700">
              <a:buFont typeface="Arial" pitchFamily="34" charset="0"/>
              <a:buChar char="•"/>
              <a:tabLst>
                <a:tab pos="4857750" algn="l"/>
              </a:tabLst>
            </a:pPr>
            <a:r>
              <a:rPr lang="en-US" sz="1600" dirty="0" smtClean="0"/>
              <a:t>Insurance</a:t>
            </a:r>
          </a:p>
          <a:p>
            <a:pPr marL="812800" lvl="2" indent="-266700">
              <a:buFont typeface="Arial" pitchFamily="34" charset="0"/>
              <a:buChar char="•"/>
              <a:tabLst>
                <a:tab pos="4857750" algn="l"/>
              </a:tabLst>
            </a:pPr>
            <a:r>
              <a:rPr lang="en-US" sz="1600" dirty="0" smtClean="0"/>
              <a:t>Loan</a:t>
            </a:r>
            <a:endParaRPr lang="nl-NL" sz="1600" dirty="0" smtClean="0"/>
          </a:p>
          <a:p>
            <a:pPr marL="266700" indent="-266700">
              <a:lnSpc>
                <a:spcPct val="150000"/>
              </a:lnSpc>
              <a:buFont typeface="Arial" pitchFamily="34" charset="0"/>
              <a:buChar char="•"/>
              <a:tabLst>
                <a:tab pos="4857750" algn="l"/>
              </a:tabLst>
            </a:pPr>
            <a:r>
              <a:rPr lang="nl-NL" sz="2000" dirty="0" err="1" smtClean="0"/>
              <a:t>Interaction</a:t>
            </a:r>
            <a:r>
              <a:rPr lang="nl-NL" sz="2000" dirty="0" smtClean="0"/>
              <a:t>: </a:t>
            </a:r>
          </a:p>
          <a:p>
            <a:pPr marL="812800" lvl="2" indent="-266700">
              <a:buFont typeface="Arial" pitchFamily="34" charset="0"/>
              <a:buChar char="•"/>
              <a:tabLst>
                <a:tab pos="4857750" algn="l"/>
              </a:tabLst>
            </a:pPr>
            <a:r>
              <a:rPr lang="nl-NL" sz="1600" dirty="0" err="1" smtClean="0"/>
              <a:t>Facebook</a:t>
            </a:r>
            <a:endParaRPr lang="nl-NL" sz="1600" dirty="0" smtClean="0"/>
          </a:p>
          <a:p>
            <a:pPr marL="812800" lvl="2" indent="-266700">
              <a:buFont typeface="Arial" pitchFamily="34" charset="0"/>
              <a:buChar char="•"/>
              <a:tabLst>
                <a:tab pos="4857750" algn="l"/>
              </a:tabLst>
            </a:pPr>
            <a:r>
              <a:rPr lang="en-US" sz="1600" dirty="0" smtClean="0"/>
              <a:t>TU/e Introduction Program</a:t>
            </a:r>
          </a:p>
          <a:p>
            <a:pPr marL="266700" indent="-266700">
              <a:lnSpc>
                <a:spcPct val="150000"/>
              </a:lnSpc>
              <a:buFont typeface="Arial" pitchFamily="34" charset="0"/>
              <a:buChar char="•"/>
              <a:tabLst>
                <a:tab pos="4857750" algn="l"/>
              </a:tabLst>
            </a:pPr>
            <a:r>
              <a:rPr lang="en-US" sz="2000" dirty="0" smtClean="0"/>
              <a:t>Coaching Program</a:t>
            </a:r>
          </a:p>
          <a:p>
            <a:pPr marL="266700" indent="-266700">
              <a:lnSpc>
                <a:spcPct val="150000"/>
              </a:lnSpc>
              <a:buFont typeface="Arial" pitchFamily="34" charset="0"/>
              <a:buChar char="•"/>
              <a:tabLst>
                <a:tab pos="4857750" algn="l"/>
              </a:tabLst>
            </a:pPr>
            <a:r>
              <a:rPr lang="en-US" sz="2000" dirty="0" smtClean="0"/>
              <a:t>Common Room</a:t>
            </a:r>
          </a:p>
          <a:p>
            <a:pPr marL="266700" indent="-266700">
              <a:lnSpc>
                <a:spcPct val="150000"/>
              </a:lnSpc>
              <a:buFont typeface="Arial" pitchFamily="34" charset="0"/>
              <a:buChar char="•"/>
              <a:tabLst>
                <a:tab pos="4857750" algn="l"/>
              </a:tabLst>
            </a:pPr>
            <a:r>
              <a:rPr lang="en-US" sz="2000" dirty="0" smtClean="0"/>
              <a:t>Career Center</a:t>
            </a:r>
          </a:p>
          <a:p>
            <a:pPr marL="266700" indent="-266700">
              <a:buFont typeface="Arial" pitchFamily="34" charset="0"/>
              <a:buChar char="•"/>
              <a:tabLst>
                <a:tab pos="4857750" algn="l"/>
              </a:tabLst>
            </a:pPr>
            <a:endParaRPr lang="en-US" sz="1800" dirty="0" smtClean="0"/>
          </a:p>
          <a:p>
            <a:pPr marL="266700" indent="-266700">
              <a:buFont typeface="Wingdings" pitchFamily="2" charset="2"/>
              <a:buChar char="Ø"/>
              <a:tabLst>
                <a:tab pos="4857750" algn="l"/>
              </a:tabLst>
            </a:pPr>
            <a:endParaRPr lang="nl-NL" sz="1800" b="0" dirty="0" smtClean="0">
              <a:solidFill>
                <a:srgbClr val="000000"/>
              </a:solidFill>
              <a:latin typeface="TUE Meta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nl-NL" smtClean="0"/>
              <a:t>PAGE </a:t>
            </a:r>
            <a:fld id="{09E75F8A-D3B3-4F68-A3D6-643F5BF9B03F}" type="slidenum">
              <a:rPr lang="nl-NL" smtClean="0"/>
              <a:pPr>
                <a:defRPr/>
              </a:pPr>
              <a:t>11</a:t>
            </a:fld>
            <a:endParaRPr lang="nl-NL"/>
          </a:p>
        </p:txBody>
      </p:sp>
      <p:pic>
        <p:nvPicPr>
          <p:cNvPr id="2050" name="Picture 2" descr="S:\PROJECTEN\Beeldbank\publishing platform\Gebruikt_ afgekocht!\ROB845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3372" y="1571612"/>
            <a:ext cx="4786346" cy="328206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6006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Tu/e: </a:t>
            </a:r>
            <a:r>
              <a:rPr lang="nl-NL" dirty="0" err="1" smtClean="0"/>
              <a:t>Rankings</a:t>
            </a:r>
            <a:endParaRPr lang="nl-N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1412776"/>
            <a:ext cx="7993062" cy="4138613"/>
          </a:xfrm>
        </p:spPr>
        <p:txBody>
          <a:bodyPr/>
          <a:lstStyle/>
          <a:p>
            <a:pPr eaLnBrk="1" hangingPunct="1">
              <a:lnSpc>
                <a:spcPct val="90000"/>
              </a:lnSpc>
              <a:spcBef>
                <a:spcPts val="0"/>
              </a:spcBef>
              <a:buFontTx/>
              <a:buNone/>
            </a:pPr>
            <a:r>
              <a:rPr lang="en-US" sz="3200" dirty="0" smtClean="0">
                <a:solidFill>
                  <a:schemeClr val="accent1"/>
                </a:solidFill>
              </a:rPr>
              <a:t>Research</a:t>
            </a:r>
          </a:p>
          <a:p>
            <a:pPr eaLnBrk="1" hangingPunct="1">
              <a:lnSpc>
                <a:spcPct val="90000"/>
              </a:lnSpc>
              <a:spcBef>
                <a:spcPts val="0"/>
              </a:spcBef>
            </a:pPr>
            <a:r>
              <a:rPr lang="en-US" sz="2000" dirty="0" smtClean="0"/>
              <a:t>CWTS Leiden Ranking: nr. 1 in industry cooperation</a:t>
            </a:r>
          </a:p>
          <a:p>
            <a:pPr eaLnBrk="1" hangingPunct="1">
              <a:lnSpc>
                <a:spcPct val="90000"/>
              </a:lnSpc>
              <a:spcBef>
                <a:spcPts val="0"/>
              </a:spcBef>
            </a:pPr>
            <a:r>
              <a:rPr lang="en-US" sz="2000" dirty="0" smtClean="0"/>
              <a:t>Shanghai Ranking: nr. 46 (best in Netherlands!)</a:t>
            </a:r>
          </a:p>
          <a:p>
            <a:pPr eaLnBrk="1" hangingPunct="1">
              <a:lnSpc>
                <a:spcPct val="90000"/>
              </a:lnSpc>
              <a:spcBef>
                <a:spcPts val="0"/>
              </a:spcBef>
            </a:pPr>
            <a:r>
              <a:rPr lang="en-US" sz="2000" dirty="0" smtClean="0"/>
              <a:t>UI </a:t>
            </a:r>
            <a:r>
              <a:rPr lang="en-US" sz="2000" dirty="0" err="1" smtClean="0"/>
              <a:t>GreenMetric</a:t>
            </a:r>
            <a:r>
              <a:rPr lang="en-US" sz="2000" dirty="0" smtClean="0"/>
              <a:t> World University Raking: nr. 36</a:t>
            </a:r>
          </a:p>
          <a:p>
            <a:pPr eaLnBrk="1" hangingPunct="1">
              <a:lnSpc>
                <a:spcPct val="90000"/>
              </a:lnSpc>
              <a:spcBef>
                <a:spcPts val="0"/>
              </a:spcBef>
            </a:pPr>
            <a:endParaRPr lang="en-US" sz="1800" b="0" dirty="0" smtClean="0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3200" dirty="0" smtClean="0">
                <a:solidFill>
                  <a:schemeClr val="accent1"/>
                </a:solidFill>
              </a:rPr>
              <a:t>Education</a:t>
            </a:r>
          </a:p>
          <a:p>
            <a:pPr eaLnBrk="1" hangingPunct="1">
              <a:lnSpc>
                <a:spcPct val="90000"/>
              </a:lnSpc>
            </a:pPr>
            <a:r>
              <a:rPr lang="en-US" sz="2000" dirty="0" smtClean="0"/>
              <a:t>National Student Survey (NSE): nr. 1</a:t>
            </a:r>
          </a:p>
          <a:p>
            <a:pPr eaLnBrk="1" hangingPunct="1">
              <a:lnSpc>
                <a:spcPct val="90000"/>
              </a:lnSpc>
            </a:pPr>
            <a:r>
              <a:rPr lang="en-US" sz="2000" dirty="0" smtClean="0"/>
              <a:t>Elsevier Faculty rating (professors): nr. 1</a:t>
            </a:r>
          </a:p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nl-NL" smtClean="0"/>
              <a:t>PAGE </a:t>
            </a:r>
            <a:fld id="{23F50DBE-C08C-40AD-B89A-C11BEA3CBE5B}" type="slidenum">
              <a:rPr lang="nl-NL" smtClean="0"/>
              <a:pPr>
                <a:defRPr/>
              </a:pPr>
              <a:t>12</a:t>
            </a:fld>
            <a:endParaRPr lang="nl-NL"/>
          </a:p>
        </p:txBody>
      </p:sp>
      <p:pic>
        <p:nvPicPr>
          <p:cNvPr id="5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9552" y="4145755"/>
            <a:ext cx="5112568" cy="2595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r>
              <a:rPr lang="nl-NL" dirty="0" smtClean="0"/>
              <a:t>PAGE </a:t>
            </a:r>
            <a:fld id="{4FCE8813-B752-43C5-A76C-A4426EE756A6}" type="slidenum">
              <a:rPr lang="nl-NL" smtClean="0"/>
              <a:pPr/>
              <a:t>13</a:t>
            </a:fld>
            <a:endParaRPr lang="nl-NL" dirty="0" smtClean="0"/>
          </a:p>
        </p:txBody>
      </p:sp>
      <p:sp>
        <p:nvSpPr>
          <p:cNvPr id="117763" name="Rectangle 3"/>
          <p:cNvSpPr>
            <a:spLocks noGrp="1" noChangeArrowheads="1"/>
          </p:cNvSpPr>
          <p:nvPr>
            <p:ph type="title"/>
          </p:nvPr>
        </p:nvSpPr>
        <p:spPr>
          <a:xfrm>
            <a:off x="250825" y="188913"/>
            <a:ext cx="8280400" cy="922337"/>
          </a:xfrm>
        </p:spPr>
        <p:txBody>
          <a:bodyPr/>
          <a:lstStyle/>
          <a:p>
            <a:pPr eaLnBrk="1" hangingPunct="1"/>
            <a:r>
              <a:rPr lang="en-US" dirty="0" smtClean="0"/>
              <a:t>Education and research in </a:t>
            </a:r>
            <a:br>
              <a:rPr lang="en-US" dirty="0" smtClean="0"/>
            </a:br>
            <a:r>
              <a:rPr lang="en-US" dirty="0" smtClean="0"/>
              <a:t>engineering sciences</a:t>
            </a:r>
          </a:p>
        </p:txBody>
      </p:sp>
      <p:sp>
        <p:nvSpPr>
          <p:cNvPr id="65" name="Slide Number Placeholder 4"/>
          <p:cNvSpPr txBox="1">
            <a:spLocks/>
          </p:cNvSpPr>
          <p:nvPr/>
        </p:nvSpPr>
        <p:spPr bwMode="auto">
          <a:xfrm>
            <a:off x="8243888" y="6548438"/>
            <a:ext cx="609600" cy="18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defPPr>
              <a:defRPr lang="nl-NL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" kern="1200">
                <a:solidFill>
                  <a:schemeClr val="tx2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r>
              <a:rPr lang="nl-NL" smtClean="0"/>
              <a:t>PAGE </a:t>
            </a:r>
            <a:fld id="{CF65A388-7689-4F6B-B324-8DFC4DDB859D}" type="slidenum">
              <a:rPr lang="nl-NL" smtClean="0"/>
              <a:pPr/>
              <a:t>13</a:t>
            </a:fld>
            <a:endParaRPr lang="nl-NL" smtClean="0"/>
          </a:p>
        </p:txBody>
      </p:sp>
      <p:pic>
        <p:nvPicPr>
          <p:cNvPr id="66" name="Picture 2" descr="luchtfoto bl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196752"/>
            <a:ext cx="9144000" cy="5661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" name="AutoShape 4"/>
          <p:cNvSpPr>
            <a:spLocks noChangeArrowheads="1"/>
          </p:cNvSpPr>
          <p:nvPr/>
        </p:nvSpPr>
        <p:spPr bwMode="auto">
          <a:xfrm rot="16200000" flipH="1">
            <a:off x="8081045" y="3734645"/>
            <a:ext cx="576511" cy="1549400"/>
          </a:xfrm>
          <a:prstGeom prst="flowChartManualInpu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vert="eaVert" wrap="none" anchor="ctr"/>
          <a:lstStyle/>
          <a:p>
            <a:pPr algn="ctr" eaLnBrk="0" hangingPunct="0"/>
            <a:endParaRPr lang="en-US" sz="2400">
              <a:ea typeface="ＭＳ Ｐゴシック"/>
              <a:cs typeface="ＭＳ Ｐゴシック"/>
            </a:endParaRPr>
          </a:p>
        </p:txBody>
      </p:sp>
      <p:sp>
        <p:nvSpPr>
          <p:cNvPr id="68" name="Text Box 5"/>
          <p:cNvSpPr txBox="1">
            <a:spLocks noChangeArrowheads="1"/>
          </p:cNvSpPr>
          <p:nvPr/>
        </p:nvSpPr>
        <p:spPr bwMode="auto">
          <a:xfrm>
            <a:off x="7920037" y="4293096"/>
            <a:ext cx="12239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1200" b="1" dirty="0" smtClean="0">
                <a:solidFill>
                  <a:schemeClr val="tx2"/>
                </a:solidFill>
                <a:ea typeface="ＭＳ Ｐゴシック"/>
                <a:cs typeface="ＭＳ Ｐゴシック"/>
              </a:rPr>
              <a:t>Built Environment</a:t>
            </a:r>
            <a:endParaRPr lang="en-US" sz="1200" b="1" dirty="0">
              <a:solidFill>
                <a:schemeClr val="tx2"/>
              </a:solidFill>
              <a:ea typeface="ＭＳ Ｐゴシック"/>
              <a:cs typeface="ＭＳ Ｐゴシック"/>
            </a:endParaRPr>
          </a:p>
        </p:txBody>
      </p:sp>
      <p:sp>
        <p:nvSpPr>
          <p:cNvPr id="69" name="AutoShape 6"/>
          <p:cNvSpPr>
            <a:spLocks noChangeArrowheads="1"/>
          </p:cNvSpPr>
          <p:nvPr/>
        </p:nvSpPr>
        <p:spPr bwMode="auto">
          <a:xfrm rot="16200000" flipH="1">
            <a:off x="7452519" y="1772444"/>
            <a:ext cx="576263" cy="2016125"/>
          </a:xfrm>
          <a:prstGeom prst="flowChartManualInpu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vert="eaVert" wrap="none" anchor="ctr"/>
          <a:lstStyle/>
          <a:p>
            <a:pPr algn="ctr" eaLnBrk="0" hangingPunct="0"/>
            <a:endParaRPr lang="en-US" sz="2400">
              <a:ea typeface="ＭＳ Ｐゴシック"/>
              <a:cs typeface="ＭＳ Ｐゴシック"/>
            </a:endParaRPr>
          </a:p>
        </p:txBody>
      </p:sp>
      <p:sp>
        <p:nvSpPr>
          <p:cNvPr id="70" name="Text Box 7"/>
          <p:cNvSpPr txBox="1">
            <a:spLocks noChangeArrowheads="1"/>
          </p:cNvSpPr>
          <p:nvPr/>
        </p:nvSpPr>
        <p:spPr bwMode="auto">
          <a:xfrm>
            <a:off x="7019925" y="2565400"/>
            <a:ext cx="18002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1200" b="1">
                <a:solidFill>
                  <a:schemeClr val="tx2"/>
                </a:solidFill>
                <a:ea typeface="ＭＳ Ｐゴシック"/>
                <a:cs typeface="ＭＳ Ｐゴシック"/>
              </a:rPr>
              <a:t>Chemical Engineering &amp; Chemistry</a:t>
            </a:r>
          </a:p>
        </p:txBody>
      </p:sp>
      <p:sp>
        <p:nvSpPr>
          <p:cNvPr id="71" name="AutoShape 8"/>
          <p:cNvSpPr>
            <a:spLocks noChangeArrowheads="1"/>
          </p:cNvSpPr>
          <p:nvPr/>
        </p:nvSpPr>
        <p:spPr bwMode="auto">
          <a:xfrm rot="16200000" flipH="1">
            <a:off x="5561484" y="1215380"/>
            <a:ext cx="576262" cy="1835150"/>
          </a:xfrm>
          <a:prstGeom prst="flowChartManualInpu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vert="eaVert" wrap="none" anchor="ctr"/>
          <a:lstStyle/>
          <a:p>
            <a:pPr algn="ctr" eaLnBrk="0" hangingPunct="0"/>
            <a:endParaRPr lang="en-US" sz="2400">
              <a:ea typeface="ＭＳ Ｐゴシック"/>
              <a:cs typeface="ＭＳ Ｐゴシック"/>
            </a:endParaRPr>
          </a:p>
        </p:txBody>
      </p:sp>
      <p:sp>
        <p:nvSpPr>
          <p:cNvPr id="72" name="Text Box 9"/>
          <p:cNvSpPr txBox="1">
            <a:spLocks noChangeArrowheads="1"/>
          </p:cNvSpPr>
          <p:nvPr/>
        </p:nvSpPr>
        <p:spPr bwMode="auto">
          <a:xfrm>
            <a:off x="5292080" y="1916832"/>
            <a:ext cx="13684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1200" b="1" dirty="0">
                <a:solidFill>
                  <a:schemeClr val="tx2"/>
                </a:solidFill>
                <a:ea typeface="ＭＳ Ｐゴシック"/>
                <a:cs typeface="ＭＳ Ｐゴシック"/>
              </a:rPr>
              <a:t>Applied Physics</a:t>
            </a:r>
          </a:p>
        </p:txBody>
      </p:sp>
      <p:sp>
        <p:nvSpPr>
          <p:cNvPr id="73" name="AutoShape 10"/>
          <p:cNvSpPr>
            <a:spLocks noChangeArrowheads="1"/>
          </p:cNvSpPr>
          <p:nvPr/>
        </p:nvSpPr>
        <p:spPr bwMode="auto">
          <a:xfrm rot="5400000">
            <a:off x="4355033" y="3645967"/>
            <a:ext cx="433387" cy="1871662"/>
          </a:xfrm>
          <a:prstGeom prst="flowChartManualInpu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anchor="ctr"/>
          <a:lstStyle/>
          <a:p>
            <a:pPr algn="ctr" eaLnBrk="0" hangingPunct="0"/>
            <a:endParaRPr lang="en-US" sz="2400">
              <a:ea typeface="ＭＳ Ｐゴシック"/>
              <a:cs typeface="ＭＳ Ｐゴシック"/>
            </a:endParaRPr>
          </a:p>
        </p:txBody>
      </p:sp>
      <p:sp>
        <p:nvSpPr>
          <p:cNvPr id="74" name="Text Box 11"/>
          <p:cNvSpPr txBox="1">
            <a:spLocks noChangeArrowheads="1"/>
          </p:cNvSpPr>
          <p:nvPr/>
        </p:nvSpPr>
        <p:spPr bwMode="auto">
          <a:xfrm>
            <a:off x="3707904" y="4437112"/>
            <a:ext cx="1512169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nl-NL" sz="1200" b="1" dirty="0">
                <a:solidFill>
                  <a:schemeClr val="tx2"/>
                </a:solidFill>
                <a:ea typeface="ＭＳ Ｐゴシック"/>
                <a:cs typeface="ＭＳ Ｐゴシック"/>
              </a:rPr>
              <a:t>Industrial Design</a:t>
            </a:r>
          </a:p>
        </p:txBody>
      </p:sp>
      <p:sp>
        <p:nvSpPr>
          <p:cNvPr id="75" name="AutoShape 12"/>
          <p:cNvSpPr>
            <a:spLocks noChangeArrowheads="1"/>
          </p:cNvSpPr>
          <p:nvPr/>
        </p:nvSpPr>
        <p:spPr bwMode="auto">
          <a:xfrm rot="5400000">
            <a:off x="2951609" y="2817143"/>
            <a:ext cx="396875" cy="2052637"/>
          </a:xfrm>
          <a:prstGeom prst="flowChartManualInpu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anchor="ctr"/>
          <a:lstStyle/>
          <a:p>
            <a:pPr algn="ctr" eaLnBrk="0" hangingPunct="0"/>
            <a:endParaRPr lang="en-US" sz="2400">
              <a:ea typeface="ＭＳ Ｐゴシック"/>
              <a:cs typeface="ＭＳ Ｐゴシック"/>
            </a:endParaRPr>
          </a:p>
        </p:txBody>
      </p:sp>
      <p:sp>
        <p:nvSpPr>
          <p:cNvPr id="76" name="Text Box 13"/>
          <p:cNvSpPr txBox="1">
            <a:spLocks noChangeArrowheads="1"/>
          </p:cNvSpPr>
          <p:nvPr/>
        </p:nvSpPr>
        <p:spPr bwMode="auto">
          <a:xfrm>
            <a:off x="2123728" y="3717032"/>
            <a:ext cx="194468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1200" b="1" dirty="0">
                <a:solidFill>
                  <a:schemeClr val="tx2"/>
                </a:solidFill>
                <a:ea typeface="ＭＳ Ｐゴシック"/>
                <a:cs typeface="ＭＳ Ｐゴシック"/>
              </a:rPr>
              <a:t>Electrical Engineering</a:t>
            </a:r>
          </a:p>
        </p:txBody>
      </p:sp>
      <p:sp>
        <p:nvSpPr>
          <p:cNvPr id="77" name="AutoShape 14"/>
          <p:cNvSpPr>
            <a:spLocks noChangeArrowheads="1"/>
          </p:cNvSpPr>
          <p:nvPr/>
        </p:nvSpPr>
        <p:spPr bwMode="auto">
          <a:xfrm rot="5400000">
            <a:off x="3978200" y="2294608"/>
            <a:ext cx="432048" cy="1836737"/>
          </a:xfrm>
          <a:prstGeom prst="flowChartManualInpu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anchor="ctr"/>
          <a:lstStyle/>
          <a:p>
            <a:pPr algn="ctr" eaLnBrk="0" hangingPunct="0"/>
            <a:endParaRPr lang="en-US" sz="2400">
              <a:ea typeface="ＭＳ Ｐゴシック"/>
              <a:cs typeface="ＭＳ Ｐゴシック"/>
            </a:endParaRPr>
          </a:p>
        </p:txBody>
      </p:sp>
      <p:sp>
        <p:nvSpPr>
          <p:cNvPr id="78" name="Text Box 15"/>
          <p:cNvSpPr txBox="1">
            <a:spLocks noChangeArrowheads="1"/>
          </p:cNvSpPr>
          <p:nvPr/>
        </p:nvSpPr>
        <p:spPr bwMode="auto">
          <a:xfrm>
            <a:off x="3347864" y="2996952"/>
            <a:ext cx="1066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200" b="1" dirty="0">
                <a:solidFill>
                  <a:schemeClr val="tx2"/>
                </a:solidFill>
                <a:ea typeface="ＭＳ Ｐゴシック"/>
                <a:cs typeface="ＭＳ Ｐゴシック"/>
              </a:rPr>
              <a:t>Biomedical</a:t>
            </a:r>
            <a:br>
              <a:rPr lang="en-US" sz="1200" b="1" dirty="0">
                <a:solidFill>
                  <a:schemeClr val="tx2"/>
                </a:solidFill>
                <a:ea typeface="ＭＳ Ｐゴシック"/>
                <a:cs typeface="ＭＳ Ｐゴシック"/>
              </a:rPr>
            </a:br>
            <a:r>
              <a:rPr lang="en-US" sz="1200" b="1" dirty="0">
                <a:solidFill>
                  <a:schemeClr val="tx2"/>
                </a:solidFill>
                <a:ea typeface="ＭＳ Ｐゴシック"/>
                <a:cs typeface="ＭＳ Ｐゴシック"/>
              </a:rPr>
              <a:t>Engineering</a:t>
            </a:r>
          </a:p>
        </p:txBody>
      </p:sp>
      <p:sp>
        <p:nvSpPr>
          <p:cNvPr id="79" name="AutoShape 16"/>
          <p:cNvSpPr>
            <a:spLocks noChangeArrowheads="1"/>
          </p:cNvSpPr>
          <p:nvPr/>
        </p:nvSpPr>
        <p:spPr bwMode="auto">
          <a:xfrm rot="16200000" flipH="1">
            <a:off x="5597488" y="2187492"/>
            <a:ext cx="576263" cy="1619124"/>
          </a:xfrm>
          <a:prstGeom prst="flowChartManualInpu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vert="eaVert" wrap="none" anchor="ctr"/>
          <a:lstStyle/>
          <a:p>
            <a:pPr algn="ctr" eaLnBrk="0" hangingPunct="0"/>
            <a:endParaRPr lang="en-US" sz="2400">
              <a:ea typeface="ＭＳ Ｐゴシック"/>
              <a:cs typeface="ＭＳ Ｐゴシック"/>
            </a:endParaRPr>
          </a:p>
        </p:txBody>
      </p:sp>
      <p:sp>
        <p:nvSpPr>
          <p:cNvPr id="80" name="Text Box 17"/>
          <p:cNvSpPr txBox="1">
            <a:spLocks noChangeArrowheads="1"/>
          </p:cNvSpPr>
          <p:nvPr/>
        </p:nvSpPr>
        <p:spPr bwMode="auto">
          <a:xfrm>
            <a:off x="5364088" y="2780928"/>
            <a:ext cx="172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1200" b="1" dirty="0">
                <a:solidFill>
                  <a:schemeClr val="tx2"/>
                </a:solidFill>
                <a:ea typeface="ＭＳ Ｐゴシック"/>
                <a:cs typeface="ＭＳ Ｐゴシック"/>
              </a:rPr>
              <a:t>Mechanical Engineering</a:t>
            </a:r>
          </a:p>
        </p:txBody>
      </p:sp>
      <p:sp>
        <p:nvSpPr>
          <p:cNvPr id="81" name="AutoShape 18"/>
          <p:cNvSpPr>
            <a:spLocks noChangeArrowheads="1"/>
          </p:cNvSpPr>
          <p:nvPr/>
        </p:nvSpPr>
        <p:spPr bwMode="auto">
          <a:xfrm rot="5400000">
            <a:off x="953752" y="1467135"/>
            <a:ext cx="576262" cy="2483769"/>
          </a:xfrm>
          <a:prstGeom prst="flowChartManualInpu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anchor="ctr"/>
          <a:lstStyle/>
          <a:p>
            <a:pPr algn="ctr" eaLnBrk="0" hangingPunct="0"/>
            <a:endParaRPr lang="en-US" sz="2400">
              <a:ea typeface="ＭＳ Ｐゴシック"/>
              <a:cs typeface="ＭＳ Ｐゴシック"/>
            </a:endParaRPr>
          </a:p>
        </p:txBody>
      </p:sp>
      <p:sp>
        <p:nvSpPr>
          <p:cNvPr id="82" name="Text Box 19"/>
          <p:cNvSpPr txBox="1">
            <a:spLocks noChangeArrowheads="1"/>
          </p:cNvSpPr>
          <p:nvPr/>
        </p:nvSpPr>
        <p:spPr bwMode="auto">
          <a:xfrm>
            <a:off x="0" y="2420888"/>
            <a:ext cx="21605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1200" b="1" dirty="0">
                <a:solidFill>
                  <a:schemeClr val="tx2"/>
                </a:solidFill>
                <a:ea typeface="ＭＳ Ｐゴシック"/>
                <a:cs typeface="ＭＳ Ｐゴシック"/>
              </a:rPr>
              <a:t>Industrial Engineering &amp; Innovation Sciences</a:t>
            </a:r>
          </a:p>
        </p:txBody>
      </p:sp>
      <p:sp>
        <p:nvSpPr>
          <p:cNvPr id="83" name="AutoShape 20"/>
          <p:cNvSpPr>
            <a:spLocks noChangeArrowheads="1"/>
          </p:cNvSpPr>
          <p:nvPr/>
        </p:nvSpPr>
        <p:spPr bwMode="auto">
          <a:xfrm rot="16200000" flipH="1">
            <a:off x="6137771" y="3231383"/>
            <a:ext cx="468313" cy="1871662"/>
          </a:xfrm>
          <a:prstGeom prst="flowChartManualInput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</p:spPr>
        <p:txBody>
          <a:bodyPr vert="eaVert" wrap="none" anchor="ctr"/>
          <a:lstStyle/>
          <a:p>
            <a:pPr algn="ctr" eaLnBrk="0" hangingPunct="0"/>
            <a:endParaRPr lang="en-US" sz="2400">
              <a:ea typeface="ＭＳ Ｐゴシック"/>
              <a:cs typeface="ＭＳ Ｐゴシック"/>
            </a:endParaRPr>
          </a:p>
        </p:txBody>
      </p:sp>
      <p:sp>
        <p:nvSpPr>
          <p:cNvPr id="84" name="Text Box 21"/>
          <p:cNvSpPr txBox="1">
            <a:spLocks noChangeArrowheads="1"/>
          </p:cNvSpPr>
          <p:nvPr/>
        </p:nvSpPr>
        <p:spPr bwMode="auto">
          <a:xfrm>
            <a:off x="5652120" y="3933056"/>
            <a:ext cx="16557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1200" b="1" dirty="0">
                <a:solidFill>
                  <a:schemeClr val="tx2"/>
                </a:solidFill>
                <a:ea typeface="ＭＳ Ｐゴシック"/>
                <a:cs typeface="ＭＳ Ｐゴシック"/>
              </a:rPr>
              <a:t>Mathematics &amp; Computer Science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 smtClean="0"/>
              <a:t>Strategic</a:t>
            </a:r>
            <a:r>
              <a:rPr lang="nl-NL" dirty="0" smtClean="0"/>
              <a:t> Areas</a:t>
            </a:r>
            <a:endParaRPr lang="nl-N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268760"/>
            <a:ext cx="5328592" cy="5112568"/>
          </a:xfrm>
        </p:spPr>
        <p:txBody>
          <a:bodyPr/>
          <a:lstStyle/>
          <a:p>
            <a:pPr eaLnBrk="1" hangingPunct="1">
              <a:buNone/>
            </a:pPr>
            <a:r>
              <a:rPr lang="en-US" dirty="0" smtClean="0"/>
              <a:t>Focus on three key societal issues: </a:t>
            </a:r>
          </a:p>
          <a:p>
            <a:pPr eaLnBrk="1" hangingPunct="1">
              <a:buFontTx/>
              <a:buNone/>
            </a:pPr>
            <a:endParaRPr lang="en-US" dirty="0" smtClean="0"/>
          </a:p>
          <a:p>
            <a:pPr eaLnBrk="1" hangingPunct="1"/>
            <a:r>
              <a:rPr lang="en-US" i="1" dirty="0" smtClean="0"/>
              <a:t>Energy </a:t>
            </a:r>
          </a:p>
          <a:p>
            <a:pPr eaLnBrk="1" hangingPunct="1"/>
            <a:endParaRPr lang="en-US" i="1" dirty="0"/>
          </a:p>
          <a:p>
            <a:pPr eaLnBrk="1" hangingPunct="1"/>
            <a:r>
              <a:rPr lang="en-US" i="1" dirty="0" smtClean="0"/>
              <a:t>Health </a:t>
            </a:r>
          </a:p>
          <a:p>
            <a:pPr eaLnBrk="1" hangingPunct="1"/>
            <a:endParaRPr lang="en-US" i="1" dirty="0" smtClean="0"/>
          </a:p>
          <a:p>
            <a:pPr eaLnBrk="1" hangingPunct="1"/>
            <a:r>
              <a:rPr lang="en-US" i="1" dirty="0" smtClean="0"/>
              <a:t>Smart Mobility</a:t>
            </a:r>
          </a:p>
          <a:p>
            <a:pPr eaLnBrk="1" hangingPunct="1">
              <a:buFontTx/>
              <a:buNone/>
            </a:pPr>
            <a:endParaRPr lang="en-US" sz="2000" dirty="0" smtClean="0"/>
          </a:p>
          <a:p>
            <a:pPr eaLnBrk="1" hangingPunct="1">
              <a:buFontTx/>
              <a:buNone/>
            </a:pPr>
            <a:r>
              <a:rPr lang="en-US" sz="1600" dirty="0" smtClean="0"/>
              <a:t>	Characteristics: </a:t>
            </a:r>
          </a:p>
          <a:p>
            <a:pPr lvl="1" eaLnBrk="1" hangingPunct="1"/>
            <a:r>
              <a:rPr lang="en-US" sz="1400" dirty="0" smtClean="0"/>
              <a:t>Solve problems for now and the future</a:t>
            </a:r>
          </a:p>
          <a:p>
            <a:pPr lvl="1" eaLnBrk="1" hangingPunct="1"/>
            <a:r>
              <a:rPr lang="en-US" sz="1400" dirty="0" smtClean="0"/>
              <a:t>Multidisciplinary </a:t>
            </a:r>
          </a:p>
          <a:p>
            <a:pPr lvl="1" eaLnBrk="1" hangingPunct="1"/>
            <a:r>
              <a:rPr lang="en-US" sz="1400" dirty="0" smtClean="0"/>
              <a:t>Collaboration with universities, </a:t>
            </a:r>
          </a:p>
          <a:p>
            <a:pPr lvl="1" eaLnBrk="1" hangingPunct="1">
              <a:buFontTx/>
              <a:buNone/>
            </a:pPr>
            <a:r>
              <a:rPr lang="en-US" sz="1400" dirty="0" smtClean="0"/>
              <a:t>	knowledge institutions and industry</a:t>
            </a:r>
          </a:p>
          <a:p>
            <a:pPr>
              <a:buNone/>
            </a:pPr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nl-NL" smtClean="0"/>
              <a:t>PAGE </a:t>
            </a:r>
            <a:fld id="{B824C718-4C08-4F0F-9086-A69D3F380211}" type="slidenum">
              <a:rPr lang="nl-NL" smtClean="0"/>
              <a:pPr>
                <a:defRPr/>
              </a:pPr>
              <a:t>14</a:t>
            </a:fld>
            <a:endParaRPr lang="nl-NL"/>
          </a:p>
        </p:txBody>
      </p:sp>
      <p:pic>
        <p:nvPicPr>
          <p:cNvPr id="5" name="Picture 2" descr="S:\PROJECTEN\Strategie 2020\Powerpoint presentaties\Basis Powerpointslides Strategie 2020 - SA\iStock_000010805453Medium.JPG"/>
          <p:cNvPicPr>
            <a:picLocks noChangeAspect="1" noChangeArrowheads="1"/>
          </p:cNvPicPr>
          <p:nvPr/>
        </p:nvPicPr>
        <p:blipFill>
          <a:blip r:embed="rId2" cstate="print"/>
          <a:srcRect l="6818" r="9091"/>
          <a:stretch>
            <a:fillRect/>
          </a:stretch>
        </p:blipFill>
        <p:spPr bwMode="auto">
          <a:xfrm>
            <a:off x="6084168" y="1268760"/>
            <a:ext cx="2520279" cy="15563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http://www.tue.nl/typo3temp/pics/0c938c122e.jpg"/>
          <p:cNvPicPr>
            <a:picLocks noChangeAspect="1" noChangeArrowheads="1"/>
          </p:cNvPicPr>
          <p:nvPr/>
        </p:nvPicPr>
        <p:blipFill>
          <a:blip r:embed="rId3" cstate="print"/>
          <a:srcRect b="8696"/>
          <a:stretch>
            <a:fillRect/>
          </a:stretch>
        </p:blipFill>
        <p:spPr bwMode="auto">
          <a:xfrm>
            <a:off x="6084168" y="2780928"/>
            <a:ext cx="2520280" cy="1512168"/>
          </a:xfrm>
          <a:prstGeom prst="rect">
            <a:avLst/>
          </a:prstGeom>
          <a:noFill/>
        </p:spPr>
      </p:pic>
      <p:pic>
        <p:nvPicPr>
          <p:cNvPr id="16386" name="Picture 2" descr="http://www.solarteameindhoven.nl/img/articles/2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4168" y="4221089"/>
            <a:ext cx="2520280" cy="144015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70767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6888894-DF4D-4DA5-B730-2F1ADEF7E2B7}" type="slidenum">
              <a:rPr lang="en-US"/>
              <a:pPr>
                <a:defRPr/>
              </a:pPr>
              <a:t>15</a:t>
            </a:fld>
            <a:endParaRPr lang="en-US"/>
          </a:p>
        </p:txBody>
      </p:sp>
      <p:sp>
        <p:nvSpPr>
          <p:cNvPr id="10244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latin typeface="Calibri" pitchFamily="34" charset="0"/>
                <a:cs typeface="Calibri" pitchFamily="34" charset="0"/>
              </a:rPr>
              <a:t>TU Eindhoven: facts and figures</a:t>
            </a:r>
          </a:p>
        </p:txBody>
      </p:sp>
      <p:sp>
        <p:nvSpPr>
          <p:cNvPr id="10245" name="Rectangle 6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nl-NL" b="1" dirty="0" smtClean="0">
                <a:latin typeface="Calibri" pitchFamily="34" charset="0"/>
                <a:cs typeface="Calibri" pitchFamily="34" charset="0"/>
              </a:rPr>
              <a:t>3055 employees 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(33% international) </a:t>
            </a:r>
            <a:endParaRPr lang="nl-NL" b="1" dirty="0" smtClean="0">
              <a:latin typeface="Calibri" pitchFamily="34" charset="0"/>
              <a:cs typeface="Calibri" pitchFamily="34" charset="0"/>
            </a:endParaRPr>
          </a:p>
          <a:p>
            <a:pPr eaLnBrk="1" hangingPunct="1"/>
            <a:r>
              <a:rPr lang="nl-NL" b="1" dirty="0" smtClean="0">
                <a:latin typeface="Calibri" pitchFamily="34" charset="0"/>
                <a:cs typeface="Calibri" pitchFamily="34" charset="0"/>
              </a:rPr>
              <a:t>2044 </a:t>
            </a:r>
            <a:r>
              <a:rPr lang="nl-NL" b="1" dirty="0" err="1" smtClean="0">
                <a:latin typeface="Calibri" pitchFamily="34" charset="0"/>
                <a:cs typeface="Calibri" pitchFamily="34" charset="0"/>
              </a:rPr>
              <a:t>academic</a:t>
            </a:r>
            <a:r>
              <a:rPr lang="nl-NL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nl-NL" b="1" dirty="0" err="1" smtClean="0">
                <a:latin typeface="Calibri" pitchFamily="34" charset="0"/>
                <a:cs typeface="Calibri" pitchFamily="34" charset="0"/>
              </a:rPr>
              <a:t>staff</a:t>
            </a:r>
            <a:endParaRPr lang="nl-NL" b="1" dirty="0" smtClean="0">
              <a:latin typeface="Calibri" pitchFamily="34" charset="0"/>
              <a:cs typeface="Calibri" pitchFamily="34" charset="0"/>
            </a:endParaRPr>
          </a:p>
          <a:p>
            <a:pPr eaLnBrk="1" hangingPunct="1"/>
            <a:r>
              <a:rPr lang="nl-NL" b="1" dirty="0" smtClean="0">
                <a:latin typeface="Calibri" pitchFamily="34" charset="0"/>
                <a:cs typeface="Calibri" pitchFamily="34" charset="0"/>
              </a:rPr>
              <a:t>1210 PhD </a:t>
            </a:r>
            <a:r>
              <a:rPr lang="nl-NL" b="1" dirty="0" err="1" smtClean="0">
                <a:latin typeface="Calibri" pitchFamily="34" charset="0"/>
                <a:cs typeface="Calibri" pitchFamily="34" charset="0"/>
              </a:rPr>
              <a:t>students</a:t>
            </a:r>
            <a:r>
              <a:rPr lang="nl-NL" b="1" dirty="0" smtClean="0">
                <a:latin typeface="Calibri" pitchFamily="34" charset="0"/>
                <a:cs typeface="Calibri" pitchFamily="34" charset="0"/>
              </a:rPr>
              <a:t> (62% int.)</a:t>
            </a:r>
          </a:p>
          <a:p>
            <a:pPr eaLnBrk="1" hangingPunct="1"/>
            <a:r>
              <a:rPr lang="nl-NL" b="1" dirty="0" smtClean="0">
                <a:latin typeface="Calibri" pitchFamily="34" charset="0"/>
                <a:cs typeface="Calibri" pitchFamily="34" charset="0"/>
              </a:rPr>
              <a:t>260 designer-trainees (78% int.)</a:t>
            </a:r>
          </a:p>
          <a:p>
            <a:r>
              <a:rPr lang="fr-FR" dirty="0" smtClean="0">
                <a:latin typeface="Calibri" pitchFamily="34" charset="0"/>
                <a:cs typeface="Calibri" pitchFamily="34" charset="0"/>
              </a:rPr>
              <a:t>4,973 </a:t>
            </a:r>
            <a:r>
              <a:rPr lang="fr-FR" dirty="0" err="1" smtClean="0">
                <a:latin typeface="Calibri" pitchFamily="34" charset="0"/>
                <a:cs typeface="Calibri" pitchFamily="34" charset="0"/>
              </a:rPr>
              <a:t>BSc</a:t>
            </a:r>
            <a:r>
              <a:rPr lang="fr-FR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fr-FR" dirty="0" err="1" smtClean="0">
                <a:latin typeface="Calibri" pitchFamily="34" charset="0"/>
                <a:cs typeface="Calibri" pitchFamily="34" charset="0"/>
              </a:rPr>
              <a:t>students</a:t>
            </a:r>
            <a:r>
              <a:rPr lang="fr-FR" dirty="0" smtClean="0">
                <a:latin typeface="Calibri" pitchFamily="34" charset="0"/>
                <a:cs typeface="Calibri" pitchFamily="34" charset="0"/>
              </a:rPr>
              <a:t> (5</a:t>
            </a:r>
            <a:r>
              <a:rPr lang="fr-FR" dirty="0">
                <a:latin typeface="Calibri" pitchFamily="34" charset="0"/>
                <a:cs typeface="Calibri" pitchFamily="34" charset="0"/>
              </a:rPr>
              <a:t>% </a:t>
            </a:r>
            <a:r>
              <a:rPr lang="fr-FR" dirty="0" err="1">
                <a:latin typeface="Calibri" pitchFamily="34" charset="0"/>
                <a:cs typeface="Calibri" pitchFamily="34" charset="0"/>
              </a:rPr>
              <a:t>int</a:t>
            </a:r>
            <a:r>
              <a:rPr lang="fr-FR" dirty="0">
                <a:latin typeface="Calibri" pitchFamily="34" charset="0"/>
                <a:cs typeface="Calibri" pitchFamily="34" charset="0"/>
              </a:rPr>
              <a:t>.)</a:t>
            </a:r>
          </a:p>
          <a:p>
            <a:r>
              <a:rPr lang="fr-FR" dirty="0" smtClean="0">
                <a:latin typeface="Calibri" pitchFamily="34" charset="0"/>
                <a:cs typeface="Calibri" pitchFamily="34" charset="0"/>
              </a:rPr>
              <a:t>3,238 MSc </a:t>
            </a:r>
            <a:r>
              <a:rPr lang="fr-FR" dirty="0" err="1" smtClean="0">
                <a:latin typeface="Calibri" pitchFamily="34" charset="0"/>
                <a:cs typeface="Calibri" pitchFamily="34" charset="0"/>
              </a:rPr>
              <a:t>students</a:t>
            </a:r>
            <a:r>
              <a:rPr lang="fr-FR" dirty="0" smtClean="0">
                <a:latin typeface="Calibri" pitchFamily="34" charset="0"/>
                <a:cs typeface="Calibri" pitchFamily="34" charset="0"/>
              </a:rPr>
              <a:t> (54</a:t>
            </a:r>
            <a:r>
              <a:rPr lang="fr-FR" dirty="0">
                <a:latin typeface="Calibri" pitchFamily="34" charset="0"/>
                <a:cs typeface="Calibri" pitchFamily="34" charset="0"/>
              </a:rPr>
              <a:t>% </a:t>
            </a:r>
            <a:r>
              <a:rPr lang="fr-FR" dirty="0" err="1">
                <a:latin typeface="Calibri" pitchFamily="34" charset="0"/>
                <a:cs typeface="Calibri" pitchFamily="34" charset="0"/>
              </a:rPr>
              <a:t>int</a:t>
            </a:r>
            <a:r>
              <a:rPr lang="fr-FR" dirty="0">
                <a:latin typeface="Calibri" pitchFamily="34" charset="0"/>
                <a:cs typeface="Calibri" pitchFamily="34" charset="0"/>
              </a:rPr>
              <a:t>.)</a:t>
            </a:r>
          </a:p>
          <a:p>
            <a:pPr eaLnBrk="1" hangingPunct="1"/>
            <a:r>
              <a:rPr lang="nl-NL" b="1" dirty="0" smtClean="0">
                <a:latin typeface="Calibri" pitchFamily="34" charset="0"/>
                <a:cs typeface="Calibri" pitchFamily="34" charset="0"/>
              </a:rPr>
              <a:t>100 </a:t>
            </a:r>
            <a:r>
              <a:rPr lang="nl-NL" b="1" dirty="0" err="1" smtClean="0">
                <a:latin typeface="Calibri" pitchFamily="34" charset="0"/>
                <a:cs typeface="Calibri" pitchFamily="34" charset="0"/>
              </a:rPr>
              <a:t>study</a:t>
            </a:r>
            <a:r>
              <a:rPr lang="nl-NL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nl-NL" b="1" dirty="0" err="1" smtClean="0">
                <a:latin typeface="Calibri" pitchFamily="34" charset="0"/>
                <a:cs typeface="Calibri" pitchFamily="34" charset="0"/>
              </a:rPr>
              <a:t>associations</a:t>
            </a:r>
            <a:endParaRPr lang="nl-NL" b="1" dirty="0" smtClean="0">
              <a:latin typeface="Calibri" pitchFamily="34" charset="0"/>
              <a:cs typeface="Calibri" pitchFamily="34" charset="0"/>
            </a:endParaRPr>
          </a:p>
          <a:p>
            <a:pPr eaLnBrk="1" hangingPunct="1">
              <a:buNone/>
            </a:pPr>
            <a:r>
              <a:rPr lang="en-US" i="1" dirty="0" smtClean="0"/>
              <a:t>=&gt; excellent </a:t>
            </a:r>
            <a:r>
              <a:rPr lang="en-US" i="1" dirty="0"/>
              <a:t>student/staff ratio</a:t>
            </a:r>
            <a:endParaRPr lang="en-US" b="1" dirty="0" smtClean="0">
              <a:latin typeface="Calibri" pitchFamily="34" charset="0"/>
              <a:cs typeface="Calibri" pitchFamily="34" charset="0"/>
            </a:endParaRPr>
          </a:p>
          <a:p>
            <a:pPr eaLnBrk="1" hangingPunct="1">
              <a:buNone/>
            </a:pPr>
            <a:endParaRPr lang="en-US" b="1" dirty="0" smtClean="0">
              <a:latin typeface="Calibri" pitchFamily="34" charset="0"/>
              <a:cs typeface="Calibri" pitchFamily="34" charset="0"/>
            </a:endParaRPr>
          </a:p>
          <a:p>
            <a:pPr eaLnBrk="1" hangingPunct="1">
              <a:buNone/>
            </a:pPr>
            <a:r>
              <a:rPr lang="en-US" b="1" dirty="0" smtClean="0">
                <a:latin typeface="Calibri" pitchFamily="34" charset="0"/>
                <a:cs typeface="Calibri" pitchFamily="34" charset="0"/>
              </a:rPr>
              <a:t>Motto: </a:t>
            </a:r>
            <a:r>
              <a:rPr lang="en-US" b="1" dirty="0" err="1" smtClean="0">
                <a:latin typeface="Calibri" pitchFamily="34" charset="0"/>
                <a:cs typeface="Calibri" pitchFamily="34" charset="0"/>
              </a:rPr>
              <a:t>Mens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dirty="0" err="1" smtClean="0">
                <a:latin typeface="Calibri" pitchFamily="34" charset="0"/>
                <a:cs typeface="Calibri" pitchFamily="34" charset="0"/>
              </a:rPr>
              <a:t>agitat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dirty="0" err="1" smtClean="0">
                <a:latin typeface="Calibri" pitchFamily="34" charset="0"/>
                <a:cs typeface="Calibri" pitchFamily="34" charset="0"/>
              </a:rPr>
              <a:t>molem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 </a:t>
            </a:r>
          </a:p>
          <a:p>
            <a:pPr eaLnBrk="1" hangingPunct="1">
              <a:buNone/>
            </a:pPr>
            <a:r>
              <a:rPr lang="en-US" b="1" i="1" dirty="0" smtClean="0">
                <a:latin typeface="Calibri" pitchFamily="34" charset="0"/>
                <a:cs typeface="Calibri" pitchFamily="34" charset="0"/>
              </a:rPr>
              <a:t>(Mind moves matter)</a:t>
            </a:r>
            <a:endParaRPr lang="en-US" b="1" dirty="0" smtClean="0">
              <a:latin typeface="Calibri" pitchFamily="34" charset="0"/>
              <a:cs typeface="Calibri" pitchFamily="34" charset="0"/>
            </a:endParaRPr>
          </a:p>
          <a:p>
            <a:pPr eaLnBrk="1" hangingPunct="1"/>
            <a:endParaRPr lang="en-US" b="1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3501483"/>
            <a:ext cx="3600400" cy="2447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152" y="1384882"/>
            <a:ext cx="2898029" cy="2091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69574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4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TU/e Education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/>
              <a:t/>
            </a:r>
            <a:br>
              <a:rPr lang="en-US" sz="2800" dirty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/>
              <a:t/>
            </a:r>
            <a:br>
              <a:rPr lang="en-US" sz="2800" dirty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/>
              <a:t/>
            </a:r>
            <a:br>
              <a:rPr lang="en-US" sz="2800" dirty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/>
              <a:t/>
            </a:r>
            <a:br>
              <a:rPr lang="en-US" sz="2800" dirty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/>
              <a:t/>
            </a:r>
            <a:br>
              <a:rPr lang="en-US" sz="2800" dirty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/>
              <a:t/>
            </a:r>
            <a:br>
              <a:rPr lang="en-US" sz="2800" dirty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/>
              <a:t/>
            </a:r>
            <a:br>
              <a:rPr lang="en-US" sz="2800" dirty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/>
              <a:t/>
            </a:r>
            <a:br>
              <a:rPr lang="en-US" sz="2800" dirty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/>
              <a:t/>
            </a:r>
            <a:br>
              <a:rPr lang="en-US" sz="2800" dirty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/>
              <a:t/>
            </a:r>
            <a:br>
              <a:rPr lang="en-US" sz="2800" dirty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/>
              <a:t/>
            </a:r>
            <a:br>
              <a:rPr lang="en-US" sz="2800" dirty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/>
              <a:t/>
            </a:r>
            <a:br>
              <a:rPr lang="en-US" sz="2800" dirty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/>
              <a:t/>
            </a:r>
            <a:br>
              <a:rPr lang="en-US" sz="2800" dirty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/>
              <a:t/>
            </a:r>
            <a:br>
              <a:rPr lang="en-US" sz="2800" dirty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/>
              <a:t/>
            </a:r>
            <a:br>
              <a:rPr lang="en-US" sz="2800" dirty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/>
              <a:t/>
            </a:r>
            <a:br>
              <a:rPr lang="en-US" sz="2800" dirty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/>
              <a:t/>
            </a:r>
            <a:br>
              <a:rPr lang="en-US" sz="2800" dirty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/>
              <a:t/>
            </a:r>
            <a:br>
              <a:rPr lang="en-US" sz="2800" dirty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/>
              <a:t/>
            </a:r>
            <a:br>
              <a:rPr lang="en-US" sz="2800" dirty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/>
              <a:t/>
            </a:r>
            <a:br>
              <a:rPr lang="en-US" sz="2800" dirty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/>
              <a:t/>
            </a:r>
            <a:br>
              <a:rPr lang="en-US" sz="2800" dirty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/>
              <a:t/>
            </a:r>
            <a:br>
              <a:rPr lang="en-US" sz="2800" dirty="0"/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2800" dirty="0" smtClean="0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512" y="1268760"/>
            <a:ext cx="6120680" cy="5400600"/>
          </a:xfrm>
        </p:spPr>
        <p:txBody>
          <a:bodyPr/>
          <a:lstStyle/>
          <a:p>
            <a:pPr>
              <a:buNone/>
            </a:pPr>
            <a:endParaRPr lang="en-US" sz="1800" dirty="0" smtClean="0"/>
          </a:p>
          <a:p>
            <a:pPr>
              <a:buNone/>
            </a:pPr>
            <a:r>
              <a:rPr lang="en-US" sz="1800" dirty="0" smtClean="0"/>
              <a:t>Bachelor College </a:t>
            </a:r>
          </a:p>
          <a:p>
            <a:r>
              <a:rPr lang="en-US" sz="1400" b="0" dirty="0" smtClean="0"/>
              <a:t>3-year </a:t>
            </a:r>
            <a:r>
              <a:rPr lang="en-US" sz="1400" b="0" dirty="0"/>
              <a:t>programs (8 in English)</a:t>
            </a:r>
          </a:p>
          <a:p>
            <a:pPr>
              <a:buClr>
                <a:srgbClr val="00AEEF"/>
              </a:buClr>
              <a:buFont typeface="Arial" pitchFamily="34" charset="0"/>
              <a:buChar char="•"/>
            </a:pPr>
            <a:r>
              <a:rPr lang="nl-NL" sz="1400" b="0" dirty="0" err="1" smtClean="0"/>
              <a:t>Compulsary</a:t>
            </a:r>
            <a:r>
              <a:rPr lang="nl-NL" sz="1400" b="0" dirty="0" smtClean="0"/>
              <a:t> </a:t>
            </a:r>
            <a:r>
              <a:rPr lang="nl-NL" sz="1400" b="0" dirty="0" err="1"/>
              <a:t>and</a:t>
            </a:r>
            <a:r>
              <a:rPr lang="nl-NL" sz="1400" b="0" dirty="0"/>
              <a:t> </a:t>
            </a:r>
            <a:r>
              <a:rPr lang="nl-NL" sz="1400" b="0" dirty="0" err="1"/>
              <a:t>elective</a:t>
            </a:r>
            <a:r>
              <a:rPr lang="nl-NL" sz="1400" b="0" dirty="0"/>
              <a:t> courses, </a:t>
            </a:r>
            <a:r>
              <a:rPr lang="nl-NL" sz="1400" b="0" dirty="0" err="1"/>
              <a:t>customized</a:t>
            </a:r>
            <a:r>
              <a:rPr lang="nl-NL" sz="1400" b="0" dirty="0"/>
              <a:t> program</a:t>
            </a:r>
          </a:p>
          <a:p>
            <a:pPr>
              <a:buFont typeface="Arial" pitchFamily="34" charset="0"/>
              <a:buChar char="•"/>
            </a:pPr>
            <a:r>
              <a:rPr lang="en-US" sz="1400" b="0" dirty="0"/>
              <a:t>15 Bachelor programs (BSc</a:t>
            </a:r>
            <a:r>
              <a:rPr lang="en-US" sz="1400" b="0" dirty="0" smtClean="0"/>
              <a:t>): </a:t>
            </a:r>
            <a:r>
              <a:rPr lang="en-US" sz="1200" b="0" dirty="0"/>
              <a:t>engineering disciplines such as Electrical, Mechanical, and Industrial engineering, Applied Physics, but also Automotive, Medical Sciences and Engineering, Software Science, Web Science, Psychology and Technology, Sustainable Innovation.</a:t>
            </a:r>
          </a:p>
          <a:p>
            <a:pPr>
              <a:buFontTx/>
              <a:buNone/>
            </a:pPr>
            <a:r>
              <a:rPr lang="en-US" sz="1800" dirty="0" smtClean="0"/>
              <a:t>Graduate School </a:t>
            </a:r>
          </a:p>
          <a:p>
            <a:r>
              <a:rPr lang="en-US" sz="1400" b="0" dirty="0" smtClean="0"/>
              <a:t>2-year programs (all in English)</a:t>
            </a:r>
          </a:p>
          <a:p>
            <a:r>
              <a:rPr lang="nl-NL" sz="1400" b="0" dirty="0"/>
              <a:t>Courses </a:t>
            </a:r>
            <a:r>
              <a:rPr lang="nl-NL" sz="1400" b="0" dirty="0" err="1"/>
              <a:t>and</a:t>
            </a:r>
            <a:r>
              <a:rPr lang="nl-NL" sz="1400" b="0" dirty="0"/>
              <a:t> </a:t>
            </a:r>
            <a:r>
              <a:rPr lang="nl-NL" sz="1400" b="0" dirty="0" err="1"/>
              <a:t>projects</a:t>
            </a:r>
            <a:r>
              <a:rPr lang="nl-NL" sz="1400" b="0" dirty="0"/>
              <a:t> (in mixed </a:t>
            </a:r>
            <a:r>
              <a:rPr lang="nl-NL" sz="1400" b="0" dirty="0" err="1"/>
              <a:t>groups</a:t>
            </a:r>
            <a:r>
              <a:rPr lang="nl-NL" sz="1400" b="0" dirty="0"/>
              <a:t>) </a:t>
            </a:r>
          </a:p>
          <a:p>
            <a:pPr lvl="1"/>
            <a:r>
              <a:rPr lang="nl-NL" sz="1400" b="0" dirty="0" err="1"/>
              <a:t>Year</a:t>
            </a:r>
            <a:r>
              <a:rPr lang="nl-NL" sz="1400" b="0" dirty="0"/>
              <a:t> 1:compulsory </a:t>
            </a:r>
            <a:r>
              <a:rPr lang="nl-NL" sz="1400" b="0" dirty="0" err="1"/>
              <a:t>and</a:t>
            </a:r>
            <a:r>
              <a:rPr lang="nl-NL" sz="1400" b="0" dirty="0"/>
              <a:t> </a:t>
            </a:r>
            <a:r>
              <a:rPr lang="nl-NL" sz="1400" b="0" dirty="0" err="1"/>
              <a:t>elective</a:t>
            </a:r>
            <a:r>
              <a:rPr lang="nl-NL" sz="1400" b="0" dirty="0"/>
              <a:t> courses</a:t>
            </a:r>
          </a:p>
          <a:p>
            <a:pPr lvl="1"/>
            <a:r>
              <a:rPr lang="nl-NL" sz="1400" b="0" dirty="0" err="1"/>
              <a:t>Year</a:t>
            </a:r>
            <a:r>
              <a:rPr lang="nl-NL" sz="1400" b="0" dirty="0"/>
              <a:t> 2: </a:t>
            </a:r>
            <a:r>
              <a:rPr lang="nl-NL" sz="1400" b="0" dirty="0" err="1"/>
              <a:t>Internship</a:t>
            </a:r>
            <a:r>
              <a:rPr lang="nl-NL" sz="1400" b="0" dirty="0"/>
              <a:t>, master thesis</a:t>
            </a:r>
          </a:p>
          <a:p>
            <a:r>
              <a:rPr lang="en-US" sz="1400" b="0" dirty="0" smtClean="0"/>
              <a:t>29 Master programs (MSc), for example: </a:t>
            </a:r>
            <a:r>
              <a:rPr lang="en-US" sz="1200" b="0" dirty="0" smtClean="0"/>
              <a:t>Operations </a:t>
            </a:r>
            <a:r>
              <a:rPr lang="en-US" sz="1200" b="0" dirty="0" err="1"/>
              <a:t>Managemet</a:t>
            </a:r>
            <a:r>
              <a:rPr lang="en-US" sz="1200" b="0" dirty="0"/>
              <a:t> &amp; Logistics, Innovation Management, Innovation Sciences, El</a:t>
            </a:r>
            <a:r>
              <a:rPr lang="en-US" sz="1200" b="0" dirty="0" smtClean="0"/>
              <a:t>ectrical Engineering, Chemical Engineering, Applied Physics, Science and Technology of Nuclear Fusion, Automotive Technology, Embedded Systems</a:t>
            </a:r>
          </a:p>
          <a:p>
            <a:pPr>
              <a:buNone/>
            </a:pPr>
            <a:endParaRPr lang="en-US" sz="1050" dirty="0" smtClean="0"/>
          </a:p>
          <a:p>
            <a:pPr eaLnBrk="1" hangingPunct="1"/>
            <a:r>
              <a:rPr lang="en-US" sz="1400" dirty="0" smtClean="0"/>
              <a:t>Ten  two-years programs (</a:t>
            </a:r>
            <a:r>
              <a:rPr lang="en-US" sz="1400" dirty="0" err="1" smtClean="0"/>
              <a:t>PDEng</a:t>
            </a:r>
            <a:r>
              <a:rPr lang="en-US" sz="1400" dirty="0" smtClean="0"/>
              <a:t>) in technological design</a:t>
            </a:r>
          </a:p>
          <a:p>
            <a:pPr eaLnBrk="1" hangingPunct="1"/>
            <a:endParaRPr lang="en-US" sz="1050" dirty="0" smtClean="0"/>
          </a:p>
          <a:p>
            <a:pPr eaLnBrk="1" hangingPunct="1"/>
            <a:r>
              <a:rPr lang="en-US" sz="1400" dirty="0" smtClean="0"/>
              <a:t>PhD programs in all research fields (</a:t>
            </a:r>
            <a:r>
              <a:rPr lang="en-US" sz="1400" dirty="0" err="1" smtClean="0"/>
              <a:t>indiv</a:t>
            </a:r>
            <a:r>
              <a:rPr lang="en-US" sz="1400" dirty="0" smtClean="0"/>
              <a:t>. research)</a:t>
            </a:r>
          </a:p>
          <a:p>
            <a:pPr eaLnBrk="1" hangingPunct="1"/>
            <a:endParaRPr lang="en-US" sz="2000" dirty="0" smtClean="0">
              <a:solidFill>
                <a:srgbClr val="00B0F0"/>
              </a:solidFill>
            </a:endParaRPr>
          </a:p>
          <a:p>
            <a:pPr lvl="2">
              <a:buFont typeface="Arial" charset="0"/>
              <a:buNone/>
            </a:pPr>
            <a:endParaRPr lang="en-US" sz="2000" dirty="0" smtClean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nl-NL" smtClean="0"/>
              <a:t>PAGE </a:t>
            </a:r>
            <a:fld id="{B824C718-4C08-4F0F-9086-A69D3F380211}" type="slidenum">
              <a:rPr lang="nl-NL" smtClean="0"/>
              <a:pPr>
                <a:defRPr/>
              </a:pPr>
              <a:t>16</a:t>
            </a:fld>
            <a:endParaRPr lang="nl-NL"/>
          </a:p>
        </p:txBody>
      </p:sp>
      <p:pic>
        <p:nvPicPr>
          <p:cNvPr id="6" name="Picture 8" descr="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300192" y="1916832"/>
            <a:ext cx="2329014" cy="288032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W</a:t>
            </a:r>
            <a:r>
              <a:rPr lang="nl-NL" dirty="0" smtClean="0"/>
              <a:t>e need international top talent</a:t>
            </a:r>
          </a:p>
        </p:txBody>
      </p:sp>
      <p:sp>
        <p:nvSpPr>
          <p:cNvPr id="48131" name="Content Placeholder 4"/>
          <p:cNvSpPr>
            <a:spLocks noGrp="1"/>
          </p:cNvSpPr>
          <p:nvPr>
            <p:ph sz="half" idx="2"/>
          </p:nvPr>
        </p:nvSpPr>
        <p:spPr>
          <a:xfrm>
            <a:off x="539552" y="1700808"/>
            <a:ext cx="3921125" cy="3959225"/>
          </a:xfrm>
        </p:spPr>
        <p:txBody>
          <a:bodyPr/>
          <a:lstStyle/>
          <a:p>
            <a:endParaRPr lang="nl-NL" dirty="0" smtClean="0"/>
          </a:p>
          <a:p>
            <a:r>
              <a:rPr lang="nl-NL" sz="2000" dirty="0" smtClean="0"/>
              <a:t>More engineers </a:t>
            </a:r>
            <a:endParaRPr lang="nl-NL" sz="2000" dirty="0"/>
          </a:p>
          <a:p>
            <a:pPr marL="0" indent="0">
              <a:buNone/>
            </a:pPr>
            <a:endParaRPr lang="nl-NL" sz="2000" dirty="0" smtClean="0"/>
          </a:p>
          <a:p>
            <a:r>
              <a:rPr lang="nl-NL" sz="2000" dirty="0" smtClean="0"/>
              <a:t>Top talent </a:t>
            </a:r>
            <a:r>
              <a:rPr lang="nl-NL" sz="2000" dirty="0" err="1" smtClean="0"/>
              <a:t>with</a:t>
            </a:r>
            <a:r>
              <a:rPr lang="nl-NL" sz="2000" dirty="0" smtClean="0"/>
              <a:t> </a:t>
            </a:r>
            <a:r>
              <a:rPr lang="nl-NL" sz="2000" dirty="0" err="1" smtClean="0"/>
              <a:t>an</a:t>
            </a:r>
            <a:r>
              <a:rPr lang="nl-NL" sz="2000" dirty="0" smtClean="0"/>
              <a:t> international focus</a:t>
            </a:r>
          </a:p>
          <a:p>
            <a:pPr>
              <a:buNone/>
            </a:pPr>
            <a:r>
              <a:rPr lang="nl-NL" sz="2000" dirty="0" smtClean="0"/>
              <a:t>	(‘</a:t>
            </a:r>
            <a:r>
              <a:rPr lang="nl-NL" sz="2000" dirty="0" err="1" smtClean="0"/>
              <a:t>global</a:t>
            </a:r>
            <a:r>
              <a:rPr lang="nl-NL" sz="2000" dirty="0" smtClean="0"/>
              <a:t> thinking’)</a:t>
            </a:r>
          </a:p>
          <a:p>
            <a:pPr>
              <a:buNone/>
            </a:pPr>
            <a:endParaRPr lang="en-US" sz="2000" dirty="0"/>
          </a:p>
          <a:p>
            <a:r>
              <a:rPr lang="en-US" sz="2000" dirty="0" smtClean="0"/>
              <a:t>Many jobs in the region (89% of graduates finds a job in 6 months)</a:t>
            </a:r>
            <a:endParaRPr lang="nl-NL" sz="2000" dirty="0" smtClean="0"/>
          </a:p>
          <a:p>
            <a:endParaRPr lang="nl-NL" dirty="0" smtClean="0"/>
          </a:p>
          <a:p>
            <a:endParaRPr lang="nl-NL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nl-NL" dirty="0" smtClean="0"/>
              <a:t>PAGE</a:t>
            </a:r>
            <a:fld id="{C6B612E1-0945-4493-BA26-3C083E979A35}" type="slidenum">
              <a:rPr lang="nl-NL" smtClean="0"/>
              <a:pPr/>
              <a:t>17</a:t>
            </a:fld>
            <a:endParaRPr lang="nl-NL" dirty="0"/>
          </a:p>
        </p:txBody>
      </p:sp>
      <p:pic>
        <p:nvPicPr>
          <p:cNvPr id="7" name="Picture 2" descr="http://www.cartoonstock.com/lowres/hsc3999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2204864"/>
            <a:ext cx="3810000" cy="3162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TU/e career program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z="2000" dirty="0" smtClean="0"/>
          </a:p>
          <a:p>
            <a:r>
              <a:rPr lang="en-US" sz="2000" dirty="0" smtClean="0"/>
              <a:t>Together with partner universities and </a:t>
            </a:r>
          </a:p>
          <a:p>
            <a:pPr>
              <a:buNone/>
            </a:pPr>
            <a:r>
              <a:rPr lang="en-US" sz="2000" dirty="0" smtClean="0"/>
              <a:t>     with multinationals.</a:t>
            </a:r>
          </a:p>
          <a:p>
            <a:pPr>
              <a:buNone/>
            </a:pPr>
            <a:r>
              <a:rPr lang="en-US" sz="2000" dirty="0" smtClean="0"/>
              <a:t>  </a:t>
            </a:r>
          </a:p>
          <a:p>
            <a:r>
              <a:rPr lang="en-US" sz="2000" dirty="0" smtClean="0"/>
              <a:t>Financing: industry or university</a:t>
            </a:r>
          </a:p>
          <a:p>
            <a:endParaRPr lang="en-US" sz="2000" dirty="0" smtClean="0">
              <a:cs typeface="Arial" pitchFamily="34" charset="0"/>
            </a:endParaRPr>
          </a:p>
          <a:p>
            <a:r>
              <a:rPr lang="en-US" sz="2000" dirty="0" smtClean="0">
                <a:cs typeface="Arial" pitchFamily="34" charset="0"/>
              </a:rPr>
              <a:t>Goals: Find and support talent</a:t>
            </a:r>
          </a:p>
          <a:p>
            <a:endParaRPr lang="en-US" sz="2000" dirty="0">
              <a:cs typeface="Arial" pitchFamily="34" charset="0"/>
            </a:endParaRPr>
          </a:p>
          <a:p>
            <a:r>
              <a:rPr lang="en-US" sz="2000" dirty="0" smtClean="0">
                <a:cs typeface="Arial" pitchFamily="34" charset="0"/>
              </a:rPr>
              <a:t>TU/e scholarships</a:t>
            </a:r>
          </a:p>
          <a:p>
            <a:pPr lvl="1">
              <a:buNone/>
            </a:pPr>
            <a:endParaRPr lang="en-US" dirty="0" smtClean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nl-NL" smtClean="0"/>
              <a:t>PAGE </a:t>
            </a:r>
            <a:fld id="{09E75F8A-D3B3-4F68-A3D6-643F5BF9B03F}" type="slidenum">
              <a:rPr lang="nl-NL" smtClean="0"/>
              <a:pPr>
                <a:defRPr/>
              </a:pPr>
              <a:t>18</a:t>
            </a:fld>
            <a:endParaRPr lang="nl-NL"/>
          </a:p>
        </p:txBody>
      </p:sp>
      <p:pic>
        <p:nvPicPr>
          <p:cNvPr id="10" name="Picture 2" descr="http://www.supplychainmagazine.nl/wp-content/uploads/2010/05/samenwerkin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6136" y="2276872"/>
            <a:ext cx="2520280" cy="244827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47747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 video TU/e general</a:t>
            </a:r>
            <a:endParaRPr lang="nl-N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pPr marL="0" indent="0">
              <a:buNone/>
            </a:pPr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nl-NL" dirty="0" smtClean="0"/>
              <a:t>PAGE </a:t>
            </a:r>
            <a:fld id="{B824C718-4C08-4F0F-9086-A69D3F380211}" type="slidenum">
              <a:rPr lang="nl-NL" smtClean="0"/>
              <a:pPr>
                <a:defRPr/>
              </a:pPr>
              <a:t>1</a:t>
            </a:fld>
            <a:endParaRPr lang="nl-NL" dirty="0"/>
          </a:p>
        </p:txBody>
      </p:sp>
      <p:pic>
        <p:nvPicPr>
          <p:cNvPr id="7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1" y="2449669"/>
            <a:ext cx="4824537" cy="2419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50539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260350"/>
            <a:ext cx="8312472" cy="877888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TUE Meta" pitchFamily="34" charset="0"/>
              </a:rPr>
              <a:t>TU/e Scholarship Program: 5-year program</a:t>
            </a:r>
            <a:endParaRPr lang="nl-NL" dirty="0" smtClean="0">
              <a:latin typeface="TUE Meta" pitchFamily="34" charset="0"/>
            </a:endParaRPr>
          </a:p>
        </p:txBody>
      </p:sp>
      <p:sp>
        <p:nvSpPr>
          <p:cNvPr id="614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42938" y="1571625"/>
            <a:ext cx="5060950" cy="4041775"/>
          </a:xfrm>
        </p:spPr>
        <p:txBody>
          <a:bodyPr/>
          <a:lstStyle/>
          <a:p>
            <a:pPr marL="266700" indent="-266700">
              <a:buNone/>
            </a:pPr>
            <a:endParaRPr lang="nl-NL" sz="1800" b="0" dirty="0" smtClean="0">
              <a:solidFill>
                <a:srgbClr val="000000"/>
              </a:solidFill>
              <a:latin typeface="TUE Meta" pitchFamily="34" charset="0"/>
            </a:endParaRPr>
          </a:p>
          <a:p>
            <a:pPr marL="742950" lvl="1" indent="-285750">
              <a:buFont typeface="Wingdings" pitchFamily="2" charset="2"/>
              <a:buChar char="Ø"/>
            </a:pPr>
            <a:endParaRPr lang="nl-NL" sz="1800" b="0" dirty="0" smtClean="0">
              <a:solidFill>
                <a:srgbClr val="000000"/>
              </a:solidFill>
              <a:latin typeface="TUE Meta" pitchFamily="34" charset="0"/>
            </a:endParaRPr>
          </a:p>
          <a:p>
            <a:pPr marL="742950" lvl="1" indent="-285750">
              <a:buFont typeface="Wingdings" pitchFamily="2" charset="2"/>
              <a:buChar char="Ø"/>
            </a:pPr>
            <a:endParaRPr lang="nl-NL" sz="1800" b="0" dirty="0" smtClean="0">
              <a:solidFill>
                <a:srgbClr val="000000"/>
              </a:solidFill>
              <a:latin typeface="TUE Meta" pitchFamily="34" charset="0"/>
            </a:endParaRPr>
          </a:p>
          <a:p>
            <a:pPr marL="742950" lvl="1" indent="-285750">
              <a:buFont typeface="Wingdings" pitchFamily="2" charset="2"/>
              <a:buChar char="Ø"/>
            </a:pPr>
            <a:endParaRPr lang="nl-NL" sz="1800" b="0" dirty="0" smtClean="0">
              <a:solidFill>
                <a:srgbClr val="000000"/>
              </a:solidFill>
              <a:latin typeface="TUE Meta" pitchFamily="34" charset="0"/>
            </a:endParaRPr>
          </a:p>
          <a:p>
            <a:pPr marL="742950" lvl="1" indent="-285750">
              <a:buFont typeface="Wingdings" pitchFamily="2" charset="2"/>
              <a:buChar char="Ø"/>
            </a:pPr>
            <a:endParaRPr lang="nl-NL" sz="1800" b="0" dirty="0" smtClean="0">
              <a:solidFill>
                <a:srgbClr val="000000"/>
              </a:solidFill>
              <a:latin typeface="TUE Meta" pitchFamily="34" charset="0"/>
            </a:endParaRPr>
          </a:p>
          <a:p>
            <a:pPr marL="742950" lvl="1" indent="-285750">
              <a:buFont typeface="Wingdings" pitchFamily="2" charset="2"/>
              <a:buChar char="Ø"/>
            </a:pPr>
            <a:endParaRPr lang="nl-NL" sz="1800" b="0" dirty="0" smtClean="0">
              <a:solidFill>
                <a:srgbClr val="000000"/>
              </a:solidFill>
              <a:latin typeface="TUE Meta" pitchFamily="34" charset="0"/>
            </a:endParaRPr>
          </a:p>
          <a:p>
            <a:pPr marL="742950" lvl="1" indent="-285750">
              <a:buFont typeface="Wingdings" pitchFamily="2" charset="2"/>
              <a:buChar char="Ø"/>
            </a:pPr>
            <a:endParaRPr lang="nl-NL" sz="1800" b="0" dirty="0" smtClean="0">
              <a:solidFill>
                <a:srgbClr val="000000"/>
              </a:solidFill>
              <a:latin typeface="TUE Meta" pitchFamily="34" charset="0"/>
            </a:endParaRPr>
          </a:p>
          <a:p>
            <a:pPr marL="742950" lvl="1" indent="-285750">
              <a:buFont typeface="Wingdings" pitchFamily="2" charset="2"/>
              <a:buChar char="Ø"/>
            </a:pPr>
            <a:endParaRPr lang="nl-NL" sz="1800" b="0" dirty="0" smtClean="0">
              <a:solidFill>
                <a:srgbClr val="000000"/>
              </a:solidFill>
              <a:latin typeface="TUE Meta" pitchFamily="34" charset="0"/>
            </a:endParaRPr>
          </a:p>
          <a:p>
            <a:pPr marL="188913" indent="0">
              <a:buNone/>
            </a:pPr>
            <a:endParaRPr lang="nl-NL" sz="2000" b="0" dirty="0">
              <a:solidFill>
                <a:srgbClr val="000000"/>
              </a:solidFill>
              <a:latin typeface="TUE Meta" pitchFamily="34" charset="0"/>
            </a:endParaRPr>
          </a:p>
          <a:p>
            <a:pPr marL="188913" indent="0">
              <a:buNone/>
            </a:pPr>
            <a:r>
              <a:rPr lang="nl-NL" sz="2000" dirty="0" err="1" smtClean="0"/>
              <a:t>Internship</a:t>
            </a:r>
            <a:r>
              <a:rPr lang="nl-NL" sz="2000" dirty="0" smtClean="0"/>
              <a:t> or thesis project at </a:t>
            </a:r>
            <a:r>
              <a:rPr lang="nl-NL" sz="2000" dirty="0" err="1" smtClean="0"/>
              <a:t>one</a:t>
            </a:r>
            <a:r>
              <a:rPr lang="nl-NL" sz="2000" dirty="0" smtClean="0"/>
              <a:t> of </a:t>
            </a:r>
          </a:p>
          <a:p>
            <a:pPr marL="188913" indent="0">
              <a:buNone/>
            </a:pPr>
            <a:r>
              <a:rPr lang="nl-NL" sz="2000" dirty="0" smtClean="0"/>
              <a:t>the </a:t>
            </a:r>
            <a:r>
              <a:rPr lang="nl-NL" sz="2000" dirty="0" err="1" smtClean="0"/>
              <a:t>participating</a:t>
            </a:r>
            <a:r>
              <a:rPr lang="nl-NL" sz="2000" dirty="0" smtClean="0"/>
              <a:t> companies in the </a:t>
            </a:r>
          </a:p>
          <a:p>
            <a:pPr marL="188913" indent="0">
              <a:buNone/>
            </a:pPr>
            <a:r>
              <a:rPr lang="nl-NL" sz="2000" dirty="0" smtClean="0"/>
              <a:t>Brainport </a:t>
            </a:r>
            <a:r>
              <a:rPr lang="nl-NL" sz="2000" dirty="0" err="1" smtClean="0"/>
              <a:t>region</a:t>
            </a:r>
            <a:endParaRPr lang="nl-NL" sz="2000" dirty="0" smtClean="0"/>
          </a:p>
          <a:p>
            <a:pPr marL="457200" lvl="1" indent="0">
              <a:buNone/>
            </a:pPr>
            <a:endParaRPr lang="nl-NL" sz="1800" b="0" dirty="0" smtClean="0">
              <a:solidFill>
                <a:srgbClr val="000000"/>
              </a:solidFill>
              <a:latin typeface="TUE Meta" pitchFamily="34" charset="0"/>
            </a:endParaRPr>
          </a:p>
          <a:p>
            <a:pPr marL="266700" indent="-266700" eaLnBrk="1" hangingPunct="1">
              <a:buFontTx/>
              <a:buNone/>
            </a:pPr>
            <a:endParaRPr lang="nl-NL" sz="1400" b="0" dirty="0" smtClean="0"/>
          </a:p>
        </p:txBody>
      </p:sp>
      <p:pic>
        <p:nvPicPr>
          <p:cNvPr id="6150" name="Picture 7" descr="BVOF 2007_1109_C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888" y="1628775"/>
            <a:ext cx="2466975" cy="371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240141146"/>
              </p:ext>
            </p:extLst>
          </p:nvPr>
        </p:nvGraphicFramePr>
        <p:xfrm>
          <a:off x="755576" y="2071678"/>
          <a:ext cx="4030738" cy="19288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nl-NL" smtClean="0"/>
              <a:t>PAGE </a:t>
            </a:r>
            <a:fld id="{09E75F8A-D3B3-4F68-A3D6-643F5BF9B03F}" type="slidenum">
              <a:rPr lang="nl-NL" smtClean="0"/>
              <a:pPr>
                <a:defRPr/>
              </a:pPr>
              <a:t>19</a:t>
            </a:fld>
            <a:endParaRPr lang="nl-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hoto of three people walking together in front of windows.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326" y="4437112"/>
            <a:ext cx="4085650" cy="2206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After the master</a:t>
            </a:r>
            <a:endParaRPr lang="nl-N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628801"/>
            <a:ext cx="8354690" cy="4032448"/>
          </a:xfrm>
        </p:spPr>
        <p:txBody>
          <a:bodyPr/>
          <a:lstStyle/>
          <a:p>
            <a:pPr marL="0" indent="0">
              <a:buNone/>
            </a:pPr>
            <a:r>
              <a:rPr lang="nl-NL" sz="2000" dirty="0" smtClean="0"/>
              <a:t>Job opportunities in the international high tech industry</a:t>
            </a:r>
          </a:p>
          <a:p>
            <a:pPr marL="269875" lvl="1" indent="0">
              <a:buNone/>
            </a:pPr>
            <a:r>
              <a:rPr lang="nl-NL" sz="1800" b="0" dirty="0" smtClean="0"/>
              <a:t>(Philips, Shell, Canon, Intel, etc.)</a:t>
            </a:r>
          </a:p>
          <a:p>
            <a:pPr marL="269875" lvl="1" indent="0">
              <a:buNone/>
            </a:pPr>
            <a:endParaRPr lang="nl-NL" sz="2000" dirty="0"/>
          </a:p>
          <a:p>
            <a:pPr marL="1588" indent="0">
              <a:buNone/>
            </a:pPr>
            <a:r>
              <a:rPr lang="nl-NL" sz="2000" dirty="0" err="1" smtClean="0"/>
              <a:t>Academic</a:t>
            </a:r>
            <a:r>
              <a:rPr lang="nl-NL" sz="2000" dirty="0" smtClean="0"/>
              <a:t> career at TU/e</a:t>
            </a:r>
            <a:endParaRPr lang="nl-NL" sz="2000" dirty="0"/>
          </a:p>
          <a:p>
            <a:pPr lvl="1">
              <a:buClr>
                <a:schemeClr val="accent1"/>
              </a:buClr>
            </a:pPr>
            <a:r>
              <a:rPr lang="nl-NL" sz="1800" b="0" dirty="0" smtClean="0"/>
              <a:t>PDEng (2 years)</a:t>
            </a:r>
          </a:p>
          <a:p>
            <a:pPr lvl="1">
              <a:buClr>
                <a:schemeClr val="accent1"/>
              </a:buClr>
            </a:pPr>
            <a:r>
              <a:rPr lang="nl-NL" sz="1800" b="0" dirty="0" err="1" smtClean="0"/>
              <a:t>PhD</a:t>
            </a:r>
            <a:r>
              <a:rPr lang="nl-NL" sz="1800" b="0" dirty="0" smtClean="0"/>
              <a:t> (4 </a:t>
            </a:r>
            <a:r>
              <a:rPr lang="nl-NL" sz="1800" b="0" dirty="0" err="1" smtClean="0"/>
              <a:t>years</a:t>
            </a:r>
            <a:r>
              <a:rPr lang="nl-NL" sz="1800" b="0" dirty="0" smtClean="0"/>
              <a:t>)</a:t>
            </a:r>
          </a:p>
          <a:p>
            <a:pPr lvl="1">
              <a:buNone/>
            </a:pPr>
            <a:endParaRPr lang="nl-NL" sz="2000" dirty="0" smtClean="0"/>
          </a:p>
          <a:p>
            <a:pPr>
              <a:buNone/>
            </a:pPr>
            <a:r>
              <a:rPr lang="nl-NL" sz="2000" dirty="0" smtClean="0"/>
              <a:t>International academic career</a:t>
            </a:r>
          </a:p>
          <a:p>
            <a:pPr lvl="1"/>
            <a:endParaRPr lang="nl-NL" sz="20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nl-NL" smtClean="0"/>
              <a:t>PAGE </a:t>
            </a:r>
            <a:fld id="{B824C718-4C08-4F0F-9086-A69D3F380211}" type="slidenum">
              <a:rPr lang="nl-NL" smtClean="0"/>
              <a:pPr>
                <a:defRPr/>
              </a:pPr>
              <a:t>20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94509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1B122D7-3B41-4396-9C04-7778CACCA5F4}" type="slidenum">
              <a:rPr lang="en-US"/>
              <a:pPr>
                <a:defRPr/>
              </a:pPr>
              <a:t>21</a:t>
            </a:fld>
            <a:endParaRPr lang="en-US"/>
          </a:p>
        </p:txBody>
      </p:sp>
      <p:sp>
        <p:nvSpPr>
          <p:cNvPr id="14340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latin typeface="Calibri" pitchFamily="34" charset="0"/>
                <a:cs typeface="Calibri" pitchFamily="34" charset="0"/>
              </a:rPr>
              <a:t>Department of Industrial Engineering &amp; Innovation Sciences (IE&amp;IS)</a:t>
            </a:r>
          </a:p>
        </p:txBody>
      </p:sp>
      <p:sp>
        <p:nvSpPr>
          <p:cNvPr id="14341" name="Rectangle 6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nl-NL" b="1" dirty="0" smtClean="0">
                <a:latin typeface="Calibri" pitchFamily="34" charset="0"/>
                <a:cs typeface="Calibri" pitchFamily="34" charset="0"/>
              </a:rPr>
              <a:t>Dean:</a:t>
            </a:r>
            <a:r>
              <a:rPr lang="nl-NL" dirty="0" smtClean="0">
                <a:latin typeface="Calibri" pitchFamily="34" charset="0"/>
                <a:cs typeface="Calibri" pitchFamily="34" charset="0"/>
              </a:rPr>
              <a:t> </a:t>
            </a:r>
          </a:p>
          <a:p>
            <a:pPr lvl="1" eaLnBrk="1" hangingPunct="1"/>
            <a:r>
              <a:rPr lang="nl-NL" sz="2400" dirty="0" err="1">
                <a:latin typeface="Calibri" pitchFamily="34" charset="0"/>
                <a:cs typeface="Calibri" pitchFamily="34" charset="0"/>
              </a:rPr>
              <a:t>prof.dr</a:t>
            </a:r>
            <a:r>
              <a:rPr lang="nl-NL" sz="2400" dirty="0">
                <a:latin typeface="Calibri" pitchFamily="34" charset="0"/>
                <a:cs typeface="Calibri" pitchFamily="34" charset="0"/>
              </a:rPr>
              <a:t>. </a:t>
            </a:r>
            <a:r>
              <a:rPr lang="nl-NL" sz="2400" dirty="0" smtClean="0">
                <a:latin typeface="Calibri" pitchFamily="34" charset="0"/>
                <a:cs typeface="Calibri" pitchFamily="34" charset="0"/>
              </a:rPr>
              <a:t>Ingrid </a:t>
            </a:r>
            <a:r>
              <a:rPr lang="nl-NL" sz="2400" dirty="0" err="1" smtClean="0">
                <a:latin typeface="Calibri" pitchFamily="34" charset="0"/>
                <a:cs typeface="Calibri" pitchFamily="34" charset="0"/>
              </a:rPr>
              <a:t>Heynderickx</a:t>
            </a:r>
            <a:endParaRPr lang="nl-NL" sz="2400" dirty="0" smtClean="0">
              <a:latin typeface="Calibri" pitchFamily="34" charset="0"/>
              <a:cs typeface="Calibri" pitchFamily="34" charset="0"/>
            </a:endParaRPr>
          </a:p>
          <a:p>
            <a:pPr eaLnBrk="1" hangingPunct="1"/>
            <a:r>
              <a:rPr lang="nl-NL" b="1" dirty="0" smtClean="0">
                <a:latin typeface="Calibri" pitchFamily="34" charset="0"/>
                <a:cs typeface="Calibri" pitchFamily="34" charset="0"/>
              </a:rPr>
              <a:t>International Office:</a:t>
            </a:r>
          </a:p>
          <a:p>
            <a:pPr lvl="1" eaLnBrk="1" hangingPunct="1"/>
            <a:r>
              <a:rPr lang="nl-NL" sz="2400" dirty="0" err="1" smtClean="0">
                <a:latin typeface="Calibri" pitchFamily="34" charset="0"/>
                <a:cs typeface="Calibri" pitchFamily="34" charset="0"/>
              </a:rPr>
              <a:t>Bea</a:t>
            </a:r>
            <a:r>
              <a:rPr lang="nl-NL" sz="2400" dirty="0" smtClean="0">
                <a:latin typeface="Calibri" pitchFamily="34" charset="0"/>
                <a:cs typeface="Calibri" pitchFamily="34" charset="0"/>
              </a:rPr>
              <a:t> van de Ven (IE)</a:t>
            </a:r>
          </a:p>
          <a:p>
            <a:pPr lvl="1" eaLnBrk="1" hangingPunct="1"/>
            <a:r>
              <a:rPr lang="nl-NL" sz="2400" dirty="0" smtClean="0">
                <a:latin typeface="Calibri" pitchFamily="34" charset="0"/>
                <a:cs typeface="Calibri" pitchFamily="34" charset="0"/>
              </a:rPr>
              <a:t>Anita Gerardu (IS)</a:t>
            </a:r>
          </a:p>
          <a:p>
            <a:pPr eaLnBrk="1" hangingPunct="1"/>
            <a:endParaRPr lang="en-US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852936"/>
            <a:ext cx="4000500" cy="300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14752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0A6772E-6A07-44C4-BAA7-7DBEC74BE6CD}" type="slidenum">
              <a:rPr lang="en-US"/>
              <a:pPr>
                <a:defRPr/>
              </a:pPr>
              <a:t>22</a:t>
            </a:fld>
            <a:endParaRPr lang="en-US"/>
          </a:p>
        </p:txBody>
      </p:sp>
      <p:pic>
        <p:nvPicPr>
          <p:cNvPr id="11267" name="Picture 2" descr="luchtfoto juni 2002-01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06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Oval 5"/>
          <p:cNvSpPr/>
          <p:nvPr/>
        </p:nvSpPr>
        <p:spPr bwMode="auto">
          <a:xfrm rot="739960">
            <a:off x="2049463" y="1381125"/>
            <a:ext cx="1023937" cy="1238250"/>
          </a:xfrm>
          <a:prstGeom prst="ellipse">
            <a:avLst/>
          </a:prstGeom>
          <a:noFill/>
          <a:ln w="76200"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endParaRPr lang="en-US">
              <a:solidFill>
                <a:schemeClr val="tx2"/>
              </a:solidFill>
              <a:latin typeface="TUE Met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5372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 bwMode="auto">
          <a:xfrm>
            <a:off x="6588125" y="6021388"/>
            <a:ext cx="2555875" cy="83661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17411" name="Picture 2" descr="C:\Documents and Settings\EVDGEER\Desktop\Organogram IE IS.tif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650" y="1557338"/>
            <a:ext cx="6985000" cy="511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 smtClean="0">
                <a:latin typeface="Calibri" pitchFamily="34" charset="0"/>
                <a:cs typeface="Calibri" pitchFamily="34" charset="0"/>
              </a:rPr>
              <a:t>Organization</a:t>
            </a:r>
            <a:r>
              <a:rPr lang="nl-NL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nl-NL" dirty="0" err="1" smtClean="0">
                <a:latin typeface="Calibri" pitchFamily="34" charset="0"/>
                <a:cs typeface="Calibri" pitchFamily="34" charset="0"/>
              </a:rPr>
              <a:t>Chart</a:t>
            </a:r>
            <a:endParaRPr lang="en-US" dirty="0" smtClean="0">
              <a:latin typeface="Calibri" pitchFamily="34" charset="0"/>
              <a:cs typeface="Calibri" pitchFamily="34" charset="0"/>
            </a:endParaRPr>
          </a:p>
        </p:txBody>
      </p:sp>
      <p:grpSp>
        <p:nvGrpSpPr>
          <p:cNvPr id="2" name="Group 17"/>
          <p:cNvGrpSpPr>
            <a:grpSpLocks/>
          </p:cNvGrpSpPr>
          <p:nvPr/>
        </p:nvGrpSpPr>
        <p:grpSpPr bwMode="auto">
          <a:xfrm>
            <a:off x="5967412" y="3346996"/>
            <a:ext cx="2709044" cy="1954212"/>
            <a:chOff x="5967156" y="2843935"/>
            <a:chExt cx="2710059" cy="1953217"/>
          </a:xfrm>
          <a:solidFill>
            <a:schemeClr val="accent3"/>
          </a:solidFill>
        </p:grpSpPr>
        <p:grpSp>
          <p:nvGrpSpPr>
            <p:cNvPr id="3" name="Group 13"/>
            <p:cNvGrpSpPr>
              <a:grpSpLocks/>
            </p:cNvGrpSpPr>
            <p:nvPr/>
          </p:nvGrpSpPr>
          <p:grpSpPr bwMode="auto">
            <a:xfrm>
              <a:off x="7218575" y="2852936"/>
              <a:ext cx="1458640" cy="1944216"/>
              <a:chOff x="7740125" y="2852936"/>
              <a:chExt cx="1458640" cy="1944216"/>
            </a:xfrm>
            <a:grpFill/>
          </p:grpSpPr>
          <p:sp>
            <p:nvSpPr>
              <p:cNvPr id="13" name="Rectangle 12"/>
              <p:cNvSpPr/>
              <p:nvPr/>
            </p:nvSpPr>
            <p:spPr>
              <a:xfrm>
                <a:off x="7740125" y="2853455"/>
                <a:ext cx="1403875" cy="194369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grpSp>
            <p:nvGrpSpPr>
              <p:cNvPr id="4" name="Group 11"/>
              <p:cNvGrpSpPr>
                <a:grpSpLocks/>
              </p:cNvGrpSpPr>
              <p:nvPr/>
            </p:nvGrpSpPr>
            <p:grpSpPr bwMode="auto">
              <a:xfrm>
                <a:off x="7740353" y="2852936"/>
                <a:ext cx="1458412" cy="1943944"/>
                <a:chOff x="7740353" y="2852936"/>
                <a:chExt cx="1458412" cy="1943944"/>
              </a:xfrm>
              <a:grpFill/>
            </p:grpSpPr>
            <p:sp>
              <p:nvSpPr>
                <p:cNvPr id="12300" name="TextBox 3"/>
                <p:cNvSpPr txBox="1">
                  <a:spLocks noChangeArrowheads="1"/>
                </p:cNvSpPr>
                <p:nvPr/>
              </p:nvSpPr>
              <p:spPr bwMode="auto">
                <a:xfrm>
                  <a:off x="7740353" y="2852936"/>
                  <a:ext cx="1458412" cy="230715"/>
                </a:xfrm>
                <a:prstGeom prst="rect">
                  <a:avLst/>
                </a:prstGeom>
                <a:grpFill/>
                <a:ln w="0">
                  <a:solidFill>
                    <a:srgbClr val="4D4D4D"/>
                  </a:solidFill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>
                    <a:defRPr/>
                  </a:pPr>
                  <a:r>
                    <a:rPr lang="nl-NL" sz="900" dirty="0">
                      <a:solidFill>
                        <a:srgbClr val="4D4D4D"/>
                      </a:solidFill>
                    </a:rPr>
                    <a:t>Education Administration</a:t>
                  </a:r>
                  <a:endParaRPr lang="en-US" sz="900" dirty="0">
                    <a:solidFill>
                      <a:srgbClr val="4D4D4D"/>
                    </a:solidFill>
                  </a:endParaRPr>
                </a:p>
              </p:txBody>
            </p:sp>
            <p:sp>
              <p:nvSpPr>
                <p:cNvPr id="12301" name="TextBox 4"/>
                <p:cNvSpPr txBox="1">
                  <a:spLocks noChangeArrowheads="1"/>
                </p:cNvSpPr>
                <p:nvPr/>
              </p:nvSpPr>
              <p:spPr bwMode="auto">
                <a:xfrm>
                  <a:off x="7740353" y="3126160"/>
                  <a:ext cx="1458412" cy="231292"/>
                </a:xfrm>
                <a:prstGeom prst="rect">
                  <a:avLst/>
                </a:prstGeom>
                <a:grpFill/>
                <a:ln w="0">
                  <a:solidFill>
                    <a:srgbClr val="4D4D4D"/>
                  </a:solidFill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>
                    <a:defRPr/>
                  </a:pPr>
                  <a:r>
                    <a:rPr lang="nl-NL" sz="900" dirty="0">
                      <a:solidFill>
                        <a:srgbClr val="4D4D4D"/>
                      </a:solidFill>
                    </a:rPr>
                    <a:t>Study Advisors</a:t>
                  </a:r>
                </a:p>
              </p:txBody>
            </p:sp>
            <p:sp>
              <p:nvSpPr>
                <p:cNvPr id="12302" name="TextBox 5"/>
                <p:cNvSpPr txBox="1">
                  <a:spLocks noChangeArrowheads="1"/>
                </p:cNvSpPr>
                <p:nvPr/>
              </p:nvSpPr>
              <p:spPr bwMode="auto">
                <a:xfrm>
                  <a:off x="7740353" y="3414191"/>
                  <a:ext cx="1458412" cy="231145"/>
                </a:xfrm>
                <a:prstGeom prst="rect">
                  <a:avLst/>
                </a:prstGeom>
                <a:grpFill/>
                <a:ln w="0">
                  <a:solidFill>
                    <a:srgbClr val="4D4D4D"/>
                  </a:solidFill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>
                    <a:defRPr/>
                  </a:pPr>
                  <a:r>
                    <a:rPr lang="nl-NL" sz="900" dirty="0">
                      <a:solidFill>
                        <a:srgbClr val="4D4D4D"/>
                      </a:solidFill>
                    </a:rPr>
                    <a:t>Quality </a:t>
                  </a:r>
                  <a:r>
                    <a:rPr lang="nl-NL" sz="900" dirty="0" smtClean="0">
                      <a:solidFill>
                        <a:srgbClr val="4D4D4D"/>
                      </a:solidFill>
                    </a:rPr>
                    <a:t>Unit</a:t>
                  </a:r>
                  <a:endParaRPr lang="en-US" sz="900" dirty="0">
                    <a:solidFill>
                      <a:srgbClr val="4D4D4D"/>
                    </a:solidFill>
                  </a:endParaRPr>
                </a:p>
              </p:txBody>
            </p:sp>
            <p:sp>
              <p:nvSpPr>
                <p:cNvPr id="12303" name="TextBox 6"/>
                <p:cNvSpPr txBox="1">
                  <a:spLocks noChangeArrowheads="1"/>
                </p:cNvSpPr>
                <p:nvPr/>
              </p:nvSpPr>
              <p:spPr bwMode="auto">
                <a:xfrm>
                  <a:off x="7740353" y="3702224"/>
                  <a:ext cx="1458412" cy="230715"/>
                </a:xfrm>
                <a:prstGeom prst="rect">
                  <a:avLst/>
                </a:prstGeom>
                <a:grpFill/>
                <a:ln w="0">
                  <a:solidFill>
                    <a:srgbClr val="4D4D4D"/>
                  </a:solidFill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>
                    <a:defRPr/>
                  </a:pPr>
                  <a:r>
                    <a:rPr lang="nl-NL" sz="900">
                      <a:solidFill>
                        <a:srgbClr val="4D4D4D"/>
                      </a:solidFill>
                    </a:rPr>
                    <a:t>ICT</a:t>
                  </a:r>
                  <a:endParaRPr lang="en-US" sz="900">
                    <a:solidFill>
                      <a:srgbClr val="4D4D4D"/>
                    </a:solidFill>
                  </a:endParaRPr>
                </a:p>
              </p:txBody>
            </p:sp>
            <p:sp>
              <p:nvSpPr>
                <p:cNvPr id="12304" name="TextBox 7"/>
                <p:cNvSpPr txBox="1">
                  <a:spLocks noChangeArrowheads="1"/>
                </p:cNvSpPr>
                <p:nvPr/>
              </p:nvSpPr>
              <p:spPr bwMode="auto">
                <a:xfrm>
                  <a:off x="7740353" y="3990256"/>
                  <a:ext cx="1458412" cy="230852"/>
                </a:xfrm>
                <a:prstGeom prst="rect">
                  <a:avLst/>
                </a:prstGeom>
                <a:grpFill/>
                <a:ln w="0">
                  <a:solidFill>
                    <a:srgbClr val="4D4D4D"/>
                  </a:solidFill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>
                    <a:defRPr/>
                  </a:pPr>
                  <a:r>
                    <a:rPr lang="nl-NL" sz="900" dirty="0">
                      <a:solidFill>
                        <a:srgbClr val="4D4D4D"/>
                      </a:solidFill>
                    </a:rPr>
                    <a:t>Communication</a:t>
                  </a:r>
                  <a:endParaRPr lang="en-US" sz="900" dirty="0">
                    <a:solidFill>
                      <a:srgbClr val="4D4D4D"/>
                    </a:solidFill>
                  </a:endParaRPr>
                </a:p>
              </p:txBody>
            </p:sp>
            <p:sp>
              <p:nvSpPr>
                <p:cNvPr id="12305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7740353" y="4278288"/>
                  <a:ext cx="1458412" cy="230706"/>
                </a:xfrm>
                <a:prstGeom prst="rect">
                  <a:avLst/>
                </a:prstGeom>
                <a:grpFill/>
                <a:ln w="0">
                  <a:solidFill>
                    <a:srgbClr val="4D4D4D"/>
                  </a:solidFill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>
                    <a:defRPr/>
                  </a:pPr>
                  <a:r>
                    <a:rPr lang="nl-NL" sz="900" dirty="0">
                      <a:solidFill>
                        <a:srgbClr val="4D4D4D"/>
                      </a:solidFill>
                    </a:rPr>
                    <a:t>Finance</a:t>
                  </a:r>
                  <a:endParaRPr lang="en-US" sz="900" dirty="0">
                    <a:solidFill>
                      <a:srgbClr val="4D4D4D"/>
                    </a:solidFill>
                  </a:endParaRPr>
                </a:p>
              </p:txBody>
            </p:sp>
            <p:sp>
              <p:nvSpPr>
                <p:cNvPr id="12306" name="TextBox 9"/>
                <p:cNvSpPr txBox="1">
                  <a:spLocks noChangeArrowheads="1"/>
                </p:cNvSpPr>
                <p:nvPr/>
              </p:nvSpPr>
              <p:spPr bwMode="auto">
                <a:xfrm>
                  <a:off x="7740353" y="4566320"/>
                  <a:ext cx="1458412" cy="230560"/>
                </a:xfrm>
                <a:prstGeom prst="rect">
                  <a:avLst/>
                </a:prstGeom>
                <a:grpFill/>
                <a:ln w="0">
                  <a:solidFill>
                    <a:srgbClr val="4D4D4D"/>
                  </a:solidFill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>
                    <a:defRPr/>
                  </a:pPr>
                  <a:r>
                    <a:rPr lang="nl-NL" sz="900" dirty="0">
                      <a:solidFill>
                        <a:srgbClr val="4D4D4D"/>
                      </a:solidFill>
                    </a:rPr>
                    <a:t>HRM</a:t>
                  </a:r>
                  <a:endParaRPr lang="en-US" sz="900" dirty="0">
                    <a:solidFill>
                      <a:srgbClr val="4D4D4D"/>
                    </a:solidFill>
                  </a:endParaRPr>
                </a:p>
              </p:txBody>
            </p:sp>
          </p:grpSp>
        </p:grpSp>
        <p:sp>
          <p:nvSpPr>
            <p:cNvPr id="15" name="Right Arrow 14"/>
            <p:cNvSpPr/>
            <p:nvPr/>
          </p:nvSpPr>
          <p:spPr>
            <a:xfrm>
              <a:off x="5967156" y="3744035"/>
              <a:ext cx="945104" cy="180020"/>
            </a:xfrm>
            <a:prstGeom prst="rightArrow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6" name="Left Brace 15"/>
            <p:cNvSpPr/>
            <p:nvPr/>
          </p:nvSpPr>
          <p:spPr>
            <a:xfrm>
              <a:off x="7001005" y="2843935"/>
              <a:ext cx="136576" cy="1935764"/>
            </a:xfrm>
            <a:prstGeom prst="leftBrace">
              <a:avLst/>
            </a:prstGeom>
            <a:solidFill>
              <a:schemeClr val="accent3"/>
            </a:solidFill>
            <a:ln w="22225">
              <a:solidFill>
                <a:schemeClr val="accent3">
                  <a:lumMod val="85000"/>
                </a:schemeClr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120916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7D5F2A-2817-4BFB-A33E-F42AB722AB0D}" type="slidenum">
              <a:rPr lang="en-US"/>
              <a:pPr>
                <a:defRPr/>
              </a:pPr>
              <a:t>24</a:t>
            </a:fld>
            <a:endParaRPr lang="en-US"/>
          </a:p>
        </p:txBody>
      </p:sp>
      <p:sp>
        <p:nvSpPr>
          <p:cNvPr id="15363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nl-NL" dirty="0" smtClean="0">
                <a:latin typeface="Calibri" pitchFamily="34" charset="0"/>
                <a:cs typeface="Calibri" pitchFamily="34" charset="0"/>
              </a:rPr>
              <a:t>Education programs IE&amp;IS -1-</a:t>
            </a:r>
            <a:endParaRPr lang="en-US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5364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166688" y="1576388"/>
            <a:ext cx="8062912" cy="5021262"/>
          </a:xfrm>
        </p:spPr>
        <p:txBody>
          <a:bodyPr/>
          <a:lstStyle/>
          <a:p>
            <a:pPr eaLnBrk="1" hangingPunct="1"/>
            <a:r>
              <a:rPr lang="nl-NL" sz="2000" b="1" dirty="0" err="1" smtClean="0">
                <a:latin typeface="Calibri" pitchFamily="34" charset="0"/>
                <a:cs typeface="Calibri" pitchFamily="34" charset="0"/>
              </a:rPr>
              <a:t>Three</a:t>
            </a:r>
            <a:r>
              <a:rPr lang="nl-NL" sz="2000" b="1" dirty="0" smtClean="0">
                <a:latin typeface="Calibri" pitchFamily="34" charset="0"/>
                <a:cs typeface="Calibri" pitchFamily="34" charset="0"/>
              </a:rPr>
              <a:t> majors </a:t>
            </a:r>
          </a:p>
          <a:p>
            <a:pPr lvl="1" eaLnBrk="1" hangingPunct="1"/>
            <a:r>
              <a:rPr lang="nl-NL" sz="2000" dirty="0" smtClean="0">
                <a:latin typeface="Calibri" pitchFamily="34" charset="0"/>
                <a:cs typeface="Calibri" pitchFamily="34" charset="0"/>
              </a:rPr>
              <a:t>Industrial Engineering (IE, in Dutch) </a:t>
            </a:r>
          </a:p>
          <a:p>
            <a:pPr lvl="1" eaLnBrk="1" hangingPunct="1"/>
            <a:r>
              <a:rPr lang="nl-NL" sz="2000" dirty="0" err="1" smtClean="0">
                <a:latin typeface="Calibri" pitchFamily="34" charset="0"/>
                <a:cs typeface="Calibri" pitchFamily="34" charset="0"/>
              </a:rPr>
              <a:t>Psychology</a:t>
            </a:r>
            <a:r>
              <a:rPr lang="nl-NL" sz="2000" dirty="0" smtClean="0">
                <a:latin typeface="Calibri" pitchFamily="34" charset="0"/>
                <a:cs typeface="Calibri" pitchFamily="34" charset="0"/>
              </a:rPr>
              <a:t> and </a:t>
            </a:r>
            <a:r>
              <a:rPr lang="nl-NL" sz="2000" dirty="0" err="1" smtClean="0">
                <a:latin typeface="Calibri" pitchFamily="34" charset="0"/>
                <a:cs typeface="Calibri" pitchFamily="34" charset="0"/>
              </a:rPr>
              <a:t>Technology</a:t>
            </a:r>
            <a:r>
              <a:rPr lang="nl-NL" sz="2000" dirty="0" smtClean="0">
                <a:latin typeface="Calibri" pitchFamily="34" charset="0"/>
                <a:cs typeface="Calibri" pitchFamily="34" charset="0"/>
              </a:rPr>
              <a:t> (IS)</a:t>
            </a:r>
          </a:p>
          <a:p>
            <a:pPr lvl="1" eaLnBrk="1" hangingPunct="1"/>
            <a:r>
              <a:rPr lang="nl-NL" sz="2000" dirty="0" err="1" smtClean="0">
                <a:latin typeface="Calibri" pitchFamily="34" charset="0"/>
                <a:cs typeface="Calibri" pitchFamily="34" charset="0"/>
              </a:rPr>
              <a:t>Sustainable</a:t>
            </a:r>
            <a:r>
              <a:rPr lang="nl-NL" sz="2000" dirty="0" smtClean="0">
                <a:latin typeface="Calibri" pitchFamily="34" charset="0"/>
                <a:cs typeface="Calibri" pitchFamily="34" charset="0"/>
              </a:rPr>
              <a:t> Innovation (IS)</a:t>
            </a:r>
          </a:p>
          <a:p>
            <a:pPr eaLnBrk="1" hangingPunct="1"/>
            <a:r>
              <a:rPr lang="nl-NL" sz="2000" b="1" dirty="0" err="1" smtClean="0">
                <a:latin typeface="Calibri" pitchFamily="34" charset="0"/>
                <a:cs typeface="Calibri" pitchFamily="34" charset="0"/>
              </a:rPr>
              <a:t>Seven</a:t>
            </a:r>
            <a:r>
              <a:rPr lang="nl-NL" sz="2000" b="1" dirty="0" smtClean="0">
                <a:latin typeface="Calibri" pitchFamily="34" charset="0"/>
                <a:cs typeface="Calibri" pitchFamily="34" charset="0"/>
              </a:rPr>
              <a:t> Master programs</a:t>
            </a:r>
          </a:p>
          <a:p>
            <a:pPr lvl="1" eaLnBrk="1" hangingPunct="1"/>
            <a:r>
              <a:rPr lang="nl-NL" sz="2000" dirty="0" err="1" smtClean="0">
                <a:latin typeface="Calibri" pitchFamily="34" charset="0"/>
                <a:cs typeface="Calibri" pitchFamily="34" charset="0"/>
              </a:rPr>
              <a:t>Human-Technology</a:t>
            </a:r>
            <a:r>
              <a:rPr lang="nl-NL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nl-NL" sz="2000" dirty="0" err="1" smtClean="0">
                <a:latin typeface="Calibri" pitchFamily="34" charset="0"/>
                <a:cs typeface="Calibri" pitchFamily="34" charset="0"/>
              </a:rPr>
              <a:t>Interaction</a:t>
            </a:r>
            <a:r>
              <a:rPr lang="nl-NL" sz="2000" dirty="0" smtClean="0">
                <a:latin typeface="Calibri" pitchFamily="34" charset="0"/>
                <a:cs typeface="Calibri" pitchFamily="34" charset="0"/>
              </a:rPr>
              <a:t> (HTI, School of IS)</a:t>
            </a:r>
          </a:p>
          <a:p>
            <a:pPr lvl="1" eaLnBrk="1" hangingPunct="1"/>
            <a:r>
              <a:rPr lang="nl-NL" sz="2000" dirty="0" smtClean="0">
                <a:latin typeface="Calibri" pitchFamily="34" charset="0"/>
                <a:cs typeface="Calibri" pitchFamily="34" charset="0"/>
              </a:rPr>
              <a:t>Innovation Management (IM, School of IE)</a:t>
            </a:r>
          </a:p>
          <a:p>
            <a:pPr lvl="1" eaLnBrk="1" hangingPunct="1"/>
            <a:r>
              <a:rPr lang="nl-NL" sz="2000" dirty="0" smtClean="0">
                <a:latin typeface="Calibri" pitchFamily="34" charset="0"/>
                <a:cs typeface="Calibri" pitchFamily="34" charset="0"/>
              </a:rPr>
              <a:t>Innovation Sciences (IS, School of IS)</a:t>
            </a:r>
            <a:endParaRPr lang="en-US" sz="2000" dirty="0" smtClean="0">
              <a:latin typeface="Calibri" pitchFamily="34" charset="0"/>
              <a:cs typeface="Calibri" pitchFamily="34" charset="0"/>
            </a:endParaRPr>
          </a:p>
          <a:p>
            <a:pPr lvl="1" eaLnBrk="1" hangingPunct="1"/>
            <a:r>
              <a:rPr lang="nl-NL" sz="2000" dirty="0" err="1" smtClean="0">
                <a:latin typeface="Calibri" pitchFamily="34" charset="0"/>
                <a:cs typeface="Calibri" pitchFamily="34" charset="0"/>
              </a:rPr>
              <a:t>Operations</a:t>
            </a:r>
            <a:r>
              <a:rPr lang="nl-NL" sz="2000" dirty="0" smtClean="0">
                <a:latin typeface="Calibri" pitchFamily="34" charset="0"/>
                <a:cs typeface="Calibri" pitchFamily="34" charset="0"/>
              </a:rPr>
              <a:t> Management &amp; </a:t>
            </a:r>
            <a:r>
              <a:rPr lang="nl-NL" sz="2000" dirty="0" err="1" smtClean="0">
                <a:latin typeface="Calibri" pitchFamily="34" charset="0"/>
                <a:cs typeface="Calibri" pitchFamily="34" charset="0"/>
              </a:rPr>
              <a:t>Logistics</a:t>
            </a:r>
            <a:r>
              <a:rPr lang="nl-NL" sz="2000" dirty="0" smtClean="0">
                <a:latin typeface="Calibri" pitchFamily="34" charset="0"/>
                <a:cs typeface="Calibri" pitchFamily="34" charset="0"/>
              </a:rPr>
              <a:t> (OML, School of IE)</a:t>
            </a:r>
          </a:p>
          <a:p>
            <a:pPr lvl="1" eaLnBrk="1" hangingPunct="1"/>
            <a:r>
              <a:rPr lang="nl-NL" sz="2000" i="1" dirty="0" err="1" smtClean="0">
                <a:latin typeface="Calibri" pitchFamily="34" charset="0"/>
                <a:cs typeface="Calibri" pitchFamily="34" charset="0"/>
              </a:rPr>
              <a:t>Sustainable</a:t>
            </a:r>
            <a:r>
              <a:rPr lang="nl-NL" sz="2000" i="1" dirty="0" smtClean="0">
                <a:latin typeface="Calibri" pitchFamily="34" charset="0"/>
                <a:cs typeface="Calibri" pitchFamily="34" charset="0"/>
              </a:rPr>
              <a:t> Energy Technologies (SET, Dep IE&amp;IS, ME)</a:t>
            </a:r>
          </a:p>
          <a:p>
            <a:pPr lvl="1" eaLnBrk="1" hangingPunct="1"/>
            <a:r>
              <a:rPr lang="nl-NL" sz="2000" i="1" dirty="0" smtClean="0">
                <a:latin typeface="Calibri" pitchFamily="34" charset="0"/>
                <a:cs typeface="Calibri" pitchFamily="34" charset="0"/>
              </a:rPr>
              <a:t>Business </a:t>
            </a:r>
            <a:r>
              <a:rPr lang="nl-NL" sz="2000" i="1" dirty="0" err="1" smtClean="0">
                <a:latin typeface="Calibri" pitchFamily="34" charset="0"/>
                <a:cs typeface="Calibri" pitchFamily="34" charset="0"/>
              </a:rPr>
              <a:t>Information</a:t>
            </a:r>
            <a:r>
              <a:rPr lang="nl-NL" sz="2000" i="1" dirty="0" smtClean="0">
                <a:latin typeface="Calibri" pitchFamily="34" charset="0"/>
                <a:cs typeface="Calibri" pitchFamily="34" charset="0"/>
              </a:rPr>
              <a:t> Systems (BIS, Dep IE&amp;IS, M&amp;CS)</a:t>
            </a:r>
            <a:endParaRPr lang="nl-NL" sz="2000" dirty="0" smtClean="0">
              <a:latin typeface="Calibri" pitchFamily="34" charset="0"/>
              <a:cs typeface="Calibri" pitchFamily="34" charset="0"/>
            </a:endParaRPr>
          </a:p>
          <a:p>
            <a:pPr lvl="1" eaLnBrk="1" hangingPunct="1"/>
            <a:r>
              <a:rPr lang="nl-NL" sz="2000" i="1" dirty="0" smtClean="0">
                <a:latin typeface="Calibri" pitchFamily="34" charset="0"/>
                <a:cs typeface="Calibri" pitchFamily="34" charset="0"/>
              </a:rPr>
              <a:t>Construction Management and Engineering (CME, Dep IE&amp;IS, BE)</a:t>
            </a:r>
          </a:p>
          <a:p>
            <a:pPr lvl="1" eaLnBrk="1" hangingPunct="1"/>
            <a:endParaRPr lang="nl-NL" i="1" dirty="0" smtClean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491360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6C5AC8-A286-45C0-A4D7-6CA25EFA980E}" type="slidenum">
              <a:rPr lang="en-US"/>
              <a:pPr>
                <a:defRPr/>
              </a:pPr>
              <a:t>25</a:t>
            </a:fld>
            <a:endParaRPr lang="en-US"/>
          </a:p>
        </p:txBody>
      </p:sp>
      <p:sp>
        <p:nvSpPr>
          <p:cNvPr id="16387" name="Rectangle 44"/>
          <p:cNvSpPr>
            <a:spLocks noChangeArrowheads="1"/>
          </p:cNvSpPr>
          <p:nvPr/>
        </p:nvSpPr>
        <p:spPr bwMode="auto">
          <a:xfrm>
            <a:off x="7308850" y="4437063"/>
            <a:ext cx="358775" cy="504825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16388" name="Rectangle 43"/>
          <p:cNvSpPr>
            <a:spLocks noChangeArrowheads="1"/>
          </p:cNvSpPr>
          <p:nvPr/>
        </p:nvSpPr>
        <p:spPr bwMode="auto">
          <a:xfrm>
            <a:off x="7812088" y="3213100"/>
            <a:ext cx="215900" cy="287338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16389" name="Rectangle 42"/>
          <p:cNvSpPr>
            <a:spLocks noChangeArrowheads="1"/>
          </p:cNvSpPr>
          <p:nvPr/>
        </p:nvSpPr>
        <p:spPr bwMode="auto">
          <a:xfrm>
            <a:off x="7812088" y="2792413"/>
            <a:ext cx="360362" cy="21590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16390" name="Rectangle 3"/>
          <p:cNvSpPr>
            <a:spLocks noChangeArrowheads="1"/>
          </p:cNvSpPr>
          <p:nvPr/>
        </p:nvSpPr>
        <p:spPr bwMode="auto">
          <a:xfrm>
            <a:off x="3559175" y="1628775"/>
            <a:ext cx="1524000" cy="3505200"/>
          </a:xfrm>
          <a:prstGeom prst="rect">
            <a:avLst/>
          </a:prstGeom>
          <a:solidFill>
            <a:schemeClr val="accent3">
              <a:lumMod val="8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6391" name="Rectangle 4"/>
          <p:cNvSpPr>
            <a:spLocks noChangeArrowheads="1"/>
          </p:cNvSpPr>
          <p:nvPr/>
        </p:nvSpPr>
        <p:spPr bwMode="auto">
          <a:xfrm>
            <a:off x="3203575" y="5300663"/>
            <a:ext cx="2208213" cy="1358900"/>
          </a:xfrm>
          <a:prstGeom prst="rect">
            <a:avLst/>
          </a:prstGeom>
          <a:solidFill>
            <a:schemeClr val="accent3">
              <a:lumMod val="85000"/>
            </a:schemeClr>
          </a:solidFill>
          <a:ln w="793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endParaRPr lang="en-US" dirty="0">
              <a:solidFill>
                <a:schemeClr val="folHlink"/>
              </a:solidFill>
            </a:endParaRPr>
          </a:p>
        </p:txBody>
      </p:sp>
      <p:sp>
        <p:nvSpPr>
          <p:cNvPr id="16392" name="Rectangle 5"/>
          <p:cNvSpPr>
            <a:spLocks noChangeArrowheads="1"/>
          </p:cNvSpPr>
          <p:nvPr/>
        </p:nvSpPr>
        <p:spPr bwMode="auto">
          <a:xfrm>
            <a:off x="3254375" y="5638800"/>
            <a:ext cx="21097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nl-NL" sz="1500" b="0">
                <a:solidFill>
                  <a:schemeClr val="folHlink"/>
                </a:solidFill>
                <a:latin typeface="Arial" charset="0"/>
              </a:rPr>
              <a:t>Pre-university</a:t>
            </a:r>
          </a:p>
          <a:p>
            <a:pPr algn="ctr"/>
            <a:r>
              <a:rPr lang="nl-NL" sz="1500" b="0">
                <a:solidFill>
                  <a:schemeClr val="folHlink"/>
                </a:solidFill>
                <a:latin typeface="Arial" charset="0"/>
              </a:rPr>
              <a:t>Secondary School</a:t>
            </a:r>
            <a:endParaRPr lang="en-GB" sz="2400" b="0">
              <a:solidFill>
                <a:schemeClr val="folHlink"/>
              </a:solidFill>
              <a:latin typeface="Times New Roman" pitchFamily="18" charset="0"/>
            </a:endParaRPr>
          </a:p>
        </p:txBody>
      </p:sp>
      <p:sp>
        <p:nvSpPr>
          <p:cNvPr id="16393" name="Rectangle 6"/>
          <p:cNvSpPr>
            <a:spLocks noChangeArrowheads="1"/>
          </p:cNvSpPr>
          <p:nvPr/>
        </p:nvSpPr>
        <p:spPr bwMode="auto">
          <a:xfrm>
            <a:off x="3924300" y="6238875"/>
            <a:ext cx="1587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GB" sz="1500" b="0">
                <a:solidFill>
                  <a:schemeClr val="folHlink"/>
                </a:solidFill>
                <a:latin typeface="Arial" charset="0"/>
              </a:rPr>
              <a:t>6 </a:t>
            </a:r>
            <a:endParaRPr lang="en-GB" sz="2400" b="0">
              <a:solidFill>
                <a:schemeClr val="folHlink"/>
              </a:solidFill>
              <a:latin typeface="Times New Roman" pitchFamily="18" charset="0"/>
            </a:endParaRPr>
          </a:p>
        </p:txBody>
      </p:sp>
      <p:sp>
        <p:nvSpPr>
          <p:cNvPr id="16394" name="Rectangle 7"/>
          <p:cNvSpPr>
            <a:spLocks noChangeArrowheads="1"/>
          </p:cNvSpPr>
          <p:nvPr/>
        </p:nvSpPr>
        <p:spPr bwMode="auto">
          <a:xfrm>
            <a:off x="3892550" y="6238875"/>
            <a:ext cx="89535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en-GB" sz="1500" b="0">
                <a:solidFill>
                  <a:schemeClr val="folHlink"/>
                </a:solidFill>
                <a:latin typeface="Arial" charset="0"/>
              </a:rPr>
              <a:t>years</a:t>
            </a:r>
            <a:endParaRPr lang="en-GB" sz="2400" b="0">
              <a:solidFill>
                <a:schemeClr val="folHlink"/>
              </a:solidFill>
              <a:latin typeface="Times New Roman" pitchFamily="18" charset="0"/>
            </a:endParaRPr>
          </a:p>
        </p:txBody>
      </p:sp>
      <p:grpSp>
        <p:nvGrpSpPr>
          <p:cNvPr id="16395" name="Group 8"/>
          <p:cNvGrpSpPr>
            <a:grpSpLocks/>
          </p:cNvGrpSpPr>
          <p:nvPr/>
        </p:nvGrpSpPr>
        <p:grpSpPr bwMode="auto">
          <a:xfrm>
            <a:off x="4262438" y="5013325"/>
            <a:ext cx="93662" cy="255588"/>
            <a:chOff x="1481" y="2608"/>
            <a:chExt cx="59" cy="161"/>
          </a:xfrm>
        </p:grpSpPr>
        <p:sp>
          <p:nvSpPr>
            <p:cNvPr id="16421" name="Line 9"/>
            <p:cNvSpPr>
              <a:spLocks noChangeShapeType="1"/>
            </p:cNvSpPr>
            <p:nvPr/>
          </p:nvSpPr>
          <p:spPr bwMode="auto">
            <a:xfrm flipV="1">
              <a:off x="1509" y="2662"/>
              <a:ext cx="1" cy="107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422" name="Freeform 10"/>
            <p:cNvSpPr>
              <a:spLocks/>
            </p:cNvSpPr>
            <p:nvPr/>
          </p:nvSpPr>
          <p:spPr bwMode="auto">
            <a:xfrm>
              <a:off x="1481" y="2608"/>
              <a:ext cx="59" cy="57"/>
            </a:xfrm>
            <a:custGeom>
              <a:avLst/>
              <a:gdLst>
                <a:gd name="T0" fmla="*/ 59 w 59"/>
                <a:gd name="T1" fmla="*/ 57 h 57"/>
                <a:gd name="T2" fmla="*/ 28 w 59"/>
                <a:gd name="T3" fmla="*/ 0 h 57"/>
                <a:gd name="T4" fmla="*/ 0 w 59"/>
                <a:gd name="T5" fmla="*/ 57 h 57"/>
                <a:gd name="T6" fmla="*/ 59 w 59"/>
                <a:gd name="T7" fmla="*/ 57 h 5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9"/>
                <a:gd name="T13" fmla="*/ 0 h 57"/>
                <a:gd name="T14" fmla="*/ 59 w 59"/>
                <a:gd name="T15" fmla="*/ 57 h 5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9" h="57">
                  <a:moveTo>
                    <a:pt x="59" y="57"/>
                  </a:moveTo>
                  <a:lnTo>
                    <a:pt x="28" y="0"/>
                  </a:lnTo>
                  <a:lnTo>
                    <a:pt x="0" y="57"/>
                  </a:lnTo>
                  <a:lnTo>
                    <a:pt x="59" y="57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6396" name="Group 11"/>
          <p:cNvGrpSpPr>
            <a:grpSpLocks/>
          </p:cNvGrpSpPr>
          <p:nvPr/>
        </p:nvGrpSpPr>
        <p:grpSpPr bwMode="auto">
          <a:xfrm>
            <a:off x="4262438" y="6604000"/>
            <a:ext cx="93662" cy="254000"/>
            <a:chOff x="1374" y="3677"/>
            <a:chExt cx="59" cy="160"/>
          </a:xfrm>
        </p:grpSpPr>
        <p:sp>
          <p:nvSpPr>
            <p:cNvPr id="16419" name="Line 12"/>
            <p:cNvSpPr>
              <a:spLocks noChangeShapeType="1"/>
            </p:cNvSpPr>
            <p:nvPr/>
          </p:nvSpPr>
          <p:spPr bwMode="auto">
            <a:xfrm flipV="1">
              <a:off x="1403" y="3730"/>
              <a:ext cx="1" cy="107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420" name="Freeform 13"/>
            <p:cNvSpPr>
              <a:spLocks/>
            </p:cNvSpPr>
            <p:nvPr/>
          </p:nvSpPr>
          <p:spPr bwMode="auto">
            <a:xfrm>
              <a:off x="1374" y="3677"/>
              <a:ext cx="59" cy="57"/>
            </a:xfrm>
            <a:custGeom>
              <a:avLst/>
              <a:gdLst>
                <a:gd name="T0" fmla="*/ 59 w 59"/>
                <a:gd name="T1" fmla="*/ 57 h 57"/>
                <a:gd name="T2" fmla="*/ 29 w 59"/>
                <a:gd name="T3" fmla="*/ 0 h 57"/>
                <a:gd name="T4" fmla="*/ 0 w 59"/>
                <a:gd name="T5" fmla="*/ 57 h 57"/>
                <a:gd name="T6" fmla="*/ 59 w 59"/>
                <a:gd name="T7" fmla="*/ 57 h 5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9"/>
                <a:gd name="T13" fmla="*/ 0 h 57"/>
                <a:gd name="T14" fmla="*/ 59 w 59"/>
                <a:gd name="T15" fmla="*/ 57 h 5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9" h="57">
                  <a:moveTo>
                    <a:pt x="59" y="57"/>
                  </a:moveTo>
                  <a:lnTo>
                    <a:pt x="29" y="0"/>
                  </a:lnTo>
                  <a:lnTo>
                    <a:pt x="0" y="57"/>
                  </a:lnTo>
                  <a:lnTo>
                    <a:pt x="59" y="57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6397" name="Rectangle 17"/>
          <p:cNvSpPr>
            <a:spLocks noChangeArrowheads="1"/>
          </p:cNvSpPr>
          <p:nvPr/>
        </p:nvSpPr>
        <p:spPr bwMode="auto">
          <a:xfrm>
            <a:off x="3635375" y="4005263"/>
            <a:ext cx="1360488" cy="885825"/>
          </a:xfrm>
          <a:prstGeom prst="rect">
            <a:avLst/>
          </a:prstGeom>
          <a:solidFill>
            <a:srgbClr val="0070C0"/>
          </a:solidFill>
          <a:ln w="7938">
            <a:solidFill>
              <a:srgbClr val="0000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>
              <a:defRPr/>
            </a:pPr>
            <a:r>
              <a:rPr lang="nl-NL" sz="1500" b="0" dirty="0" err="1">
                <a:solidFill>
                  <a:schemeClr val="bg1"/>
                </a:solidFill>
                <a:latin typeface="Arial" charset="0"/>
              </a:rPr>
              <a:t>University</a:t>
            </a:r>
            <a:r>
              <a:rPr lang="nl-NL" sz="1500" b="0" dirty="0">
                <a:solidFill>
                  <a:schemeClr val="bg1"/>
                </a:solidFill>
                <a:latin typeface="Arial" charset="0"/>
              </a:rPr>
              <a:t> Bachelor (BSc)</a:t>
            </a:r>
            <a:endParaRPr lang="en-GB" sz="1500" b="0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6398" name="Rectangle 18"/>
          <p:cNvSpPr>
            <a:spLocks noChangeArrowheads="1"/>
          </p:cNvSpPr>
          <p:nvPr/>
        </p:nvSpPr>
        <p:spPr bwMode="auto">
          <a:xfrm>
            <a:off x="3635375" y="3213100"/>
            <a:ext cx="1360488" cy="581025"/>
          </a:xfrm>
          <a:prstGeom prst="rect">
            <a:avLst/>
          </a:prstGeom>
          <a:solidFill>
            <a:srgbClr val="0070C0"/>
          </a:solidFill>
          <a:ln w="7938">
            <a:solidFill>
              <a:srgbClr val="0000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>
              <a:defRPr/>
            </a:pPr>
            <a:r>
              <a:rPr lang="nl-NL" sz="1400" b="0" dirty="0" err="1">
                <a:solidFill>
                  <a:schemeClr val="bg1"/>
                </a:solidFill>
                <a:latin typeface="Arial" charset="0"/>
              </a:rPr>
              <a:t>University</a:t>
            </a:r>
            <a:r>
              <a:rPr lang="nl-NL" sz="1400" b="0" dirty="0">
                <a:solidFill>
                  <a:schemeClr val="bg1"/>
                </a:solidFill>
                <a:latin typeface="Arial" charset="0"/>
              </a:rPr>
              <a:t> Master (MSc)</a:t>
            </a:r>
            <a:endParaRPr lang="en-GB" sz="1400" b="0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6399" name="Rectangle 19"/>
          <p:cNvSpPr>
            <a:spLocks noChangeArrowheads="1"/>
          </p:cNvSpPr>
          <p:nvPr/>
        </p:nvSpPr>
        <p:spPr bwMode="auto">
          <a:xfrm>
            <a:off x="3635375" y="1916113"/>
            <a:ext cx="609600" cy="1152525"/>
          </a:xfrm>
          <a:prstGeom prst="rect">
            <a:avLst/>
          </a:prstGeom>
          <a:solidFill>
            <a:srgbClr val="0070C0"/>
          </a:solidFill>
          <a:ln w="7938">
            <a:solidFill>
              <a:srgbClr val="0000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>
              <a:defRPr/>
            </a:pPr>
            <a:r>
              <a:rPr lang="nl-NL" sz="1500" b="0">
                <a:solidFill>
                  <a:schemeClr val="bg1"/>
                </a:solidFill>
                <a:latin typeface="Arial" charset="0"/>
              </a:rPr>
              <a:t>PhD</a:t>
            </a:r>
            <a:endParaRPr lang="en-GB" sz="1500" b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6400" name="Rectangle 20"/>
          <p:cNvSpPr>
            <a:spLocks noChangeArrowheads="1"/>
          </p:cNvSpPr>
          <p:nvPr/>
        </p:nvSpPr>
        <p:spPr bwMode="auto">
          <a:xfrm>
            <a:off x="4321175" y="2492375"/>
            <a:ext cx="685800" cy="576263"/>
          </a:xfrm>
          <a:prstGeom prst="rect">
            <a:avLst/>
          </a:prstGeom>
          <a:solidFill>
            <a:srgbClr val="0070C0"/>
          </a:solidFill>
          <a:ln w="7938">
            <a:solidFill>
              <a:srgbClr val="0000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>
              <a:defRPr/>
            </a:pPr>
            <a:r>
              <a:rPr lang="nl-NL" sz="1200" b="0" dirty="0" err="1">
                <a:solidFill>
                  <a:schemeClr val="bg1"/>
                </a:solidFill>
                <a:latin typeface="Arial" charset="0"/>
              </a:rPr>
              <a:t>PDEng</a:t>
            </a:r>
            <a:endParaRPr lang="en-GB" sz="1200" b="0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6401" name="Text Box 21"/>
          <p:cNvSpPr txBox="1">
            <a:spLocks noChangeArrowheads="1"/>
          </p:cNvSpPr>
          <p:nvPr/>
        </p:nvSpPr>
        <p:spPr bwMode="auto">
          <a:xfrm>
            <a:off x="3635375" y="1628775"/>
            <a:ext cx="1371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nl-NL" sz="1600" b="0">
                <a:solidFill>
                  <a:schemeClr val="folHlink"/>
                </a:solidFill>
                <a:latin typeface="Arial" charset="0"/>
              </a:rPr>
              <a:t>Engineering</a:t>
            </a:r>
            <a:endParaRPr lang="en-GB" sz="1600" b="0">
              <a:solidFill>
                <a:schemeClr val="folHlink"/>
              </a:solidFill>
              <a:latin typeface="Arial" charset="0"/>
            </a:endParaRPr>
          </a:p>
        </p:txBody>
      </p:sp>
      <p:sp>
        <p:nvSpPr>
          <p:cNvPr id="16402" name="Line 22"/>
          <p:cNvSpPr>
            <a:spLocks noChangeShapeType="1"/>
          </p:cNvSpPr>
          <p:nvPr/>
        </p:nvSpPr>
        <p:spPr bwMode="auto">
          <a:xfrm flipV="1">
            <a:off x="5219700" y="4495800"/>
            <a:ext cx="868363" cy="127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6403" name="Line 24"/>
          <p:cNvSpPr>
            <a:spLocks noChangeShapeType="1"/>
          </p:cNvSpPr>
          <p:nvPr/>
        </p:nvSpPr>
        <p:spPr bwMode="auto">
          <a:xfrm>
            <a:off x="5146675" y="3500438"/>
            <a:ext cx="941388" cy="4762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6404" name="Line 25"/>
          <p:cNvSpPr>
            <a:spLocks noChangeShapeType="1"/>
          </p:cNvSpPr>
          <p:nvPr/>
        </p:nvSpPr>
        <p:spPr bwMode="auto">
          <a:xfrm>
            <a:off x="5146675" y="3573463"/>
            <a:ext cx="941388" cy="541337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6405" name="Text Box 26"/>
          <p:cNvSpPr txBox="1">
            <a:spLocks noChangeArrowheads="1"/>
          </p:cNvSpPr>
          <p:nvPr/>
        </p:nvSpPr>
        <p:spPr bwMode="auto">
          <a:xfrm>
            <a:off x="6011863" y="2708275"/>
            <a:ext cx="250164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nl-NL" sz="1800" b="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Innovation Management</a:t>
            </a:r>
            <a:endParaRPr lang="en-GB" sz="1800" b="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6406" name="Text Box 28"/>
          <p:cNvSpPr txBox="1">
            <a:spLocks noChangeArrowheads="1"/>
          </p:cNvSpPr>
          <p:nvPr/>
        </p:nvSpPr>
        <p:spPr bwMode="auto">
          <a:xfrm>
            <a:off x="6011863" y="3141663"/>
            <a:ext cx="253338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nl-NL" sz="1800" b="0" dirty="0" err="1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Operations</a:t>
            </a:r>
            <a:r>
              <a:rPr lang="nl-NL" sz="1800" b="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Management</a:t>
            </a:r>
          </a:p>
          <a:p>
            <a:r>
              <a:rPr lang="nl-NL" sz="1800" b="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&amp; </a:t>
            </a:r>
            <a:r>
              <a:rPr lang="nl-NL" sz="1800" b="0" dirty="0" err="1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Logistics</a:t>
            </a:r>
            <a:endParaRPr lang="en-GB" sz="1800" b="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6407" name="Text Box 29"/>
          <p:cNvSpPr txBox="1">
            <a:spLocks noChangeArrowheads="1"/>
          </p:cNvSpPr>
          <p:nvPr/>
        </p:nvSpPr>
        <p:spPr bwMode="auto">
          <a:xfrm>
            <a:off x="5995988" y="3886200"/>
            <a:ext cx="101662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nl-NL" sz="1800" b="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BIS, CME</a:t>
            </a:r>
            <a:endParaRPr lang="en-GB" sz="1800" b="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6408" name="Text Box 30"/>
          <p:cNvSpPr txBox="1">
            <a:spLocks noChangeArrowheads="1"/>
          </p:cNvSpPr>
          <p:nvPr/>
        </p:nvSpPr>
        <p:spPr bwMode="auto">
          <a:xfrm>
            <a:off x="5995988" y="4343400"/>
            <a:ext cx="255307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nl-NL" sz="1800" b="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Technische Bedrijfskunde</a:t>
            </a:r>
          </a:p>
          <a:p>
            <a:endParaRPr lang="en-GB" sz="1800" b="0" dirty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16409" name="Line 32"/>
          <p:cNvSpPr>
            <a:spLocks noChangeShapeType="1"/>
          </p:cNvSpPr>
          <p:nvPr/>
        </p:nvSpPr>
        <p:spPr bwMode="auto">
          <a:xfrm flipV="1">
            <a:off x="5146675" y="2852738"/>
            <a:ext cx="941388" cy="541337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6410" name="Line 33"/>
          <p:cNvSpPr>
            <a:spLocks noChangeShapeType="1"/>
          </p:cNvSpPr>
          <p:nvPr/>
        </p:nvSpPr>
        <p:spPr bwMode="auto">
          <a:xfrm flipH="1" flipV="1">
            <a:off x="2628900" y="4495800"/>
            <a:ext cx="868363" cy="127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6411" name="Line 34"/>
          <p:cNvSpPr>
            <a:spLocks noChangeShapeType="1"/>
          </p:cNvSpPr>
          <p:nvPr/>
        </p:nvSpPr>
        <p:spPr bwMode="auto">
          <a:xfrm flipH="1">
            <a:off x="2555875" y="3500438"/>
            <a:ext cx="941388" cy="4762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6412" name="Line 35"/>
          <p:cNvSpPr>
            <a:spLocks noChangeShapeType="1"/>
          </p:cNvSpPr>
          <p:nvPr/>
        </p:nvSpPr>
        <p:spPr bwMode="auto">
          <a:xfrm flipH="1">
            <a:off x="2555875" y="3573463"/>
            <a:ext cx="941388" cy="541337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6413" name="Line 36"/>
          <p:cNvSpPr>
            <a:spLocks noChangeShapeType="1"/>
          </p:cNvSpPr>
          <p:nvPr/>
        </p:nvSpPr>
        <p:spPr bwMode="auto">
          <a:xfrm flipH="1" flipV="1">
            <a:off x="2555875" y="2852738"/>
            <a:ext cx="941388" cy="541337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6414" name="Text Box 37"/>
          <p:cNvSpPr txBox="1">
            <a:spLocks noChangeArrowheads="1"/>
          </p:cNvSpPr>
          <p:nvPr/>
        </p:nvSpPr>
        <p:spPr bwMode="auto">
          <a:xfrm>
            <a:off x="1888404" y="4292600"/>
            <a:ext cx="82304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nl-NL" sz="1800" b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P&amp;T, SI</a:t>
            </a:r>
            <a:endParaRPr lang="en-GB" sz="1800" b="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6415" name="Text Box 38"/>
          <p:cNvSpPr txBox="1">
            <a:spLocks noChangeArrowheads="1"/>
          </p:cNvSpPr>
          <p:nvPr/>
        </p:nvSpPr>
        <p:spPr bwMode="auto">
          <a:xfrm>
            <a:off x="492821" y="2636838"/>
            <a:ext cx="199637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nl-NL" sz="1800" b="0" dirty="0" err="1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Human-Technology</a:t>
            </a:r>
            <a:endParaRPr lang="nl-NL" sz="1800" b="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 algn="r"/>
            <a:r>
              <a:rPr lang="nl-NL" sz="1800" b="0" dirty="0" err="1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Interaction</a:t>
            </a:r>
            <a:endParaRPr lang="en-GB" sz="1800" b="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6416" name="Text Box 39"/>
          <p:cNvSpPr txBox="1">
            <a:spLocks noChangeArrowheads="1"/>
          </p:cNvSpPr>
          <p:nvPr/>
        </p:nvSpPr>
        <p:spPr bwMode="auto">
          <a:xfrm>
            <a:off x="465863" y="3284538"/>
            <a:ext cx="203921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nl-NL" sz="1800" b="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Innovation Sciences</a:t>
            </a:r>
            <a:endParaRPr lang="en-GB" sz="1800" b="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6417" name="Text Box 40"/>
          <p:cNvSpPr txBox="1">
            <a:spLocks noChangeArrowheads="1"/>
          </p:cNvSpPr>
          <p:nvPr/>
        </p:nvSpPr>
        <p:spPr bwMode="auto">
          <a:xfrm>
            <a:off x="-196850" y="3886200"/>
            <a:ext cx="27527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nl-NL" sz="1800" b="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SET</a:t>
            </a:r>
            <a:endParaRPr lang="en-GB" sz="1800" b="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6418" name="Rectangle 4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nl-NL" dirty="0" smtClean="0">
                <a:latin typeface="Calibri" pitchFamily="34" charset="0"/>
                <a:cs typeface="Calibri" pitchFamily="34" charset="0"/>
              </a:rPr>
              <a:t>Education programs IE&amp;IS -2- </a:t>
            </a:r>
            <a:endParaRPr lang="en-US" dirty="0" smtClean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0430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>
                <a:latin typeface="Calibri" pitchFamily="34" charset="0"/>
                <a:cs typeface="Calibri" pitchFamily="34" charset="0"/>
              </a:rPr>
              <a:t>Credit system</a:t>
            </a:r>
            <a:endParaRPr lang="en-US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331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latin typeface="Calibri" pitchFamily="34" charset="0"/>
              </a:rPr>
              <a:t>European Credit Transfer System (ECTS)</a:t>
            </a:r>
          </a:p>
          <a:p>
            <a:r>
              <a:rPr lang="en-US" b="1" dirty="0" smtClean="0">
                <a:latin typeface="Calibri" pitchFamily="34" charset="0"/>
              </a:rPr>
              <a:t>Based on student estimated workload</a:t>
            </a:r>
          </a:p>
          <a:p>
            <a:r>
              <a:rPr lang="en-US" b="1" dirty="0" smtClean="0">
                <a:latin typeface="Calibri" pitchFamily="34" charset="0"/>
              </a:rPr>
              <a:t>1 ects = 28 hrs of workload</a:t>
            </a:r>
          </a:p>
          <a:p>
            <a:r>
              <a:rPr lang="en-US" b="1" dirty="0" smtClean="0">
                <a:latin typeface="Calibri" pitchFamily="34" charset="0"/>
              </a:rPr>
              <a:t>Graduate courses: 5 ects</a:t>
            </a:r>
          </a:p>
          <a:p>
            <a:pPr lvl="1"/>
            <a:r>
              <a:rPr lang="en-US" b="1" dirty="0" smtClean="0">
                <a:latin typeface="Calibri" pitchFamily="34" charset="0"/>
              </a:rPr>
              <a:t>Exception: language and communication courses</a:t>
            </a:r>
          </a:p>
          <a:p>
            <a:r>
              <a:rPr lang="en-US" b="1" dirty="0" smtClean="0">
                <a:latin typeface="Calibri" pitchFamily="34" charset="0"/>
              </a:rPr>
              <a:t>30 ects in one semester</a:t>
            </a:r>
          </a:p>
          <a:p>
            <a:r>
              <a:rPr lang="en-US" b="1" dirty="0" smtClean="0">
                <a:latin typeface="Calibri" pitchFamily="34" charset="0"/>
              </a:rPr>
              <a:t>Typically 6 courses per semester</a:t>
            </a:r>
          </a:p>
          <a:p>
            <a:endParaRPr lang="en-US" dirty="0" smtClean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6581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 smtClean="0">
                <a:latin typeface="Calibri" pitchFamily="34" charset="0"/>
                <a:cs typeface="Calibri" pitchFamily="34" charset="0"/>
              </a:rPr>
              <a:t>Academic</a:t>
            </a:r>
            <a:r>
              <a:rPr lang="nl-NL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nl-NL" dirty="0" err="1" smtClean="0">
                <a:latin typeface="Calibri" pitchFamily="34" charset="0"/>
                <a:cs typeface="Calibri" pitchFamily="34" charset="0"/>
              </a:rPr>
              <a:t>Calendar</a:t>
            </a:r>
            <a:endParaRPr lang="en-GB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611188" y="1600200"/>
            <a:ext cx="7994650" cy="2185988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nl-NL" b="1" dirty="0" smtClean="0">
                <a:latin typeface="Calibri" pitchFamily="34" charset="0"/>
              </a:rPr>
              <a:t>2 semesters per </a:t>
            </a:r>
            <a:r>
              <a:rPr lang="nl-NL" b="1" dirty="0" err="1" smtClean="0">
                <a:latin typeface="Calibri" pitchFamily="34" charset="0"/>
              </a:rPr>
              <a:t>year</a:t>
            </a:r>
            <a:endParaRPr lang="nl-NL" b="1" dirty="0" smtClean="0">
              <a:latin typeface="Calibri" pitchFamily="34" charset="0"/>
            </a:endParaRPr>
          </a:p>
          <a:p>
            <a:pPr>
              <a:lnSpc>
                <a:spcPct val="90000"/>
              </a:lnSpc>
            </a:pPr>
            <a:r>
              <a:rPr lang="nl-NL" b="1" dirty="0" smtClean="0">
                <a:latin typeface="Calibri" pitchFamily="34" charset="0"/>
              </a:rPr>
              <a:t>2 </a:t>
            </a:r>
            <a:r>
              <a:rPr lang="nl-NL" b="1" dirty="0" err="1" smtClean="0">
                <a:latin typeface="Calibri" pitchFamily="34" charset="0"/>
              </a:rPr>
              <a:t>quarters</a:t>
            </a:r>
            <a:r>
              <a:rPr lang="nl-NL" b="1" dirty="0" smtClean="0">
                <a:latin typeface="Calibri" pitchFamily="34" charset="0"/>
              </a:rPr>
              <a:t> per semester</a:t>
            </a:r>
          </a:p>
          <a:p>
            <a:pPr>
              <a:lnSpc>
                <a:spcPct val="90000"/>
              </a:lnSpc>
            </a:pPr>
            <a:r>
              <a:rPr lang="nl-NL" b="1" dirty="0" smtClean="0">
                <a:latin typeface="Calibri" pitchFamily="34" charset="0"/>
              </a:rPr>
              <a:t>8 weeks of classes per </a:t>
            </a:r>
            <a:r>
              <a:rPr lang="nl-NL" b="1" dirty="0" err="1" smtClean="0">
                <a:latin typeface="Calibri" pitchFamily="34" charset="0"/>
              </a:rPr>
              <a:t>quarter</a:t>
            </a:r>
            <a:endParaRPr lang="nl-NL" b="1" dirty="0" smtClean="0">
              <a:latin typeface="Calibri" pitchFamily="34" charset="0"/>
            </a:endParaRPr>
          </a:p>
          <a:p>
            <a:pPr>
              <a:lnSpc>
                <a:spcPct val="90000"/>
              </a:lnSpc>
            </a:pPr>
            <a:r>
              <a:rPr lang="nl-NL" b="1" dirty="0" smtClean="0">
                <a:latin typeface="Calibri" pitchFamily="34" charset="0"/>
              </a:rPr>
              <a:t>2 weeks </a:t>
            </a:r>
            <a:r>
              <a:rPr lang="nl-NL" b="1" dirty="0" err="1" smtClean="0">
                <a:latin typeface="Calibri" pitchFamily="34" charset="0"/>
              </a:rPr>
              <a:t>exams</a:t>
            </a:r>
            <a:r>
              <a:rPr lang="nl-NL" b="1" dirty="0" smtClean="0">
                <a:latin typeface="Calibri" pitchFamily="34" charset="0"/>
              </a:rPr>
              <a:t> per </a:t>
            </a:r>
            <a:r>
              <a:rPr lang="nl-NL" b="1" dirty="0" err="1" smtClean="0">
                <a:latin typeface="Calibri" pitchFamily="34" charset="0"/>
              </a:rPr>
              <a:t>quarter</a:t>
            </a:r>
            <a:endParaRPr lang="nl-NL" b="1" dirty="0" smtClean="0">
              <a:latin typeface="Calibri" pitchFamily="34" charset="0"/>
            </a:endParaRPr>
          </a:p>
          <a:p>
            <a:pPr>
              <a:lnSpc>
                <a:spcPct val="90000"/>
              </a:lnSpc>
            </a:pPr>
            <a:r>
              <a:rPr lang="nl-NL" b="1" dirty="0" err="1" smtClean="0">
                <a:latin typeface="Calibri" pitchFamily="34" charset="0"/>
              </a:rPr>
              <a:t>Re-examinations</a:t>
            </a:r>
            <a:r>
              <a:rPr lang="nl-NL" b="1" dirty="0" smtClean="0">
                <a:latin typeface="Calibri" pitchFamily="34" charset="0"/>
              </a:rPr>
              <a:t> in August</a:t>
            </a: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328613" y="4652963"/>
            <a:ext cx="7920037" cy="53340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3929063" y="4652963"/>
            <a:ext cx="338137" cy="533400"/>
          </a:xfrm>
          <a:prstGeom prst="rect">
            <a:avLst/>
          </a:prstGeom>
          <a:solidFill>
            <a:srgbClr val="00B0F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7920038" y="4652963"/>
            <a:ext cx="341312" cy="533400"/>
          </a:xfrm>
          <a:prstGeom prst="rect">
            <a:avLst/>
          </a:prstGeom>
          <a:solidFill>
            <a:srgbClr val="00B0F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1984375" y="4652963"/>
            <a:ext cx="338138" cy="533400"/>
          </a:xfrm>
          <a:prstGeom prst="rect">
            <a:avLst/>
          </a:prstGeom>
          <a:solidFill>
            <a:srgbClr val="00B0F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6088063" y="4652963"/>
            <a:ext cx="338137" cy="533400"/>
          </a:xfrm>
          <a:prstGeom prst="rect">
            <a:avLst/>
          </a:prstGeom>
          <a:solidFill>
            <a:srgbClr val="00B0F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328613" y="5248275"/>
            <a:ext cx="8001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nl-NL" sz="2400">
                <a:latin typeface="Times New Roman" pitchFamily="18" charset="0"/>
              </a:rPr>
              <a:t>          8          2           8           2            8            2          8          2</a:t>
            </a:r>
            <a:endParaRPr lang="en-GB" sz="2400">
              <a:latin typeface="Times New Roman" pitchFamily="18" charset="0"/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8542338" y="4629150"/>
            <a:ext cx="341312" cy="533400"/>
          </a:xfrm>
          <a:prstGeom prst="rect">
            <a:avLst/>
          </a:prstGeom>
          <a:solidFill>
            <a:srgbClr val="00B0F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" name="Right Brace 10"/>
          <p:cNvSpPr/>
          <p:nvPr/>
        </p:nvSpPr>
        <p:spPr>
          <a:xfrm rot="16200000">
            <a:off x="2109787" y="2344738"/>
            <a:ext cx="346075" cy="3956050"/>
          </a:xfrm>
          <a:prstGeom prst="rightBrace">
            <a:avLst/>
          </a:prstGeom>
          <a:noFill/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Right Brace 11"/>
          <p:cNvSpPr/>
          <p:nvPr/>
        </p:nvSpPr>
        <p:spPr>
          <a:xfrm rot="16200000">
            <a:off x="6110287" y="2335213"/>
            <a:ext cx="346075" cy="3956050"/>
          </a:xfrm>
          <a:prstGeom prst="rightBrace">
            <a:avLst/>
          </a:prstGeom>
          <a:noFill/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1593850" y="3829050"/>
            <a:ext cx="13779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nl-NL"/>
              <a:t>Semester A</a:t>
            </a:r>
            <a:endParaRPr lang="en-US"/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594350" y="3829050"/>
            <a:ext cx="13906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nl-NL"/>
              <a:t>Semester B</a:t>
            </a:r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8528050" y="2673350"/>
            <a:ext cx="385298" cy="1496755"/>
          </a:xfrm>
          <a:prstGeom prst="rect">
            <a:avLst/>
          </a:prstGeom>
          <a:noFill/>
        </p:spPr>
        <p:txBody>
          <a:bodyPr vert="wordArtVert" wrap="none" anchor="ctr" anchorCtr="1">
            <a:spAutoFit/>
          </a:bodyPr>
          <a:lstStyle/>
          <a:p>
            <a:pPr algn="ctr">
              <a:defRPr/>
            </a:pPr>
            <a:r>
              <a:rPr lang="nl-NL" sz="1200" dirty="0"/>
              <a:t>INTERIM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567638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/>
      <p:bldP spid="10" grpId="0" animBg="1"/>
      <p:bldP spid="11" grpId="0" animBg="1"/>
      <p:bldP spid="12" grpId="0" animBg="1"/>
      <p:bldP spid="13" grpId="0"/>
      <p:bldP spid="1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Operations Management &amp; </a:t>
            </a:r>
            <a:r>
              <a:rPr lang="nl-NL" dirty="0" err="1" smtClean="0"/>
              <a:t>Logistics</a:t>
            </a:r>
            <a:r>
              <a:rPr lang="nl-NL" dirty="0" smtClean="0"/>
              <a:t> (OML) MSc Program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dirty="0" err="1" smtClean="0"/>
              <a:t>Key</a:t>
            </a:r>
            <a:r>
              <a:rPr lang="nl-NL" dirty="0" smtClean="0"/>
              <a:t> </a:t>
            </a:r>
            <a:r>
              <a:rPr lang="nl-NL" dirty="0" err="1" smtClean="0"/>
              <a:t>Strengths</a:t>
            </a:r>
            <a:r>
              <a:rPr lang="nl-NL" dirty="0" smtClean="0"/>
              <a:t>:</a:t>
            </a:r>
          </a:p>
          <a:p>
            <a:pPr marL="457200" indent="-457200" eaLnBrk="1" hangingPunct="1">
              <a:buFontTx/>
              <a:buAutoNum type="arabicPeriod"/>
            </a:pPr>
            <a:r>
              <a:rPr lang="en-US" sz="2000" dirty="0"/>
              <a:t>Excellent set of professors who are recognized worldwide – both in academia and industry – as thought leaders in their field</a:t>
            </a:r>
          </a:p>
          <a:p>
            <a:pPr marL="457200" indent="-457200" eaLnBrk="1" hangingPunct="1">
              <a:buFontTx/>
              <a:buAutoNum type="arabicPeriod"/>
            </a:pPr>
            <a:r>
              <a:rPr lang="en-US" sz="2000" dirty="0"/>
              <a:t>Extremely close relationship between mentor and student over an extended period of time</a:t>
            </a:r>
          </a:p>
          <a:p>
            <a:pPr marL="457200" indent="-457200" eaLnBrk="1" hangingPunct="1">
              <a:buFontTx/>
              <a:buAutoNum type="arabicPeriod"/>
            </a:pPr>
            <a:r>
              <a:rPr lang="en-US" sz="2000" dirty="0"/>
              <a:t>Both in-depth theory and industry-applied design ability development</a:t>
            </a:r>
          </a:p>
          <a:p>
            <a:pPr marL="457200" indent="-457200" eaLnBrk="1" hangingPunct="1">
              <a:buFontTx/>
              <a:buAutoNum type="arabicPeriod"/>
            </a:pPr>
            <a:r>
              <a:rPr lang="en-US" sz="2000" dirty="0"/>
              <a:t>Graduates are in extremely high demand by the best companies</a:t>
            </a:r>
          </a:p>
          <a:p>
            <a:pPr marL="457200" indent="-457200" eaLnBrk="1" hangingPunct="1">
              <a:buFontTx/>
              <a:buAutoNum type="arabicPeriod"/>
            </a:pPr>
            <a:r>
              <a:rPr lang="en-US" sz="2000" dirty="0"/>
              <a:t>Competitive and cooperative environment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nl-NL" smtClean="0"/>
              <a:t>PAGE </a:t>
            </a:r>
            <a:fld id="{B824C718-4C08-4F0F-9086-A69D3F380211}" type="slidenum">
              <a:rPr lang="nl-NL" smtClean="0"/>
              <a:pPr>
                <a:defRPr/>
              </a:pPr>
              <a:t>28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72258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69" name="Slide Number Placeholder 5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r>
              <a:rPr lang="nl-NL" dirty="0" smtClean="0"/>
              <a:t>PAGE </a:t>
            </a:r>
            <a:fld id="{BBC0427B-28C3-4A08-8F72-0613473A8085}" type="slidenum">
              <a:rPr lang="nl-NL" smtClean="0"/>
              <a:pPr/>
              <a:t>2</a:t>
            </a:fld>
            <a:endParaRPr lang="nl-NL" dirty="0" smtClean="0"/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3419475" y="1341438"/>
            <a:ext cx="5724525" cy="4972050"/>
            <a:chOff x="1713" y="298"/>
            <a:chExt cx="4047" cy="4023"/>
          </a:xfrm>
        </p:grpSpPr>
        <p:sp>
          <p:nvSpPr>
            <p:cNvPr id="109601" name="Freeform 3"/>
            <p:cNvSpPr>
              <a:spLocks/>
            </p:cNvSpPr>
            <p:nvPr/>
          </p:nvSpPr>
          <p:spPr bwMode="auto">
            <a:xfrm>
              <a:off x="2772" y="298"/>
              <a:ext cx="447" cy="383"/>
            </a:xfrm>
            <a:custGeom>
              <a:avLst/>
              <a:gdLst>
                <a:gd name="T0" fmla="*/ 984 w 334"/>
                <a:gd name="T1" fmla="*/ 4332 h 286"/>
                <a:gd name="T2" fmla="*/ 1472 w 334"/>
                <a:gd name="T3" fmla="*/ 5014 h 286"/>
                <a:gd name="T4" fmla="*/ 2323 w 334"/>
                <a:gd name="T5" fmla="*/ 5082 h 286"/>
                <a:gd name="T6" fmla="*/ 2578 w 334"/>
                <a:gd name="T7" fmla="*/ 5082 h 286"/>
                <a:gd name="T8" fmla="*/ 3018 w 334"/>
                <a:gd name="T9" fmla="*/ 5152 h 286"/>
                <a:gd name="T10" fmla="*/ 3690 w 334"/>
                <a:gd name="T11" fmla="*/ 5082 h 286"/>
                <a:gd name="T12" fmla="*/ 4505 w 334"/>
                <a:gd name="T13" fmla="*/ 5152 h 286"/>
                <a:gd name="T14" fmla="*/ 5015 w 334"/>
                <a:gd name="T15" fmla="*/ 4789 h 286"/>
                <a:gd name="T16" fmla="*/ 5454 w 334"/>
                <a:gd name="T17" fmla="*/ 4644 h 286"/>
                <a:gd name="T18" fmla="*/ 5753 w 334"/>
                <a:gd name="T19" fmla="*/ 4304 h 286"/>
                <a:gd name="T20" fmla="*/ 5897 w 334"/>
                <a:gd name="T21" fmla="*/ 4151 h 286"/>
                <a:gd name="T22" fmla="*/ 5753 w 334"/>
                <a:gd name="T23" fmla="*/ 3669 h 286"/>
                <a:gd name="T24" fmla="*/ 5526 w 334"/>
                <a:gd name="T25" fmla="*/ 3348 h 286"/>
                <a:gd name="T26" fmla="*/ 5669 w 334"/>
                <a:gd name="T27" fmla="*/ 2894 h 286"/>
                <a:gd name="T28" fmla="*/ 5897 w 334"/>
                <a:gd name="T29" fmla="*/ 2670 h 286"/>
                <a:gd name="T30" fmla="*/ 6014 w 334"/>
                <a:gd name="T31" fmla="*/ 2569 h 286"/>
                <a:gd name="T32" fmla="*/ 5654 w 334"/>
                <a:gd name="T33" fmla="*/ 2590 h 286"/>
                <a:gd name="T34" fmla="*/ 5499 w 334"/>
                <a:gd name="T35" fmla="*/ 2124 h 286"/>
                <a:gd name="T36" fmla="*/ 5118 w 334"/>
                <a:gd name="T37" fmla="*/ 2344 h 286"/>
                <a:gd name="T38" fmla="*/ 4754 w 334"/>
                <a:gd name="T39" fmla="*/ 2231 h 286"/>
                <a:gd name="T40" fmla="*/ 4530 w 334"/>
                <a:gd name="T41" fmla="*/ 2295 h 286"/>
                <a:gd name="T42" fmla="*/ 4161 w 334"/>
                <a:gd name="T43" fmla="*/ 1890 h 286"/>
                <a:gd name="T44" fmla="*/ 4023 w 334"/>
                <a:gd name="T45" fmla="*/ 2159 h 286"/>
                <a:gd name="T46" fmla="*/ 3869 w 334"/>
                <a:gd name="T47" fmla="*/ 1961 h 286"/>
                <a:gd name="T48" fmla="*/ 3715 w 334"/>
                <a:gd name="T49" fmla="*/ 1678 h 286"/>
                <a:gd name="T50" fmla="*/ 3385 w 334"/>
                <a:gd name="T51" fmla="*/ 1804 h 286"/>
                <a:gd name="T52" fmla="*/ 3138 w 334"/>
                <a:gd name="T53" fmla="*/ 1804 h 286"/>
                <a:gd name="T54" fmla="*/ 3165 w 334"/>
                <a:gd name="T55" fmla="*/ 1374 h 286"/>
                <a:gd name="T56" fmla="*/ 2884 w 334"/>
                <a:gd name="T57" fmla="*/ 1592 h 286"/>
                <a:gd name="T58" fmla="*/ 2615 w 334"/>
                <a:gd name="T59" fmla="*/ 1678 h 286"/>
                <a:gd name="T60" fmla="*/ 2069 w 334"/>
                <a:gd name="T61" fmla="*/ 1851 h 286"/>
                <a:gd name="T62" fmla="*/ 2359 w 334"/>
                <a:gd name="T63" fmla="*/ 1433 h 286"/>
                <a:gd name="T64" fmla="*/ 2515 w 334"/>
                <a:gd name="T65" fmla="*/ 862 h 286"/>
                <a:gd name="T66" fmla="*/ 2359 w 334"/>
                <a:gd name="T67" fmla="*/ 446 h 286"/>
                <a:gd name="T68" fmla="*/ 1915 w 334"/>
                <a:gd name="T69" fmla="*/ 0 h 286"/>
                <a:gd name="T70" fmla="*/ 1800 w 334"/>
                <a:gd name="T71" fmla="*/ 179 h 286"/>
                <a:gd name="T72" fmla="*/ 2069 w 334"/>
                <a:gd name="T73" fmla="*/ 291 h 286"/>
                <a:gd name="T74" fmla="*/ 1847 w 334"/>
                <a:gd name="T75" fmla="*/ 482 h 286"/>
                <a:gd name="T76" fmla="*/ 1954 w 334"/>
                <a:gd name="T77" fmla="*/ 816 h 286"/>
                <a:gd name="T78" fmla="*/ 1585 w 334"/>
                <a:gd name="T79" fmla="*/ 333 h 286"/>
                <a:gd name="T80" fmla="*/ 1254 w 334"/>
                <a:gd name="T81" fmla="*/ 597 h 286"/>
                <a:gd name="T82" fmla="*/ 1297 w 334"/>
                <a:gd name="T83" fmla="*/ 816 h 286"/>
                <a:gd name="T84" fmla="*/ 1142 w 334"/>
                <a:gd name="T85" fmla="*/ 816 h 286"/>
                <a:gd name="T86" fmla="*/ 885 w 334"/>
                <a:gd name="T87" fmla="*/ 597 h 286"/>
                <a:gd name="T88" fmla="*/ 482 w 334"/>
                <a:gd name="T89" fmla="*/ 771 h 286"/>
                <a:gd name="T90" fmla="*/ 1069 w 334"/>
                <a:gd name="T91" fmla="*/ 1154 h 286"/>
                <a:gd name="T92" fmla="*/ 1585 w 334"/>
                <a:gd name="T93" fmla="*/ 1374 h 286"/>
                <a:gd name="T94" fmla="*/ 1184 w 334"/>
                <a:gd name="T95" fmla="*/ 1750 h 286"/>
                <a:gd name="T96" fmla="*/ 1142 w 334"/>
                <a:gd name="T97" fmla="*/ 2041 h 286"/>
                <a:gd name="T98" fmla="*/ 597 w 334"/>
                <a:gd name="T99" fmla="*/ 1792 h 286"/>
                <a:gd name="T100" fmla="*/ 154 w 334"/>
                <a:gd name="T101" fmla="*/ 1678 h 286"/>
                <a:gd name="T102" fmla="*/ 115 w 334"/>
                <a:gd name="T103" fmla="*/ 1919 h 286"/>
                <a:gd name="T104" fmla="*/ 404 w 334"/>
                <a:gd name="T105" fmla="*/ 2009 h 286"/>
                <a:gd name="T106" fmla="*/ 885 w 334"/>
                <a:gd name="T107" fmla="*/ 2479 h 286"/>
                <a:gd name="T108" fmla="*/ 735 w 334"/>
                <a:gd name="T109" fmla="*/ 2894 h 286"/>
                <a:gd name="T110" fmla="*/ 482 w 334"/>
                <a:gd name="T111" fmla="*/ 3114 h 286"/>
                <a:gd name="T112" fmla="*/ 115 w 334"/>
                <a:gd name="T113" fmla="*/ 2938 h 286"/>
                <a:gd name="T114" fmla="*/ 215 w 334"/>
                <a:gd name="T115" fmla="*/ 3405 h 286"/>
                <a:gd name="T116" fmla="*/ 735 w 334"/>
                <a:gd name="T117" fmla="*/ 3782 h 28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34"/>
                <a:gd name="T178" fmla="*/ 0 h 286"/>
                <a:gd name="T179" fmla="*/ 334 w 334"/>
                <a:gd name="T180" fmla="*/ 286 h 28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34" h="286">
                  <a:moveTo>
                    <a:pt x="40" y="204"/>
                  </a:moveTo>
                  <a:lnTo>
                    <a:pt x="50" y="218"/>
                  </a:lnTo>
                  <a:lnTo>
                    <a:pt x="54" y="234"/>
                  </a:lnTo>
                  <a:lnTo>
                    <a:pt x="62" y="248"/>
                  </a:lnTo>
                  <a:lnTo>
                    <a:pt x="72" y="254"/>
                  </a:lnTo>
                  <a:lnTo>
                    <a:pt x="80" y="270"/>
                  </a:lnTo>
                  <a:lnTo>
                    <a:pt x="102" y="282"/>
                  </a:lnTo>
                  <a:lnTo>
                    <a:pt x="110" y="280"/>
                  </a:lnTo>
                  <a:lnTo>
                    <a:pt x="126" y="274"/>
                  </a:lnTo>
                  <a:lnTo>
                    <a:pt x="128" y="268"/>
                  </a:lnTo>
                  <a:lnTo>
                    <a:pt x="136" y="264"/>
                  </a:lnTo>
                  <a:lnTo>
                    <a:pt x="140" y="274"/>
                  </a:lnTo>
                  <a:lnTo>
                    <a:pt x="150" y="280"/>
                  </a:lnTo>
                  <a:lnTo>
                    <a:pt x="166" y="286"/>
                  </a:lnTo>
                  <a:lnTo>
                    <a:pt x="164" y="278"/>
                  </a:lnTo>
                  <a:lnTo>
                    <a:pt x="176" y="278"/>
                  </a:lnTo>
                  <a:lnTo>
                    <a:pt x="188" y="274"/>
                  </a:lnTo>
                  <a:lnTo>
                    <a:pt x="200" y="274"/>
                  </a:lnTo>
                  <a:lnTo>
                    <a:pt x="212" y="274"/>
                  </a:lnTo>
                  <a:lnTo>
                    <a:pt x="232" y="280"/>
                  </a:lnTo>
                  <a:lnTo>
                    <a:pt x="244" y="278"/>
                  </a:lnTo>
                  <a:lnTo>
                    <a:pt x="260" y="272"/>
                  </a:lnTo>
                  <a:lnTo>
                    <a:pt x="268" y="262"/>
                  </a:lnTo>
                  <a:lnTo>
                    <a:pt x="272" y="258"/>
                  </a:lnTo>
                  <a:lnTo>
                    <a:pt x="278" y="262"/>
                  </a:lnTo>
                  <a:lnTo>
                    <a:pt x="286" y="260"/>
                  </a:lnTo>
                  <a:lnTo>
                    <a:pt x="296" y="250"/>
                  </a:lnTo>
                  <a:lnTo>
                    <a:pt x="308" y="244"/>
                  </a:lnTo>
                  <a:lnTo>
                    <a:pt x="310" y="238"/>
                  </a:lnTo>
                  <a:lnTo>
                    <a:pt x="312" y="232"/>
                  </a:lnTo>
                  <a:lnTo>
                    <a:pt x="314" y="228"/>
                  </a:lnTo>
                  <a:lnTo>
                    <a:pt x="318" y="226"/>
                  </a:lnTo>
                  <a:lnTo>
                    <a:pt x="320" y="224"/>
                  </a:lnTo>
                  <a:lnTo>
                    <a:pt x="324" y="218"/>
                  </a:lnTo>
                  <a:lnTo>
                    <a:pt x="316" y="204"/>
                  </a:lnTo>
                  <a:lnTo>
                    <a:pt x="312" y="198"/>
                  </a:lnTo>
                  <a:lnTo>
                    <a:pt x="314" y="192"/>
                  </a:lnTo>
                  <a:lnTo>
                    <a:pt x="304" y="186"/>
                  </a:lnTo>
                  <a:lnTo>
                    <a:pt x="300" y="180"/>
                  </a:lnTo>
                  <a:lnTo>
                    <a:pt x="310" y="172"/>
                  </a:lnTo>
                  <a:lnTo>
                    <a:pt x="310" y="164"/>
                  </a:lnTo>
                  <a:lnTo>
                    <a:pt x="308" y="156"/>
                  </a:lnTo>
                  <a:lnTo>
                    <a:pt x="316" y="152"/>
                  </a:lnTo>
                  <a:lnTo>
                    <a:pt x="320" y="150"/>
                  </a:lnTo>
                  <a:lnTo>
                    <a:pt x="320" y="144"/>
                  </a:lnTo>
                  <a:lnTo>
                    <a:pt x="334" y="142"/>
                  </a:lnTo>
                  <a:lnTo>
                    <a:pt x="332" y="142"/>
                  </a:lnTo>
                  <a:lnTo>
                    <a:pt x="326" y="138"/>
                  </a:lnTo>
                  <a:lnTo>
                    <a:pt x="316" y="138"/>
                  </a:lnTo>
                  <a:lnTo>
                    <a:pt x="310" y="138"/>
                  </a:lnTo>
                  <a:lnTo>
                    <a:pt x="306" y="140"/>
                  </a:lnTo>
                  <a:lnTo>
                    <a:pt x="300" y="130"/>
                  </a:lnTo>
                  <a:lnTo>
                    <a:pt x="308" y="126"/>
                  </a:lnTo>
                  <a:lnTo>
                    <a:pt x="298" y="114"/>
                  </a:lnTo>
                  <a:lnTo>
                    <a:pt x="286" y="106"/>
                  </a:lnTo>
                  <a:lnTo>
                    <a:pt x="280" y="112"/>
                  </a:lnTo>
                  <a:lnTo>
                    <a:pt x="278" y="126"/>
                  </a:lnTo>
                  <a:lnTo>
                    <a:pt x="262" y="124"/>
                  </a:lnTo>
                  <a:lnTo>
                    <a:pt x="260" y="124"/>
                  </a:lnTo>
                  <a:lnTo>
                    <a:pt x="258" y="120"/>
                  </a:lnTo>
                  <a:lnTo>
                    <a:pt x="252" y="120"/>
                  </a:lnTo>
                  <a:lnTo>
                    <a:pt x="250" y="120"/>
                  </a:lnTo>
                  <a:lnTo>
                    <a:pt x="246" y="124"/>
                  </a:lnTo>
                  <a:lnTo>
                    <a:pt x="236" y="124"/>
                  </a:lnTo>
                  <a:lnTo>
                    <a:pt x="234" y="108"/>
                  </a:lnTo>
                  <a:lnTo>
                    <a:pt x="226" y="102"/>
                  </a:lnTo>
                  <a:lnTo>
                    <a:pt x="222" y="102"/>
                  </a:lnTo>
                  <a:lnTo>
                    <a:pt x="220" y="110"/>
                  </a:lnTo>
                  <a:lnTo>
                    <a:pt x="218" y="116"/>
                  </a:lnTo>
                  <a:lnTo>
                    <a:pt x="218" y="122"/>
                  </a:lnTo>
                  <a:lnTo>
                    <a:pt x="210" y="122"/>
                  </a:lnTo>
                  <a:lnTo>
                    <a:pt x="210" y="106"/>
                  </a:lnTo>
                  <a:lnTo>
                    <a:pt x="214" y="100"/>
                  </a:lnTo>
                  <a:lnTo>
                    <a:pt x="212" y="90"/>
                  </a:lnTo>
                  <a:lnTo>
                    <a:pt x="202" y="90"/>
                  </a:lnTo>
                  <a:lnTo>
                    <a:pt x="200" y="96"/>
                  </a:lnTo>
                  <a:lnTo>
                    <a:pt x="190" y="92"/>
                  </a:lnTo>
                  <a:lnTo>
                    <a:pt x="184" y="98"/>
                  </a:lnTo>
                  <a:lnTo>
                    <a:pt x="182" y="110"/>
                  </a:lnTo>
                  <a:lnTo>
                    <a:pt x="170" y="108"/>
                  </a:lnTo>
                  <a:lnTo>
                    <a:pt x="170" y="98"/>
                  </a:lnTo>
                  <a:lnTo>
                    <a:pt x="168" y="94"/>
                  </a:lnTo>
                  <a:lnTo>
                    <a:pt x="172" y="90"/>
                  </a:lnTo>
                  <a:lnTo>
                    <a:pt x="172" y="74"/>
                  </a:lnTo>
                  <a:lnTo>
                    <a:pt x="170" y="74"/>
                  </a:lnTo>
                  <a:lnTo>
                    <a:pt x="166" y="76"/>
                  </a:lnTo>
                  <a:lnTo>
                    <a:pt x="156" y="86"/>
                  </a:lnTo>
                  <a:lnTo>
                    <a:pt x="146" y="104"/>
                  </a:lnTo>
                  <a:lnTo>
                    <a:pt x="136" y="102"/>
                  </a:lnTo>
                  <a:lnTo>
                    <a:pt x="142" y="90"/>
                  </a:lnTo>
                  <a:lnTo>
                    <a:pt x="130" y="94"/>
                  </a:lnTo>
                  <a:lnTo>
                    <a:pt x="124" y="100"/>
                  </a:lnTo>
                  <a:lnTo>
                    <a:pt x="112" y="100"/>
                  </a:lnTo>
                  <a:lnTo>
                    <a:pt x="110" y="94"/>
                  </a:lnTo>
                  <a:lnTo>
                    <a:pt x="120" y="84"/>
                  </a:lnTo>
                  <a:lnTo>
                    <a:pt x="128" y="78"/>
                  </a:lnTo>
                  <a:lnTo>
                    <a:pt x="136" y="68"/>
                  </a:lnTo>
                  <a:lnTo>
                    <a:pt x="140" y="60"/>
                  </a:lnTo>
                  <a:lnTo>
                    <a:pt x="136" y="46"/>
                  </a:lnTo>
                  <a:lnTo>
                    <a:pt x="134" y="36"/>
                  </a:lnTo>
                  <a:lnTo>
                    <a:pt x="132" y="30"/>
                  </a:lnTo>
                  <a:lnTo>
                    <a:pt x="128" y="24"/>
                  </a:lnTo>
                  <a:lnTo>
                    <a:pt x="124" y="14"/>
                  </a:lnTo>
                  <a:lnTo>
                    <a:pt x="114" y="6"/>
                  </a:lnTo>
                  <a:lnTo>
                    <a:pt x="104" y="0"/>
                  </a:lnTo>
                  <a:lnTo>
                    <a:pt x="98" y="0"/>
                  </a:lnTo>
                  <a:lnTo>
                    <a:pt x="98" y="6"/>
                  </a:lnTo>
                  <a:lnTo>
                    <a:pt x="98" y="10"/>
                  </a:lnTo>
                  <a:lnTo>
                    <a:pt x="100" y="10"/>
                  </a:lnTo>
                  <a:lnTo>
                    <a:pt x="108" y="14"/>
                  </a:lnTo>
                  <a:lnTo>
                    <a:pt x="112" y="16"/>
                  </a:lnTo>
                  <a:lnTo>
                    <a:pt x="98" y="18"/>
                  </a:lnTo>
                  <a:lnTo>
                    <a:pt x="98" y="22"/>
                  </a:lnTo>
                  <a:lnTo>
                    <a:pt x="100" y="26"/>
                  </a:lnTo>
                  <a:lnTo>
                    <a:pt x="102" y="28"/>
                  </a:lnTo>
                  <a:lnTo>
                    <a:pt x="112" y="34"/>
                  </a:lnTo>
                  <a:lnTo>
                    <a:pt x="106" y="44"/>
                  </a:lnTo>
                  <a:lnTo>
                    <a:pt x="98" y="36"/>
                  </a:lnTo>
                  <a:lnTo>
                    <a:pt x="92" y="26"/>
                  </a:lnTo>
                  <a:lnTo>
                    <a:pt x="86" y="18"/>
                  </a:lnTo>
                  <a:lnTo>
                    <a:pt x="78" y="24"/>
                  </a:lnTo>
                  <a:lnTo>
                    <a:pt x="76" y="30"/>
                  </a:lnTo>
                  <a:lnTo>
                    <a:pt x="68" y="32"/>
                  </a:lnTo>
                  <a:lnTo>
                    <a:pt x="68" y="36"/>
                  </a:lnTo>
                  <a:lnTo>
                    <a:pt x="70" y="40"/>
                  </a:lnTo>
                  <a:lnTo>
                    <a:pt x="70" y="44"/>
                  </a:lnTo>
                  <a:lnTo>
                    <a:pt x="70" y="46"/>
                  </a:lnTo>
                  <a:lnTo>
                    <a:pt x="68" y="48"/>
                  </a:lnTo>
                  <a:lnTo>
                    <a:pt x="62" y="44"/>
                  </a:lnTo>
                  <a:lnTo>
                    <a:pt x="62" y="32"/>
                  </a:lnTo>
                  <a:lnTo>
                    <a:pt x="56" y="28"/>
                  </a:lnTo>
                  <a:lnTo>
                    <a:pt x="48" y="32"/>
                  </a:lnTo>
                  <a:lnTo>
                    <a:pt x="36" y="32"/>
                  </a:lnTo>
                  <a:lnTo>
                    <a:pt x="24" y="34"/>
                  </a:lnTo>
                  <a:lnTo>
                    <a:pt x="26" y="42"/>
                  </a:lnTo>
                  <a:lnTo>
                    <a:pt x="38" y="48"/>
                  </a:lnTo>
                  <a:lnTo>
                    <a:pt x="52" y="54"/>
                  </a:lnTo>
                  <a:lnTo>
                    <a:pt x="58" y="62"/>
                  </a:lnTo>
                  <a:lnTo>
                    <a:pt x="66" y="64"/>
                  </a:lnTo>
                  <a:lnTo>
                    <a:pt x="74" y="70"/>
                  </a:lnTo>
                  <a:lnTo>
                    <a:pt x="86" y="74"/>
                  </a:lnTo>
                  <a:lnTo>
                    <a:pt x="82" y="88"/>
                  </a:lnTo>
                  <a:lnTo>
                    <a:pt x="72" y="92"/>
                  </a:lnTo>
                  <a:lnTo>
                    <a:pt x="64" y="94"/>
                  </a:lnTo>
                  <a:lnTo>
                    <a:pt x="74" y="106"/>
                  </a:lnTo>
                  <a:lnTo>
                    <a:pt x="72" y="114"/>
                  </a:lnTo>
                  <a:lnTo>
                    <a:pt x="62" y="110"/>
                  </a:lnTo>
                  <a:lnTo>
                    <a:pt x="58" y="100"/>
                  </a:lnTo>
                  <a:lnTo>
                    <a:pt x="44" y="96"/>
                  </a:lnTo>
                  <a:lnTo>
                    <a:pt x="32" y="96"/>
                  </a:lnTo>
                  <a:lnTo>
                    <a:pt x="28" y="94"/>
                  </a:lnTo>
                  <a:lnTo>
                    <a:pt x="22" y="90"/>
                  </a:lnTo>
                  <a:lnTo>
                    <a:pt x="8" y="90"/>
                  </a:lnTo>
                  <a:lnTo>
                    <a:pt x="6" y="100"/>
                  </a:lnTo>
                  <a:lnTo>
                    <a:pt x="6" y="102"/>
                  </a:lnTo>
                  <a:lnTo>
                    <a:pt x="6" y="104"/>
                  </a:lnTo>
                  <a:lnTo>
                    <a:pt x="8" y="106"/>
                  </a:lnTo>
                  <a:lnTo>
                    <a:pt x="18" y="108"/>
                  </a:lnTo>
                  <a:lnTo>
                    <a:pt x="22" y="108"/>
                  </a:lnTo>
                  <a:lnTo>
                    <a:pt x="36" y="116"/>
                  </a:lnTo>
                  <a:lnTo>
                    <a:pt x="48" y="122"/>
                  </a:lnTo>
                  <a:lnTo>
                    <a:pt x="48" y="134"/>
                  </a:lnTo>
                  <a:lnTo>
                    <a:pt x="40" y="138"/>
                  </a:lnTo>
                  <a:lnTo>
                    <a:pt x="42" y="148"/>
                  </a:lnTo>
                  <a:lnTo>
                    <a:pt x="40" y="156"/>
                  </a:lnTo>
                  <a:lnTo>
                    <a:pt x="36" y="162"/>
                  </a:lnTo>
                  <a:lnTo>
                    <a:pt x="34" y="170"/>
                  </a:lnTo>
                  <a:lnTo>
                    <a:pt x="26" y="168"/>
                  </a:lnTo>
                  <a:lnTo>
                    <a:pt x="18" y="168"/>
                  </a:lnTo>
                  <a:lnTo>
                    <a:pt x="12" y="162"/>
                  </a:lnTo>
                  <a:lnTo>
                    <a:pt x="6" y="158"/>
                  </a:lnTo>
                  <a:lnTo>
                    <a:pt x="0" y="164"/>
                  </a:lnTo>
                  <a:lnTo>
                    <a:pt x="0" y="172"/>
                  </a:lnTo>
                  <a:lnTo>
                    <a:pt x="12" y="184"/>
                  </a:lnTo>
                  <a:lnTo>
                    <a:pt x="20" y="188"/>
                  </a:lnTo>
                  <a:lnTo>
                    <a:pt x="34" y="194"/>
                  </a:lnTo>
                  <a:lnTo>
                    <a:pt x="40" y="204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602" name="Freeform 4"/>
            <p:cNvSpPr>
              <a:spLocks/>
            </p:cNvSpPr>
            <p:nvPr/>
          </p:nvSpPr>
          <p:spPr bwMode="auto">
            <a:xfrm>
              <a:off x="2772" y="298"/>
              <a:ext cx="447" cy="383"/>
            </a:xfrm>
            <a:custGeom>
              <a:avLst/>
              <a:gdLst>
                <a:gd name="T0" fmla="*/ 984 w 334"/>
                <a:gd name="T1" fmla="*/ 4332 h 286"/>
                <a:gd name="T2" fmla="*/ 1472 w 334"/>
                <a:gd name="T3" fmla="*/ 5014 h 286"/>
                <a:gd name="T4" fmla="*/ 2323 w 334"/>
                <a:gd name="T5" fmla="*/ 5082 h 286"/>
                <a:gd name="T6" fmla="*/ 2578 w 334"/>
                <a:gd name="T7" fmla="*/ 5082 h 286"/>
                <a:gd name="T8" fmla="*/ 3018 w 334"/>
                <a:gd name="T9" fmla="*/ 5152 h 286"/>
                <a:gd name="T10" fmla="*/ 3690 w 334"/>
                <a:gd name="T11" fmla="*/ 5082 h 286"/>
                <a:gd name="T12" fmla="*/ 4505 w 334"/>
                <a:gd name="T13" fmla="*/ 5152 h 286"/>
                <a:gd name="T14" fmla="*/ 5015 w 334"/>
                <a:gd name="T15" fmla="*/ 4789 h 286"/>
                <a:gd name="T16" fmla="*/ 5454 w 334"/>
                <a:gd name="T17" fmla="*/ 4644 h 286"/>
                <a:gd name="T18" fmla="*/ 5753 w 334"/>
                <a:gd name="T19" fmla="*/ 4304 h 286"/>
                <a:gd name="T20" fmla="*/ 5897 w 334"/>
                <a:gd name="T21" fmla="*/ 4151 h 286"/>
                <a:gd name="T22" fmla="*/ 5753 w 334"/>
                <a:gd name="T23" fmla="*/ 3669 h 286"/>
                <a:gd name="T24" fmla="*/ 5526 w 334"/>
                <a:gd name="T25" fmla="*/ 3348 h 286"/>
                <a:gd name="T26" fmla="*/ 5669 w 334"/>
                <a:gd name="T27" fmla="*/ 2894 h 286"/>
                <a:gd name="T28" fmla="*/ 5897 w 334"/>
                <a:gd name="T29" fmla="*/ 2670 h 286"/>
                <a:gd name="T30" fmla="*/ 6014 w 334"/>
                <a:gd name="T31" fmla="*/ 2569 h 286"/>
                <a:gd name="T32" fmla="*/ 5654 w 334"/>
                <a:gd name="T33" fmla="*/ 2590 h 286"/>
                <a:gd name="T34" fmla="*/ 5499 w 334"/>
                <a:gd name="T35" fmla="*/ 2124 h 286"/>
                <a:gd name="T36" fmla="*/ 5118 w 334"/>
                <a:gd name="T37" fmla="*/ 2344 h 286"/>
                <a:gd name="T38" fmla="*/ 4754 w 334"/>
                <a:gd name="T39" fmla="*/ 2231 h 286"/>
                <a:gd name="T40" fmla="*/ 4530 w 334"/>
                <a:gd name="T41" fmla="*/ 2295 h 286"/>
                <a:gd name="T42" fmla="*/ 4161 w 334"/>
                <a:gd name="T43" fmla="*/ 1890 h 286"/>
                <a:gd name="T44" fmla="*/ 4023 w 334"/>
                <a:gd name="T45" fmla="*/ 2159 h 286"/>
                <a:gd name="T46" fmla="*/ 3869 w 334"/>
                <a:gd name="T47" fmla="*/ 1961 h 286"/>
                <a:gd name="T48" fmla="*/ 3715 w 334"/>
                <a:gd name="T49" fmla="*/ 1678 h 286"/>
                <a:gd name="T50" fmla="*/ 3385 w 334"/>
                <a:gd name="T51" fmla="*/ 1804 h 286"/>
                <a:gd name="T52" fmla="*/ 3138 w 334"/>
                <a:gd name="T53" fmla="*/ 1804 h 286"/>
                <a:gd name="T54" fmla="*/ 3165 w 334"/>
                <a:gd name="T55" fmla="*/ 1374 h 286"/>
                <a:gd name="T56" fmla="*/ 2884 w 334"/>
                <a:gd name="T57" fmla="*/ 1592 h 286"/>
                <a:gd name="T58" fmla="*/ 2615 w 334"/>
                <a:gd name="T59" fmla="*/ 1678 h 286"/>
                <a:gd name="T60" fmla="*/ 2069 w 334"/>
                <a:gd name="T61" fmla="*/ 1851 h 286"/>
                <a:gd name="T62" fmla="*/ 2359 w 334"/>
                <a:gd name="T63" fmla="*/ 1433 h 286"/>
                <a:gd name="T64" fmla="*/ 2515 w 334"/>
                <a:gd name="T65" fmla="*/ 862 h 286"/>
                <a:gd name="T66" fmla="*/ 2359 w 334"/>
                <a:gd name="T67" fmla="*/ 446 h 286"/>
                <a:gd name="T68" fmla="*/ 1915 w 334"/>
                <a:gd name="T69" fmla="*/ 0 h 286"/>
                <a:gd name="T70" fmla="*/ 1800 w 334"/>
                <a:gd name="T71" fmla="*/ 179 h 286"/>
                <a:gd name="T72" fmla="*/ 2069 w 334"/>
                <a:gd name="T73" fmla="*/ 291 h 286"/>
                <a:gd name="T74" fmla="*/ 1847 w 334"/>
                <a:gd name="T75" fmla="*/ 482 h 286"/>
                <a:gd name="T76" fmla="*/ 1954 w 334"/>
                <a:gd name="T77" fmla="*/ 816 h 286"/>
                <a:gd name="T78" fmla="*/ 1585 w 334"/>
                <a:gd name="T79" fmla="*/ 333 h 286"/>
                <a:gd name="T80" fmla="*/ 1254 w 334"/>
                <a:gd name="T81" fmla="*/ 597 h 286"/>
                <a:gd name="T82" fmla="*/ 1297 w 334"/>
                <a:gd name="T83" fmla="*/ 816 h 286"/>
                <a:gd name="T84" fmla="*/ 1142 w 334"/>
                <a:gd name="T85" fmla="*/ 816 h 286"/>
                <a:gd name="T86" fmla="*/ 885 w 334"/>
                <a:gd name="T87" fmla="*/ 597 h 286"/>
                <a:gd name="T88" fmla="*/ 482 w 334"/>
                <a:gd name="T89" fmla="*/ 771 h 286"/>
                <a:gd name="T90" fmla="*/ 1069 w 334"/>
                <a:gd name="T91" fmla="*/ 1154 h 286"/>
                <a:gd name="T92" fmla="*/ 1585 w 334"/>
                <a:gd name="T93" fmla="*/ 1374 h 286"/>
                <a:gd name="T94" fmla="*/ 1184 w 334"/>
                <a:gd name="T95" fmla="*/ 1750 h 286"/>
                <a:gd name="T96" fmla="*/ 1142 w 334"/>
                <a:gd name="T97" fmla="*/ 2041 h 286"/>
                <a:gd name="T98" fmla="*/ 597 w 334"/>
                <a:gd name="T99" fmla="*/ 1792 h 286"/>
                <a:gd name="T100" fmla="*/ 154 w 334"/>
                <a:gd name="T101" fmla="*/ 1678 h 286"/>
                <a:gd name="T102" fmla="*/ 115 w 334"/>
                <a:gd name="T103" fmla="*/ 1919 h 286"/>
                <a:gd name="T104" fmla="*/ 404 w 334"/>
                <a:gd name="T105" fmla="*/ 2009 h 286"/>
                <a:gd name="T106" fmla="*/ 885 w 334"/>
                <a:gd name="T107" fmla="*/ 2479 h 286"/>
                <a:gd name="T108" fmla="*/ 735 w 334"/>
                <a:gd name="T109" fmla="*/ 2894 h 286"/>
                <a:gd name="T110" fmla="*/ 482 w 334"/>
                <a:gd name="T111" fmla="*/ 3114 h 286"/>
                <a:gd name="T112" fmla="*/ 115 w 334"/>
                <a:gd name="T113" fmla="*/ 2938 h 286"/>
                <a:gd name="T114" fmla="*/ 215 w 334"/>
                <a:gd name="T115" fmla="*/ 3405 h 286"/>
                <a:gd name="T116" fmla="*/ 735 w 334"/>
                <a:gd name="T117" fmla="*/ 3782 h 28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34"/>
                <a:gd name="T178" fmla="*/ 0 h 286"/>
                <a:gd name="T179" fmla="*/ 334 w 334"/>
                <a:gd name="T180" fmla="*/ 286 h 28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34" h="286">
                  <a:moveTo>
                    <a:pt x="40" y="204"/>
                  </a:moveTo>
                  <a:lnTo>
                    <a:pt x="50" y="218"/>
                  </a:lnTo>
                  <a:lnTo>
                    <a:pt x="54" y="234"/>
                  </a:lnTo>
                  <a:lnTo>
                    <a:pt x="62" y="248"/>
                  </a:lnTo>
                  <a:lnTo>
                    <a:pt x="72" y="254"/>
                  </a:lnTo>
                  <a:lnTo>
                    <a:pt x="80" y="270"/>
                  </a:lnTo>
                  <a:lnTo>
                    <a:pt x="102" y="282"/>
                  </a:lnTo>
                  <a:lnTo>
                    <a:pt x="110" y="280"/>
                  </a:lnTo>
                  <a:lnTo>
                    <a:pt x="126" y="274"/>
                  </a:lnTo>
                  <a:lnTo>
                    <a:pt x="128" y="268"/>
                  </a:lnTo>
                  <a:lnTo>
                    <a:pt x="136" y="264"/>
                  </a:lnTo>
                  <a:lnTo>
                    <a:pt x="140" y="274"/>
                  </a:lnTo>
                  <a:lnTo>
                    <a:pt x="150" y="280"/>
                  </a:lnTo>
                  <a:lnTo>
                    <a:pt x="166" y="286"/>
                  </a:lnTo>
                  <a:lnTo>
                    <a:pt x="164" y="278"/>
                  </a:lnTo>
                  <a:lnTo>
                    <a:pt x="176" y="278"/>
                  </a:lnTo>
                  <a:lnTo>
                    <a:pt x="188" y="274"/>
                  </a:lnTo>
                  <a:lnTo>
                    <a:pt x="200" y="274"/>
                  </a:lnTo>
                  <a:lnTo>
                    <a:pt x="212" y="274"/>
                  </a:lnTo>
                  <a:lnTo>
                    <a:pt x="232" y="280"/>
                  </a:lnTo>
                  <a:lnTo>
                    <a:pt x="244" y="278"/>
                  </a:lnTo>
                  <a:lnTo>
                    <a:pt x="260" y="272"/>
                  </a:lnTo>
                  <a:lnTo>
                    <a:pt x="268" y="262"/>
                  </a:lnTo>
                  <a:lnTo>
                    <a:pt x="272" y="258"/>
                  </a:lnTo>
                  <a:lnTo>
                    <a:pt x="278" y="262"/>
                  </a:lnTo>
                  <a:lnTo>
                    <a:pt x="286" y="260"/>
                  </a:lnTo>
                  <a:lnTo>
                    <a:pt x="296" y="250"/>
                  </a:lnTo>
                  <a:lnTo>
                    <a:pt x="308" y="244"/>
                  </a:lnTo>
                  <a:lnTo>
                    <a:pt x="310" y="238"/>
                  </a:lnTo>
                  <a:lnTo>
                    <a:pt x="312" y="232"/>
                  </a:lnTo>
                  <a:lnTo>
                    <a:pt x="314" y="228"/>
                  </a:lnTo>
                  <a:lnTo>
                    <a:pt x="318" y="226"/>
                  </a:lnTo>
                  <a:lnTo>
                    <a:pt x="320" y="224"/>
                  </a:lnTo>
                  <a:lnTo>
                    <a:pt x="324" y="218"/>
                  </a:lnTo>
                  <a:lnTo>
                    <a:pt x="316" y="204"/>
                  </a:lnTo>
                  <a:lnTo>
                    <a:pt x="312" y="198"/>
                  </a:lnTo>
                  <a:lnTo>
                    <a:pt x="314" y="192"/>
                  </a:lnTo>
                  <a:lnTo>
                    <a:pt x="304" y="186"/>
                  </a:lnTo>
                  <a:lnTo>
                    <a:pt x="300" y="180"/>
                  </a:lnTo>
                  <a:lnTo>
                    <a:pt x="310" y="172"/>
                  </a:lnTo>
                  <a:lnTo>
                    <a:pt x="310" y="164"/>
                  </a:lnTo>
                  <a:lnTo>
                    <a:pt x="308" y="156"/>
                  </a:lnTo>
                  <a:lnTo>
                    <a:pt x="316" y="152"/>
                  </a:lnTo>
                  <a:lnTo>
                    <a:pt x="320" y="150"/>
                  </a:lnTo>
                  <a:lnTo>
                    <a:pt x="320" y="144"/>
                  </a:lnTo>
                  <a:lnTo>
                    <a:pt x="334" y="142"/>
                  </a:lnTo>
                  <a:lnTo>
                    <a:pt x="332" y="142"/>
                  </a:lnTo>
                  <a:lnTo>
                    <a:pt x="326" y="138"/>
                  </a:lnTo>
                  <a:lnTo>
                    <a:pt x="316" y="138"/>
                  </a:lnTo>
                  <a:lnTo>
                    <a:pt x="310" y="138"/>
                  </a:lnTo>
                  <a:lnTo>
                    <a:pt x="306" y="140"/>
                  </a:lnTo>
                  <a:lnTo>
                    <a:pt x="300" y="130"/>
                  </a:lnTo>
                  <a:lnTo>
                    <a:pt x="308" y="126"/>
                  </a:lnTo>
                  <a:lnTo>
                    <a:pt x="298" y="114"/>
                  </a:lnTo>
                  <a:lnTo>
                    <a:pt x="286" y="106"/>
                  </a:lnTo>
                  <a:lnTo>
                    <a:pt x="280" y="112"/>
                  </a:lnTo>
                  <a:lnTo>
                    <a:pt x="278" y="126"/>
                  </a:lnTo>
                  <a:lnTo>
                    <a:pt x="262" y="124"/>
                  </a:lnTo>
                  <a:lnTo>
                    <a:pt x="260" y="124"/>
                  </a:lnTo>
                  <a:lnTo>
                    <a:pt x="258" y="120"/>
                  </a:lnTo>
                  <a:lnTo>
                    <a:pt x="252" y="120"/>
                  </a:lnTo>
                  <a:lnTo>
                    <a:pt x="250" y="120"/>
                  </a:lnTo>
                  <a:lnTo>
                    <a:pt x="246" y="124"/>
                  </a:lnTo>
                  <a:lnTo>
                    <a:pt x="236" y="124"/>
                  </a:lnTo>
                  <a:lnTo>
                    <a:pt x="234" y="108"/>
                  </a:lnTo>
                  <a:lnTo>
                    <a:pt x="226" y="102"/>
                  </a:lnTo>
                  <a:lnTo>
                    <a:pt x="222" y="102"/>
                  </a:lnTo>
                  <a:lnTo>
                    <a:pt x="220" y="110"/>
                  </a:lnTo>
                  <a:lnTo>
                    <a:pt x="218" y="116"/>
                  </a:lnTo>
                  <a:lnTo>
                    <a:pt x="218" y="122"/>
                  </a:lnTo>
                  <a:lnTo>
                    <a:pt x="210" y="122"/>
                  </a:lnTo>
                  <a:lnTo>
                    <a:pt x="210" y="106"/>
                  </a:lnTo>
                  <a:lnTo>
                    <a:pt x="214" y="100"/>
                  </a:lnTo>
                  <a:lnTo>
                    <a:pt x="212" y="90"/>
                  </a:lnTo>
                  <a:lnTo>
                    <a:pt x="202" y="90"/>
                  </a:lnTo>
                  <a:lnTo>
                    <a:pt x="200" y="96"/>
                  </a:lnTo>
                  <a:lnTo>
                    <a:pt x="190" y="92"/>
                  </a:lnTo>
                  <a:lnTo>
                    <a:pt x="184" y="98"/>
                  </a:lnTo>
                  <a:lnTo>
                    <a:pt x="182" y="110"/>
                  </a:lnTo>
                  <a:lnTo>
                    <a:pt x="170" y="108"/>
                  </a:lnTo>
                  <a:lnTo>
                    <a:pt x="170" y="98"/>
                  </a:lnTo>
                  <a:lnTo>
                    <a:pt x="168" y="94"/>
                  </a:lnTo>
                  <a:lnTo>
                    <a:pt x="172" y="90"/>
                  </a:lnTo>
                  <a:lnTo>
                    <a:pt x="172" y="74"/>
                  </a:lnTo>
                  <a:lnTo>
                    <a:pt x="170" y="74"/>
                  </a:lnTo>
                  <a:lnTo>
                    <a:pt x="166" y="76"/>
                  </a:lnTo>
                  <a:lnTo>
                    <a:pt x="156" y="86"/>
                  </a:lnTo>
                  <a:lnTo>
                    <a:pt x="146" y="104"/>
                  </a:lnTo>
                  <a:lnTo>
                    <a:pt x="136" y="102"/>
                  </a:lnTo>
                  <a:lnTo>
                    <a:pt x="142" y="90"/>
                  </a:lnTo>
                  <a:lnTo>
                    <a:pt x="130" y="94"/>
                  </a:lnTo>
                  <a:lnTo>
                    <a:pt x="124" y="100"/>
                  </a:lnTo>
                  <a:lnTo>
                    <a:pt x="112" y="100"/>
                  </a:lnTo>
                  <a:lnTo>
                    <a:pt x="110" y="94"/>
                  </a:lnTo>
                  <a:lnTo>
                    <a:pt x="120" y="84"/>
                  </a:lnTo>
                  <a:lnTo>
                    <a:pt x="128" y="78"/>
                  </a:lnTo>
                  <a:lnTo>
                    <a:pt x="136" y="68"/>
                  </a:lnTo>
                  <a:lnTo>
                    <a:pt x="140" y="60"/>
                  </a:lnTo>
                  <a:lnTo>
                    <a:pt x="136" y="46"/>
                  </a:lnTo>
                  <a:lnTo>
                    <a:pt x="134" y="36"/>
                  </a:lnTo>
                  <a:lnTo>
                    <a:pt x="132" y="30"/>
                  </a:lnTo>
                  <a:lnTo>
                    <a:pt x="128" y="24"/>
                  </a:lnTo>
                  <a:lnTo>
                    <a:pt x="124" y="14"/>
                  </a:lnTo>
                  <a:lnTo>
                    <a:pt x="114" y="6"/>
                  </a:lnTo>
                  <a:lnTo>
                    <a:pt x="104" y="0"/>
                  </a:lnTo>
                  <a:lnTo>
                    <a:pt x="98" y="0"/>
                  </a:lnTo>
                  <a:lnTo>
                    <a:pt x="98" y="6"/>
                  </a:lnTo>
                  <a:lnTo>
                    <a:pt x="98" y="10"/>
                  </a:lnTo>
                  <a:lnTo>
                    <a:pt x="100" y="10"/>
                  </a:lnTo>
                  <a:lnTo>
                    <a:pt x="108" y="14"/>
                  </a:lnTo>
                  <a:lnTo>
                    <a:pt x="112" y="16"/>
                  </a:lnTo>
                  <a:lnTo>
                    <a:pt x="98" y="18"/>
                  </a:lnTo>
                  <a:lnTo>
                    <a:pt x="98" y="22"/>
                  </a:lnTo>
                  <a:lnTo>
                    <a:pt x="100" y="26"/>
                  </a:lnTo>
                  <a:lnTo>
                    <a:pt x="102" y="28"/>
                  </a:lnTo>
                  <a:lnTo>
                    <a:pt x="112" y="34"/>
                  </a:lnTo>
                  <a:lnTo>
                    <a:pt x="106" y="44"/>
                  </a:lnTo>
                  <a:lnTo>
                    <a:pt x="98" y="36"/>
                  </a:lnTo>
                  <a:lnTo>
                    <a:pt x="92" y="26"/>
                  </a:lnTo>
                  <a:lnTo>
                    <a:pt x="86" y="18"/>
                  </a:lnTo>
                  <a:lnTo>
                    <a:pt x="78" y="24"/>
                  </a:lnTo>
                  <a:lnTo>
                    <a:pt x="76" y="30"/>
                  </a:lnTo>
                  <a:lnTo>
                    <a:pt x="68" y="32"/>
                  </a:lnTo>
                  <a:lnTo>
                    <a:pt x="68" y="36"/>
                  </a:lnTo>
                  <a:lnTo>
                    <a:pt x="70" y="40"/>
                  </a:lnTo>
                  <a:lnTo>
                    <a:pt x="70" y="44"/>
                  </a:lnTo>
                  <a:lnTo>
                    <a:pt x="70" y="46"/>
                  </a:lnTo>
                  <a:lnTo>
                    <a:pt x="68" y="48"/>
                  </a:lnTo>
                  <a:lnTo>
                    <a:pt x="62" y="44"/>
                  </a:lnTo>
                  <a:lnTo>
                    <a:pt x="62" y="32"/>
                  </a:lnTo>
                  <a:lnTo>
                    <a:pt x="56" y="28"/>
                  </a:lnTo>
                  <a:lnTo>
                    <a:pt x="48" y="32"/>
                  </a:lnTo>
                  <a:lnTo>
                    <a:pt x="36" y="32"/>
                  </a:lnTo>
                  <a:lnTo>
                    <a:pt x="24" y="34"/>
                  </a:lnTo>
                  <a:lnTo>
                    <a:pt x="26" y="42"/>
                  </a:lnTo>
                  <a:lnTo>
                    <a:pt x="38" y="48"/>
                  </a:lnTo>
                  <a:lnTo>
                    <a:pt x="52" y="54"/>
                  </a:lnTo>
                  <a:lnTo>
                    <a:pt x="58" y="62"/>
                  </a:lnTo>
                  <a:lnTo>
                    <a:pt x="66" y="64"/>
                  </a:lnTo>
                  <a:lnTo>
                    <a:pt x="74" y="70"/>
                  </a:lnTo>
                  <a:lnTo>
                    <a:pt x="86" y="74"/>
                  </a:lnTo>
                  <a:lnTo>
                    <a:pt x="82" y="88"/>
                  </a:lnTo>
                  <a:lnTo>
                    <a:pt x="72" y="92"/>
                  </a:lnTo>
                  <a:lnTo>
                    <a:pt x="64" y="94"/>
                  </a:lnTo>
                  <a:lnTo>
                    <a:pt x="74" y="106"/>
                  </a:lnTo>
                  <a:lnTo>
                    <a:pt x="72" y="114"/>
                  </a:lnTo>
                  <a:lnTo>
                    <a:pt x="62" y="110"/>
                  </a:lnTo>
                  <a:lnTo>
                    <a:pt x="58" y="100"/>
                  </a:lnTo>
                  <a:lnTo>
                    <a:pt x="44" y="96"/>
                  </a:lnTo>
                  <a:lnTo>
                    <a:pt x="32" y="96"/>
                  </a:lnTo>
                  <a:lnTo>
                    <a:pt x="28" y="94"/>
                  </a:lnTo>
                  <a:lnTo>
                    <a:pt x="22" y="90"/>
                  </a:lnTo>
                  <a:lnTo>
                    <a:pt x="8" y="90"/>
                  </a:lnTo>
                  <a:lnTo>
                    <a:pt x="6" y="100"/>
                  </a:lnTo>
                  <a:lnTo>
                    <a:pt x="6" y="102"/>
                  </a:lnTo>
                  <a:lnTo>
                    <a:pt x="6" y="104"/>
                  </a:lnTo>
                  <a:lnTo>
                    <a:pt x="8" y="106"/>
                  </a:lnTo>
                  <a:lnTo>
                    <a:pt x="18" y="108"/>
                  </a:lnTo>
                  <a:lnTo>
                    <a:pt x="22" y="108"/>
                  </a:lnTo>
                  <a:lnTo>
                    <a:pt x="36" y="116"/>
                  </a:lnTo>
                  <a:lnTo>
                    <a:pt x="48" y="122"/>
                  </a:lnTo>
                  <a:lnTo>
                    <a:pt x="48" y="134"/>
                  </a:lnTo>
                  <a:lnTo>
                    <a:pt x="40" y="138"/>
                  </a:lnTo>
                  <a:lnTo>
                    <a:pt x="42" y="148"/>
                  </a:lnTo>
                  <a:lnTo>
                    <a:pt x="40" y="156"/>
                  </a:lnTo>
                  <a:lnTo>
                    <a:pt x="36" y="162"/>
                  </a:lnTo>
                  <a:lnTo>
                    <a:pt x="34" y="170"/>
                  </a:lnTo>
                  <a:lnTo>
                    <a:pt x="26" y="168"/>
                  </a:lnTo>
                  <a:lnTo>
                    <a:pt x="18" y="168"/>
                  </a:lnTo>
                  <a:lnTo>
                    <a:pt x="12" y="162"/>
                  </a:lnTo>
                  <a:lnTo>
                    <a:pt x="6" y="158"/>
                  </a:lnTo>
                  <a:lnTo>
                    <a:pt x="0" y="164"/>
                  </a:lnTo>
                  <a:lnTo>
                    <a:pt x="0" y="172"/>
                  </a:lnTo>
                  <a:lnTo>
                    <a:pt x="12" y="184"/>
                  </a:lnTo>
                  <a:lnTo>
                    <a:pt x="20" y="188"/>
                  </a:lnTo>
                  <a:lnTo>
                    <a:pt x="34" y="194"/>
                  </a:lnTo>
                  <a:lnTo>
                    <a:pt x="40" y="204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603" name="Freeform 5"/>
            <p:cNvSpPr>
              <a:spLocks/>
            </p:cNvSpPr>
            <p:nvPr/>
          </p:nvSpPr>
          <p:spPr bwMode="auto">
            <a:xfrm>
              <a:off x="3304" y="1012"/>
              <a:ext cx="67" cy="40"/>
            </a:xfrm>
            <a:custGeom>
              <a:avLst/>
              <a:gdLst>
                <a:gd name="T0" fmla="*/ 68 w 50"/>
                <a:gd name="T1" fmla="*/ 113 h 30"/>
                <a:gd name="T2" fmla="*/ 115 w 50"/>
                <a:gd name="T3" fmla="*/ 113 h 30"/>
                <a:gd name="T4" fmla="*/ 181 w 50"/>
                <a:gd name="T5" fmla="*/ 113 h 30"/>
                <a:gd name="T6" fmla="*/ 292 w 50"/>
                <a:gd name="T7" fmla="*/ 65 h 30"/>
                <a:gd name="T8" fmla="*/ 339 w 50"/>
                <a:gd name="T9" fmla="*/ 0 h 30"/>
                <a:gd name="T10" fmla="*/ 645 w 50"/>
                <a:gd name="T11" fmla="*/ 0 h 30"/>
                <a:gd name="T12" fmla="*/ 864 w 50"/>
                <a:gd name="T13" fmla="*/ 37 h 30"/>
                <a:gd name="T14" fmla="*/ 939 w 50"/>
                <a:gd name="T15" fmla="*/ 276 h 30"/>
                <a:gd name="T16" fmla="*/ 785 w 50"/>
                <a:gd name="T17" fmla="*/ 357 h 30"/>
                <a:gd name="T18" fmla="*/ 645 w 50"/>
                <a:gd name="T19" fmla="*/ 471 h 30"/>
                <a:gd name="T20" fmla="*/ 454 w 50"/>
                <a:gd name="T21" fmla="*/ 533 h 30"/>
                <a:gd name="T22" fmla="*/ 339 w 50"/>
                <a:gd name="T23" fmla="*/ 533 h 30"/>
                <a:gd name="T24" fmla="*/ 292 w 50"/>
                <a:gd name="T25" fmla="*/ 491 h 30"/>
                <a:gd name="T26" fmla="*/ 268 w 50"/>
                <a:gd name="T27" fmla="*/ 471 h 30"/>
                <a:gd name="T28" fmla="*/ 218 w 50"/>
                <a:gd name="T29" fmla="*/ 427 h 30"/>
                <a:gd name="T30" fmla="*/ 0 w 50"/>
                <a:gd name="T31" fmla="*/ 357 h 30"/>
                <a:gd name="T32" fmla="*/ 38 w 50"/>
                <a:gd name="T33" fmla="*/ 172 h 30"/>
                <a:gd name="T34" fmla="*/ 68 w 50"/>
                <a:gd name="T35" fmla="*/ 113 h 3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0"/>
                <a:gd name="T55" fmla="*/ 0 h 30"/>
                <a:gd name="T56" fmla="*/ 50 w 50"/>
                <a:gd name="T57" fmla="*/ 30 h 3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0" h="30">
                  <a:moveTo>
                    <a:pt x="4" y="6"/>
                  </a:moveTo>
                  <a:lnTo>
                    <a:pt x="6" y="6"/>
                  </a:lnTo>
                  <a:lnTo>
                    <a:pt x="10" y="6"/>
                  </a:lnTo>
                  <a:lnTo>
                    <a:pt x="16" y="4"/>
                  </a:lnTo>
                  <a:lnTo>
                    <a:pt x="18" y="0"/>
                  </a:lnTo>
                  <a:lnTo>
                    <a:pt x="34" y="0"/>
                  </a:lnTo>
                  <a:lnTo>
                    <a:pt x="46" y="2"/>
                  </a:lnTo>
                  <a:lnTo>
                    <a:pt x="50" y="16"/>
                  </a:lnTo>
                  <a:lnTo>
                    <a:pt x="42" y="20"/>
                  </a:lnTo>
                  <a:lnTo>
                    <a:pt x="34" y="26"/>
                  </a:lnTo>
                  <a:lnTo>
                    <a:pt x="24" y="30"/>
                  </a:lnTo>
                  <a:lnTo>
                    <a:pt x="18" y="30"/>
                  </a:lnTo>
                  <a:lnTo>
                    <a:pt x="16" y="28"/>
                  </a:lnTo>
                  <a:lnTo>
                    <a:pt x="14" y="26"/>
                  </a:lnTo>
                  <a:lnTo>
                    <a:pt x="12" y="24"/>
                  </a:lnTo>
                  <a:lnTo>
                    <a:pt x="0" y="20"/>
                  </a:lnTo>
                  <a:lnTo>
                    <a:pt x="2" y="10"/>
                  </a:lnTo>
                  <a:lnTo>
                    <a:pt x="4" y="6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604" name="Freeform 6"/>
            <p:cNvSpPr>
              <a:spLocks/>
            </p:cNvSpPr>
            <p:nvPr/>
          </p:nvSpPr>
          <p:spPr bwMode="auto">
            <a:xfrm>
              <a:off x="3304" y="1012"/>
              <a:ext cx="67" cy="40"/>
            </a:xfrm>
            <a:custGeom>
              <a:avLst/>
              <a:gdLst>
                <a:gd name="T0" fmla="*/ 68 w 50"/>
                <a:gd name="T1" fmla="*/ 113 h 30"/>
                <a:gd name="T2" fmla="*/ 115 w 50"/>
                <a:gd name="T3" fmla="*/ 113 h 30"/>
                <a:gd name="T4" fmla="*/ 181 w 50"/>
                <a:gd name="T5" fmla="*/ 113 h 30"/>
                <a:gd name="T6" fmla="*/ 292 w 50"/>
                <a:gd name="T7" fmla="*/ 65 h 30"/>
                <a:gd name="T8" fmla="*/ 339 w 50"/>
                <a:gd name="T9" fmla="*/ 0 h 30"/>
                <a:gd name="T10" fmla="*/ 645 w 50"/>
                <a:gd name="T11" fmla="*/ 0 h 30"/>
                <a:gd name="T12" fmla="*/ 864 w 50"/>
                <a:gd name="T13" fmla="*/ 37 h 30"/>
                <a:gd name="T14" fmla="*/ 939 w 50"/>
                <a:gd name="T15" fmla="*/ 276 h 30"/>
                <a:gd name="T16" fmla="*/ 785 w 50"/>
                <a:gd name="T17" fmla="*/ 357 h 30"/>
                <a:gd name="T18" fmla="*/ 645 w 50"/>
                <a:gd name="T19" fmla="*/ 471 h 30"/>
                <a:gd name="T20" fmla="*/ 454 w 50"/>
                <a:gd name="T21" fmla="*/ 533 h 30"/>
                <a:gd name="T22" fmla="*/ 339 w 50"/>
                <a:gd name="T23" fmla="*/ 533 h 30"/>
                <a:gd name="T24" fmla="*/ 292 w 50"/>
                <a:gd name="T25" fmla="*/ 491 h 30"/>
                <a:gd name="T26" fmla="*/ 268 w 50"/>
                <a:gd name="T27" fmla="*/ 471 h 30"/>
                <a:gd name="T28" fmla="*/ 218 w 50"/>
                <a:gd name="T29" fmla="*/ 427 h 30"/>
                <a:gd name="T30" fmla="*/ 0 w 50"/>
                <a:gd name="T31" fmla="*/ 357 h 30"/>
                <a:gd name="T32" fmla="*/ 38 w 50"/>
                <a:gd name="T33" fmla="*/ 172 h 30"/>
                <a:gd name="T34" fmla="*/ 68 w 50"/>
                <a:gd name="T35" fmla="*/ 113 h 3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0"/>
                <a:gd name="T55" fmla="*/ 0 h 30"/>
                <a:gd name="T56" fmla="*/ 50 w 50"/>
                <a:gd name="T57" fmla="*/ 30 h 3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0" h="30">
                  <a:moveTo>
                    <a:pt x="4" y="6"/>
                  </a:moveTo>
                  <a:lnTo>
                    <a:pt x="6" y="6"/>
                  </a:lnTo>
                  <a:lnTo>
                    <a:pt x="10" y="6"/>
                  </a:lnTo>
                  <a:lnTo>
                    <a:pt x="16" y="4"/>
                  </a:lnTo>
                  <a:lnTo>
                    <a:pt x="18" y="0"/>
                  </a:lnTo>
                  <a:lnTo>
                    <a:pt x="34" y="0"/>
                  </a:lnTo>
                  <a:lnTo>
                    <a:pt x="46" y="2"/>
                  </a:lnTo>
                  <a:lnTo>
                    <a:pt x="50" y="16"/>
                  </a:lnTo>
                  <a:lnTo>
                    <a:pt x="42" y="20"/>
                  </a:lnTo>
                  <a:lnTo>
                    <a:pt x="34" y="26"/>
                  </a:lnTo>
                  <a:lnTo>
                    <a:pt x="24" y="30"/>
                  </a:lnTo>
                  <a:lnTo>
                    <a:pt x="18" y="30"/>
                  </a:lnTo>
                  <a:lnTo>
                    <a:pt x="16" y="28"/>
                  </a:lnTo>
                  <a:lnTo>
                    <a:pt x="14" y="26"/>
                  </a:lnTo>
                  <a:lnTo>
                    <a:pt x="12" y="24"/>
                  </a:lnTo>
                  <a:lnTo>
                    <a:pt x="0" y="20"/>
                  </a:lnTo>
                  <a:lnTo>
                    <a:pt x="2" y="10"/>
                  </a:lnTo>
                  <a:lnTo>
                    <a:pt x="4" y="6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605" name="Freeform 7"/>
            <p:cNvSpPr>
              <a:spLocks/>
            </p:cNvSpPr>
            <p:nvPr/>
          </p:nvSpPr>
          <p:spPr bwMode="auto">
            <a:xfrm>
              <a:off x="3320" y="1060"/>
              <a:ext cx="17" cy="16"/>
            </a:xfrm>
            <a:custGeom>
              <a:avLst/>
              <a:gdLst>
                <a:gd name="T0" fmla="*/ 0 w 12"/>
                <a:gd name="T1" fmla="*/ 0 h 12"/>
                <a:gd name="T2" fmla="*/ 211 w 12"/>
                <a:gd name="T3" fmla="*/ 65 h 12"/>
                <a:gd name="T4" fmla="*/ 387 w 12"/>
                <a:gd name="T5" fmla="*/ 172 h 12"/>
                <a:gd name="T6" fmla="*/ 327 w 12"/>
                <a:gd name="T7" fmla="*/ 207 h 12"/>
                <a:gd name="T8" fmla="*/ 211 w 12"/>
                <a:gd name="T9" fmla="*/ 207 h 12"/>
                <a:gd name="T10" fmla="*/ 74 w 12"/>
                <a:gd name="T11" fmla="*/ 172 h 12"/>
                <a:gd name="T12" fmla="*/ 0 w 12"/>
                <a:gd name="T13" fmla="*/ 113 h 12"/>
                <a:gd name="T14" fmla="*/ 0 w 12"/>
                <a:gd name="T15" fmla="*/ 0 h 1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2"/>
                <a:gd name="T25" fmla="*/ 0 h 12"/>
                <a:gd name="T26" fmla="*/ 12 w 12"/>
                <a:gd name="T27" fmla="*/ 12 h 1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2" h="12">
                  <a:moveTo>
                    <a:pt x="0" y="0"/>
                  </a:moveTo>
                  <a:lnTo>
                    <a:pt x="6" y="4"/>
                  </a:lnTo>
                  <a:lnTo>
                    <a:pt x="12" y="10"/>
                  </a:lnTo>
                  <a:lnTo>
                    <a:pt x="10" y="12"/>
                  </a:lnTo>
                  <a:lnTo>
                    <a:pt x="6" y="12"/>
                  </a:lnTo>
                  <a:lnTo>
                    <a:pt x="2" y="10"/>
                  </a:lnTo>
                  <a:lnTo>
                    <a:pt x="0" y="6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606" name="Freeform 8"/>
            <p:cNvSpPr>
              <a:spLocks/>
            </p:cNvSpPr>
            <p:nvPr/>
          </p:nvSpPr>
          <p:spPr bwMode="auto">
            <a:xfrm>
              <a:off x="3320" y="1060"/>
              <a:ext cx="17" cy="16"/>
            </a:xfrm>
            <a:custGeom>
              <a:avLst/>
              <a:gdLst>
                <a:gd name="T0" fmla="*/ 0 w 12"/>
                <a:gd name="T1" fmla="*/ 0 h 12"/>
                <a:gd name="T2" fmla="*/ 211 w 12"/>
                <a:gd name="T3" fmla="*/ 65 h 12"/>
                <a:gd name="T4" fmla="*/ 387 w 12"/>
                <a:gd name="T5" fmla="*/ 172 h 12"/>
                <a:gd name="T6" fmla="*/ 327 w 12"/>
                <a:gd name="T7" fmla="*/ 207 h 12"/>
                <a:gd name="T8" fmla="*/ 211 w 12"/>
                <a:gd name="T9" fmla="*/ 207 h 12"/>
                <a:gd name="T10" fmla="*/ 74 w 12"/>
                <a:gd name="T11" fmla="*/ 172 h 12"/>
                <a:gd name="T12" fmla="*/ 0 w 12"/>
                <a:gd name="T13" fmla="*/ 113 h 12"/>
                <a:gd name="T14" fmla="*/ 0 w 12"/>
                <a:gd name="T15" fmla="*/ 0 h 1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2"/>
                <a:gd name="T25" fmla="*/ 0 h 12"/>
                <a:gd name="T26" fmla="*/ 12 w 12"/>
                <a:gd name="T27" fmla="*/ 12 h 1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2" h="12">
                  <a:moveTo>
                    <a:pt x="0" y="0"/>
                  </a:moveTo>
                  <a:lnTo>
                    <a:pt x="6" y="4"/>
                  </a:lnTo>
                  <a:lnTo>
                    <a:pt x="12" y="10"/>
                  </a:lnTo>
                  <a:lnTo>
                    <a:pt x="10" y="12"/>
                  </a:lnTo>
                  <a:lnTo>
                    <a:pt x="6" y="12"/>
                  </a:lnTo>
                  <a:lnTo>
                    <a:pt x="2" y="10"/>
                  </a:lnTo>
                  <a:lnTo>
                    <a:pt x="0" y="6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607" name="Freeform 9"/>
            <p:cNvSpPr>
              <a:spLocks/>
            </p:cNvSpPr>
            <p:nvPr/>
          </p:nvSpPr>
          <p:spPr bwMode="auto">
            <a:xfrm>
              <a:off x="3302" y="1084"/>
              <a:ext cx="10" cy="19"/>
            </a:xfrm>
            <a:custGeom>
              <a:avLst/>
              <a:gdLst>
                <a:gd name="T0" fmla="*/ 0 w 8"/>
                <a:gd name="T1" fmla="*/ 0 h 14"/>
                <a:gd name="T2" fmla="*/ 0 w 8"/>
                <a:gd name="T3" fmla="*/ 170 h 14"/>
                <a:gd name="T4" fmla="*/ 71 w 8"/>
                <a:gd name="T5" fmla="*/ 297 h 14"/>
                <a:gd name="T6" fmla="*/ 71 w 8"/>
                <a:gd name="T7" fmla="*/ 0 h 14"/>
                <a:gd name="T8" fmla="*/ 0 w 8"/>
                <a:gd name="T9" fmla="*/ 0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14"/>
                <a:gd name="T17" fmla="*/ 8 w 8"/>
                <a:gd name="T18" fmla="*/ 14 h 1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14">
                  <a:moveTo>
                    <a:pt x="0" y="0"/>
                  </a:moveTo>
                  <a:lnTo>
                    <a:pt x="0" y="8"/>
                  </a:lnTo>
                  <a:lnTo>
                    <a:pt x="8" y="14"/>
                  </a:ln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608" name="Freeform 10"/>
            <p:cNvSpPr>
              <a:spLocks/>
            </p:cNvSpPr>
            <p:nvPr/>
          </p:nvSpPr>
          <p:spPr bwMode="auto">
            <a:xfrm>
              <a:off x="3302" y="1084"/>
              <a:ext cx="10" cy="19"/>
            </a:xfrm>
            <a:custGeom>
              <a:avLst/>
              <a:gdLst>
                <a:gd name="T0" fmla="*/ 0 w 8"/>
                <a:gd name="T1" fmla="*/ 0 h 14"/>
                <a:gd name="T2" fmla="*/ 0 w 8"/>
                <a:gd name="T3" fmla="*/ 170 h 14"/>
                <a:gd name="T4" fmla="*/ 71 w 8"/>
                <a:gd name="T5" fmla="*/ 297 h 14"/>
                <a:gd name="T6" fmla="*/ 71 w 8"/>
                <a:gd name="T7" fmla="*/ 0 h 14"/>
                <a:gd name="T8" fmla="*/ 0 w 8"/>
                <a:gd name="T9" fmla="*/ 0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14"/>
                <a:gd name="T17" fmla="*/ 8 w 8"/>
                <a:gd name="T18" fmla="*/ 14 h 1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14">
                  <a:moveTo>
                    <a:pt x="0" y="0"/>
                  </a:moveTo>
                  <a:lnTo>
                    <a:pt x="0" y="8"/>
                  </a:lnTo>
                  <a:lnTo>
                    <a:pt x="8" y="14"/>
                  </a:ln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609" name="Freeform 11"/>
            <p:cNvSpPr>
              <a:spLocks/>
            </p:cNvSpPr>
            <p:nvPr/>
          </p:nvSpPr>
          <p:spPr bwMode="auto">
            <a:xfrm>
              <a:off x="2721" y="1684"/>
              <a:ext cx="343" cy="347"/>
            </a:xfrm>
            <a:custGeom>
              <a:avLst/>
              <a:gdLst>
                <a:gd name="T0" fmla="*/ 4064 w 256"/>
                <a:gd name="T1" fmla="*/ 474 h 260"/>
                <a:gd name="T2" fmla="*/ 3610 w 256"/>
                <a:gd name="T3" fmla="*/ 813 h 260"/>
                <a:gd name="T4" fmla="*/ 3307 w 256"/>
                <a:gd name="T5" fmla="*/ 1214 h 260"/>
                <a:gd name="T6" fmla="*/ 3470 w 256"/>
                <a:gd name="T7" fmla="*/ 1535 h 260"/>
                <a:gd name="T8" fmla="*/ 3575 w 256"/>
                <a:gd name="T9" fmla="*/ 1831 h 260"/>
                <a:gd name="T10" fmla="*/ 4175 w 256"/>
                <a:gd name="T11" fmla="*/ 1762 h 260"/>
                <a:gd name="T12" fmla="*/ 4738 w 256"/>
                <a:gd name="T13" fmla="*/ 2161 h 260"/>
                <a:gd name="T14" fmla="*/ 4586 w 256"/>
                <a:gd name="T15" fmla="*/ 2215 h 260"/>
                <a:gd name="T16" fmla="*/ 4474 w 256"/>
                <a:gd name="T17" fmla="*/ 2617 h 260"/>
                <a:gd name="T18" fmla="*/ 4586 w 256"/>
                <a:gd name="T19" fmla="*/ 2836 h 260"/>
                <a:gd name="T20" fmla="*/ 4431 w 256"/>
                <a:gd name="T21" fmla="*/ 3091 h 260"/>
                <a:gd name="T22" fmla="*/ 4246 w 256"/>
                <a:gd name="T23" fmla="*/ 3012 h 260"/>
                <a:gd name="T24" fmla="*/ 4246 w 256"/>
                <a:gd name="T25" fmla="*/ 3262 h 260"/>
                <a:gd name="T26" fmla="*/ 4333 w 256"/>
                <a:gd name="T27" fmla="*/ 3621 h 260"/>
                <a:gd name="T28" fmla="*/ 3951 w 256"/>
                <a:gd name="T29" fmla="*/ 3945 h 260"/>
                <a:gd name="T30" fmla="*/ 3725 w 256"/>
                <a:gd name="T31" fmla="*/ 4268 h 260"/>
                <a:gd name="T32" fmla="*/ 3307 w 256"/>
                <a:gd name="T33" fmla="*/ 4507 h 260"/>
                <a:gd name="T34" fmla="*/ 2731 w 256"/>
                <a:gd name="T35" fmla="*/ 4303 h 260"/>
                <a:gd name="T36" fmla="*/ 2418 w 256"/>
                <a:gd name="T37" fmla="*/ 4335 h 260"/>
                <a:gd name="T38" fmla="*/ 1643 w 256"/>
                <a:gd name="T39" fmla="*/ 4488 h 260"/>
                <a:gd name="T40" fmla="*/ 1261 w 256"/>
                <a:gd name="T41" fmla="*/ 4547 h 260"/>
                <a:gd name="T42" fmla="*/ 559 w 256"/>
                <a:gd name="T43" fmla="*/ 4446 h 260"/>
                <a:gd name="T44" fmla="*/ 255 w 256"/>
                <a:gd name="T45" fmla="*/ 4335 h 260"/>
                <a:gd name="T46" fmla="*/ 180 w 256"/>
                <a:gd name="T47" fmla="*/ 3945 h 260"/>
                <a:gd name="T48" fmla="*/ 115 w 256"/>
                <a:gd name="T49" fmla="*/ 3621 h 260"/>
                <a:gd name="T50" fmla="*/ 68 w 256"/>
                <a:gd name="T51" fmla="*/ 3306 h 260"/>
                <a:gd name="T52" fmla="*/ 406 w 256"/>
                <a:gd name="T53" fmla="*/ 3160 h 260"/>
                <a:gd name="T54" fmla="*/ 891 w 256"/>
                <a:gd name="T55" fmla="*/ 2939 h 260"/>
                <a:gd name="T56" fmla="*/ 1565 w 256"/>
                <a:gd name="T57" fmla="*/ 2444 h 260"/>
                <a:gd name="T58" fmla="*/ 1916 w 256"/>
                <a:gd name="T59" fmla="*/ 2215 h 260"/>
                <a:gd name="T60" fmla="*/ 1463 w 256"/>
                <a:gd name="T61" fmla="*/ 2161 h 260"/>
                <a:gd name="T62" fmla="*/ 1226 w 256"/>
                <a:gd name="T63" fmla="*/ 2009 h 260"/>
                <a:gd name="T64" fmla="*/ 1092 w 256"/>
                <a:gd name="T65" fmla="*/ 1719 h 260"/>
                <a:gd name="T66" fmla="*/ 1156 w 256"/>
                <a:gd name="T67" fmla="*/ 1441 h 260"/>
                <a:gd name="T68" fmla="*/ 1600 w 256"/>
                <a:gd name="T69" fmla="*/ 1401 h 260"/>
                <a:gd name="T70" fmla="*/ 1565 w 256"/>
                <a:gd name="T71" fmla="*/ 1141 h 260"/>
                <a:gd name="T72" fmla="*/ 1527 w 256"/>
                <a:gd name="T73" fmla="*/ 898 h 260"/>
                <a:gd name="T74" fmla="*/ 1486 w 256"/>
                <a:gd name="T75" fmla="*/ 718 h 260"/>
                <a:gd name="T76" fmla="*/ 1527 w 256"/>
                <a:gd name="T77" fmla="*/ 491 h 260"/>
                <a:gd name="T78" fmla="*/ 2418 w 256"/>
                <a:gd name="T79" fmla="*/ 813 h 260"/>
                <a:gd name="T80" fmla="*/ 2756 w 256"/>
                <a:gd name="T81" fmla="*/ 1141 h 260"/>
                <a:gd name="T82" fmla="*/ 2836 w 256"/>
                <a:gd name="T83" fmla="*/ 926 h 260"/>
                <a:gd name="T84" fmla="*/ 3200 w 256"/>
                <a:gd name="T85" fmla="*/ 641 h 260"/>
                <a:gd name="T86" fmla="*/ 2985 w 256"/>
                <a:gd name="T87" fmla="*/ 427 h 260"/>
                <a:gd name="T88" fmla="*/ 3240 w 256"/>
                <a:gd name="T89" fmla="*/ 360 h 260"/>
                <a:gd name="T90" fmla="*/ 3470 w 256"/>
                <a:gd name="T91" fmla="*/ 37 h 260"/>
                <a:gd name="T92" fmla="*/ 4104 w 256"/>
                <a:gd name="T93" fmla="*/ 151 h 260"/>
                <a:gd name="T94" fmla="*/ 4626 w 256"/>
                <a:gd name="T95" fmla="*/ 172 h 26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56"/>
                <a:gd name="T145" fmla="*/ 0 h 260"/>
                <a:gd name="T146" fmla="*/ 256 w 256"/>
                <a:gd name="T147" fmla="*/ 260 h 260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56" h="260">
                  <a:moveTo>
                    <a:pt x="250" y="22"/>
                  </a:moveTo>
                  <a:lnTo>
                    <a:pt x="240" y="24"/>
                  </a:lnTo>
                  <a:lnTo>
                    <a:pt x="224" y="26"/>
                  </a:lnTo>
                  <a:lnTo>
                    <a:pt x="218" y="26"/>
                  </a:lnTo>
                  <a:lnTo>
                    <a:pt x="214" y="28"/>
                  </a:lnTo>
                  <a:lnTo>
                    <a:pt x="208" y="38"/>
                  </a:lnTo>
                  <a:lnTo>
                    <a:pt x="202" y="44"/>
                  </a:lnTo>
                  <a:lnTo>
                    <a:pt x="194" y="46"/>
                  </a:lnTo>
                  <a:lnTo>
                    <a:pt x="186" y="58"/>
                  </a:lnTo>
                  <a:lnTo>
                    <a:pt x="180" y="62"/>
                  </a:lnTo>
                  <a:lnTo>
                    <a:pt x="178" y="66"/>
                  </a:lnTo>
                  <a:lnTo>
                    <a:pt x="178" y="68"/>
                  </a:lnTo>
                  <a:lnTo>
                    <a:pt x="186" y="72"/>
                  </a:lnTo>
                  <a:lnTo>
                    <a:pt x="190" y="76"/>
                  </a:lnTo>
                  <a:lnTo>
                    <a:pt x="188" y="80"/>
                  </a:lnTo>
                  <a:lnTo>
                    <a:pt x="186" y="86"/>
                  </a:lnTo>
                  <a:lnTo>
                    <a:pt x="186" y="96"/>
                  </a:lnTo>
                  <a:lnTo>
                    <a:pt x="188" y="100"/>
                  </a:lnTo>
                  <a:lnTo>
                    <a:pt x="190" y="102"/>
                  </a:lnTo>
                  <a:lnTo>
                    <a:pt x="192" y="102"/>
                  </a:lnTo>
                  <a:lnTo>
                    <a:pt x="208" y="104"/>
                  </a:lnTo>
                  <a:lnTo>
                    <a:pt x="212" y="94"/>
                  </a:lnTo>
                  <a:lnTo>
                    <a:pt x="222" y="94"/>
                  </a:lnTo>
                  <a:lnTo>
                    <a:pt x="224" y="98"/>
                  </a:lnTo>
                  <a:lnTo>
                    <a:pt x="228" y="106"/>
                  </a:lnTo>
                  <a:lnTo>
                    <a:pt x="232" y="116"/>
                  </a:lnTo>
                  <a:lnTo>
                    <a:pt x="252" y="116"/>
                  </a:lnTo>
                  <a:lnTo>
                    <a:pt x="254" y="120"/>
                  </a:lnTo>
                  <a:lnTo>
                    <a:pt x="256" y="124"/>
                  </a:lnTo>
                  <a:lnTo>
                    <a:pt x="256" y="126"/>
                  </a:lnTo>
                  <a:lnTo>
                    <a:pt x="252" y="124"/>
                  </a:lnTo>
                  <a:lnTo>
                    <a:pt x="246" y="124"/>
                  </a:lnTo>
                  <a:lnTo>
                    <a:pt x="242" y="124"/>
                  </a:lnTo>
                  <a:lnTo>
                    <a:pt x="240" y="126"/>
                  </a:lnTo>
                  <a:lnTo>
                    <a:pt x="240" y="140"/>
                  </a:lnTo>
                  <a:lnTo>
                    <a:pt x="240" y="146"/>
                  </a:lnTo>
                  <a:lnTo>
                    <a:pt x="240" y="148"/>
                  </a:lnTo>
                  <a:lnTo>
                    <a:pt x="242" y="150"/>
                  </a:lnTo>
                  <a:lnTo>
                    <a:pt x="246" y="154"/>
                  </a:lnTo>
                  <a:lnTo>
                    <a:pt x="246" y="158"/>
                  </a:lnTo>
                  <a:lnTo>
                    <a:pt x="244" y="160"/>
                  </a:lnTo>
                  <a:lnTo>
                    <a:pt x="240" y="162"/>
                  </a:lnTo>
                  <a:lnTo>
                    <a:pt x="240" y="166"/>
                  </a:lnTo>
                  <a:lnTo>
                    <a:pt x="238" y="172"/>
                  </a:lnTo>
                  <a:lnTo>
                    <a:pt x="236" y="172"/>
                  </a:lnTo>
                  <a:lnTo>
                    <a:pt x="234" y="172"/>
                  </a:lnTo>
                  <a:lnTo>
                    <a:pt x="230" y="170"/>
                  </a:lnTo>
                  <a:lnTo>
                    <a:pt x="228" y="168"/>
                  </a:lnTo>
                  <a:lnTo>
                    <a:pt x="222" y="172"/>
                  </a:lnTo>
                  <a:lnTo>
                    <a:pt x="220" y="174"/>
                  </a:lnTo>
                  <a:lnTo>
                    <a:pt x="222" y="178"/>
                  </a:lnTo>
                  <a:lnTo>
                    <a:pt x="228" y="182"/>
                  </a:lnTo>
                  <a:lnTo>
                    <a:pt x="232" y="184"/>
                  </a:lnTo>
                  <a:lnTo>
                    <a:pt x="234" y="190"/>
                  </a:lnTo>
                  <a:lnTo>
                    <a:pt x="234" y="196"/>
                  </a:lnTo>
                  <a:lnTo>
                    <a:pt x="232" y="202"/>
                  </a:lnTo>
                  <a:lnTo>
                    <a:pt x="230" y="204"/>
                  </a:lnTo>
                  <a:lnTo>
                    <a:pt x="220" y="212"/>
                  </a:lnTo>
                  <a:lnTo>
                    <a:pt x="216" y="216"/>
                  </a:lnTo>
                  <a:lnTo>
                    <a:pt x="212" y="220"/>
                  </a:lnTo>
                  <a:lnTo>
                    <a:pt x="208" y="232"/>
                  </a:lnTo>
                  <a:lnTo>
                    <a:pt x="204" y="234"/>
                  </a:lnTo>
                  <a:lnTo>
                    <a:pt x="202" y="236"/>
                  </a:lnTo>
                  <a:lnTo>
                    <a:pt x="200" y="238"/>
                  </a:lnTo>
                  <a:lnTo>
                    <a:pt x="192" y="250"/>
                  </a:lnTo>
                  <a:lnTo>
                    <a:pt x="188" y="260"/>
                  </a:lnTo>
                  <a:lnTo>
                    <a:pt x="182" y="256"/>
                  </a:lnTo>
                  <a:lnTo>
                    <a:pt x="178" y="252"/>
                  </a:lnTo>
                  <a:lnTo>
                    <a:pt x="172" y="250"/>
                  </a:lnTo>
                  <a:lnTo>
                    <a:pt x="150" y="246"/>
                  </a:lnTo>
                  <a:lnTo>
                    <a:pt x="148" y="242"/>
                  </a:lnTo>
                  <a:lnTo>
                    <a:pt x="146" y="240"/>
                  </a:lnTo>
                  <a:lnTo>
                    <a:pt x="144" y="240"/>
                  </a:lnTo>
                  <a:lnTo>
                    <a:pt x="138" y="240"/>
                  </a:lnTo>
                  <a:lnTo>
                    <a:pt x="134" y="240"/>
                  </a:lnTo>
                  <a:lnTo>
                    <a:pt x="130" y="242"/>
                  </a:lnTo>
                  <a:lnTo>
                    <a:pt x="126" y="246"/>
                  </a:lnTo>
                  <a:lnTo>
                    <a:pt x="120" y="248"/>
                  </a:lnTo>
                  <a:lnTo>
                    <a:pt x="108" y="250"/>
                  </a:lnTo>
                  <a:lnTo>
                    <a:pt x="88" y="250"/>
                  </a:lnTo>
                  <a:lnTo>
                    <a:pt x="80" y="250"/>
                  </a:lnTo>
                  <a:lnTo>
                    <a:pt x="76" y="252"/>
                  </a:lnTo>
                  <a:lnTo>
                    <a:pt x="74" y="254"/>
                  </a:lnTo>
                  <a:lnTo>
                    <a:pt x="68" y="254"/>
                  </a:lnTo>
                  <a:lnTo>
                    <a:pt x="58" y="254"/>
                  </a:lnTo>
                  <a:lnTo>
                    <a:pt x="48" y="252"/>
                  </a:lnTo>
                  <a:lnTo>
                    <a:pt x="22" y="250"/>
                  </a:lnTo>
                  <a:lnTo>
                    <a:pt x="30" y="248"/>
                  </a:lnTo>
                  <a:lnTo>
                    <a:pt x="36" y="246"/>
                  </a:lnTo>
                  <a:lnTo>
                    <a:pt x="36" y="244"/>
                  </a:lnTo>
                  <a:lnTo>
                    <a:pt x="22" y="244"/>
                  </a:lnTo>
                  <a:lnTo>
                    <a:pt x="14" y="242"/>
                  </a:lnTo>
                  <a:lnTo>
                    <a:pt x="10" y="240"/>
                  </a:lnTo>
                  <a:lnTo>
                    <a:pt x="18" y="230"/>
                  </a:lnTo>
                  <a:lnTo>
                    <a:pt x="0" y="226"/>
                  </a:lnTo>
                  <a:lnTo>
                    <a:pt x="10" y="220"/>
                  </a:lnTo>
                  <a:lnTo>
                    <a:pt x="6" y="216"/>
                  </a:lnTo>
                  <a:lnTo>
                    <a:pt x="4" y="214"/>
                  </a:lnTo>
                  <a:lnTo>
                    <a:pt x="2" y="210"/>
                  </a:lnTo>
                  <a:lnTo>
                    <a:pt x="6" y="202"/>
                  </a:lnTo>
                  <a:lnTo>
                    <a:pt x="8" y="198"/>
                  </a:lnTo>
                  <a:lnTo>
                    <a:pt x="10" y="196"/>
                  </a:lnTo>
                  <a:lnTo>
                    <a:pt x="22" y="192"/>
                  </a:lnTo>
                  <a:lnTo>
                    <a:pt x="4" y="184"/>
                  </a:lnTo>
                  <a:lnTo>
                    <a:pt x="6" y="182"/>
                  </a:lnTo>
                  <a:lnTo>
                    <a:pt x="12" y="176"/>
                  </a:lnTo>
                  <a:lnTo>
                    <a:pt x="16" y="176"/>
                  </a:lnTo>
                  <a:lnTo>
                    <a:pt x="22" y="176"/>
                  </a:lnTo>
                  <a:lnTo>
                    <a:pt x="30" y="180"/>
                  </a:lnTo>
                  <a:lnTo>
                    <a:pt x="36" y="186"/>
                  </a:lnTo>
                  <a:lnTo>
                    <a:pt x="38" y="170"/>
                  </a:lnTo>
                  <a:lnTo>
                    <a:pt x="48" y="164"/>
                  </a:lnTo>
                  <a:lnTo>
                    <a:pt x="62" y="154"/>
                  </a:lnTo>
                  <a:lnTo>
                    <a:pt x="70" y="150"/>
                  </a:lnTo>
                  <a:lnTo>
                    <a:pt x="76" y="144"/>
                  </a:lnTo>
                  <a:lnTo>
                    <a:pt x="84" y="136"/>
                  </a:lnTo>
                  <a:lnTo>
                    <a:pt x="90" y="132"/>
                  </a:lnTo>
                  <a:lnTo>
                    <a:pt x="108" y="140"/>
                  </a:lnTo>
                  <a:lnTo>
                    <a:pt x="104" y="126"/>
                  </a:lnTo>
                  <a:lnTo>
                    <a:pt x="102" y="124"/>
                  </a:lnTo>
                  <a:lnTo>
                    <a:pt x="96" y="122"/>
                  </a:lnTo>
                  <a:lnTo>
                    <a:pt x="86" y="122"/>
                  </a:lnTo>
                  <a:lnTo>
                    <a:pt x="80" y="122"/>
                  </a:lnTo>
                  <a:lnTo>
                    <a:pt x="78" y="120"/>
                  </a:lnTo>
                  <a:lnTo>
                    <a:pt x="74" y="118"/>
                  </a:lnTo>
                  <a:lnTo>
                    <a:pt x="70" y="120"/>
                  </a:lnTo>
                  <a:lnTo>
                    <a:pt x="66" y="122"/>
                  </a:lnTo>
                  <a:lnTo>
                    <a:pt x="66" y="112"/>
                  </a:lnTo>
                  <a:lnTo>
                    <a:pt x="68" y="106"/>
                  </a:lnTo>
                  <a:lnTo>
                    <a:pt x="68" y="102"/>
                  </a:lnTo>
                  <a:lnTo>
                    <a:pt x="66" y="98"/>
                  </a:lnTo>
                  <a:lnTo>
                    <a:pt x="58" y="96"/>
                  </a:lnTo>
                  <a:lnTo>
                    <a:pt x="54" y="94"/>
                  </a:lnTo>
                  <a:lnTo>
                    <a:pt x="54" y="92"/>
                  </a:lnTo>
                  <a:lnTo>
                    <a:pt x="60" y="86"/>
                  </a:lnTo>
                  <a:lnTo>
                    <a:pt x="62" y="80"/>
                  </a:lnTo>
                  <a:lnTo>
                    <a:pt x="68" y="72"/>
                  </a:lnTo>
                  <a:lnTo>
                    <a:pt x="78" y="80"/>
                  </a:lnTo>
                  <a:lnTo>
                    <a:pt x="82" y="80"/>
                  </a:lnTo>
                  <a:lnTo>
                    <a:pt x="86" y="78"/>
                  </a:lnTo>
                  <a:lnTo>
                    <a:pt x="88" y="74"/>
                  </a:lnTo>
                  <a:lnTo>
                    <a:pt x="88" y="72"/>
                  </a:lnTo>
                  <a:lnTo>
                    <a:pt x="86" y="68"/>
                  </a:lnTo>
                  <a:lnTo>
                    <a:pt x="84" y="64"/>
                  </a:lnTo>
                  <a:lnTo>
                    <a:pt x="78" y="64"/>
                  </a:lnTo>
                  <a:lnTo>
                    <a:pt x="74" y="52"/>
                  </a:lnTo>
                  <a:lnTo>
                    <a:pt x="76" y="50"/>
                  </a:lnTo>
                  <a:lnTo>
                    <a:pt x="82" y="50"/>
                  </a:lnTo>
                  <a:lnTo>
                    <a:pt x="86" y="52"/>
                  </a:lnTo>
                  <a:lnTo>
                    <a:pt x="88" y="54"/>
                  </a:lnTo>
                  <a:lnTo>
                    <a:pt x="90" y="44"/>
                  </a:lnTo>
                  <a:lnTo>
                    <a:pt x="80" y="40"/>
                  </a:lnTo>
                  <a:lnTo>
                    <a:pt x="78" y="34"/>
                  </a:lnTo>
                  <a:lnTo>
                    <a:pt x="78" y="30"/>
                  </a:lnTo>
                  <a:lnTo>
                    <a:pt x="80" y="28"/>
                  </a:lnTo>
                  <a:lnTo>
                    <a:pt x="82" y="28"/>
                  </a:lnTo>
                  <a:lnTo>
                    <a:pt x="98" y="34"/>
                  </a:lnTo>
                  <a:lnTo>
                    <a:pt x="104" y="30"/>
                  </a:lnTo>
                  <a:lnTo>
                    <a:pt x="118" y="40"/>
                  </a:lnTo>
                  <a:lnTo>
                    <a:pt x="130" y="46"/>
                  </a:lnTo>
                  <a:lnTo>
                    <a:pt x="136" y="52"/>
                  </a:lnTo>
                  <a:lnTo>
                    <a:pt x="142" y="58"/>
                  </a:lnTo>
                  <a:lnTo>
                    <a:pt x="144" y="62"/>
                  </a:lnTo>
                  <a:lnTo>
                    <a:pt x="148" y="64"/>
                  </a:lnTo>
                  <a:lnTo>
                    <a:pt x="152" y="64"/>
                  </a:lnTo>
                  <a:lnTo>
                    <a:pt x="150" y="58"/>
                  </a:lnTo>
                  <a:lnTo>
                    <a:pt x="150" y="54"/>
                  </a:lnTo>
                  <a:lnTo>
                    <a:pt x="152" y="52"/>
                  </a:lnTo>
                  <a:lnTo>
                    <a:pt x="164" y="50"/>
                  </a:lnTo>
                  <a:lnTo>
                    <a:pt x="176" y="50"/>
                  </a:lnTo>
                  <a:lnTo>
                    <a:pt x="178" y="42"/>
                  </a:lnTo>
                  <a:lnTo>
                    <a:pt x="172" y="36"/>
                  </a:lnTo>
                  <a:lnTo>
                    <a:pt x="166" y="34"/>
                  </a:lnTo>
                  <a:lnTo>
                    <a:pt x="162" y="30"/>
                  </a:lnTo>
                  <a:lnTo>
                    <a:pt x="160" y="28"/>
                  </a:lnTo>
                  <a:lnTo>
                    <a:pt x="160" y="24"/>
                  </a:lnTo>
                  <a:lnTo>
                    <a:pt x="162" y="22"/>
                  </a:lnTo>
                  <a:lnTo>
                    <a:pt x="164" y="20"/>
                  </a:lnTo>
                  <a:lnTo>
                    <a:pt x="166" y="18"/>
                  </a:lnTo>
                  <a:lnTo>
                    <a:pt x="174" y="20"/>
                  </a:lnTo>
                  <a:lnTo>
                    <a:pt x="180" y="20"/>
                  </a:lnTo>
                  <a:lnTo>
                    <a:pt x="182" y="16"/>
                  </a:lnTo>
                  <a:lnTo>
                    <a:pt x="184" y="6"/>
                  </a:lnTo>
                  <a:lnTo>
                    <a:pt x="186" y="2"/>
                  </a:lnTo>
                  <a:lnTo>
                    <a:pt x="188" y="0"/>
                  </a:lnTo>
                  <a:lnTo>
                    <a:pt x="212" y="0"/>
                  </a:lnTo>
                  <a:lnTo>
                    <a:pt x="216" y="4"/>
                  </a:lnTo>
                  <a:lnTo>
                    <a:pt x="220" y="8"/>
                  </a:lnTo>
                  <a:lnTo>
                    <a:pt x="228" y="8"/>
                  </a:lnTo>
                  <a:lnTo>
                    <a:pt x="232" y="6"/>
                  </a:lnTo>
                  <a:lnTo>
                    <a:pt x="240" y="0"/>
                  </a:lnTo>
                  <a:lnTo>
                    <a:pt x="248" y="10"/>
                  </a:lnTo>
                  <a:lnTo>
                    <a:pt x="250" y="22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610" name="Freeform 12"/>
            <p:cNvSpPr>
              <a:spLocks/>
            </p:cNvSpPr>
            <p:nvPr/>
          </p:nvSpPr>
          <p:spPr bwMode="auto">
            <a:xfrm>
              <a:off x="2721" y="1684"/>
              <a:ext cx="343" cy="347"/>
            </a:xfrm>
            <a:custGeom>
              <a:avLst/>
              <a:gdLst>
                <a:gd name="T0" fmla="*/ 4064 w 256"/>
                <a:gd name="T1" fmla="*/ 474 h 260"/>
                <a:gd name="T2" fmla="*/ 3610 w 256"/>
                <a:gd name="T3" fmla="*/ 813 h 260"/>
                <a:gd name="T4" fmla="*/ 3307 w 256"/>
                <a:gd name="T5" fmla="*/ 1214 h 260"/>
                <a:gd name="T6" fmla="*/ 3470 w 256"/>
                <a:gd name="T7" fmla="*/ 1535 h 260"/>
                <a:gd name="T8" fmla="*/ 3575 w 256"/>
                <a:gd name="T9" fmla="*/ 1831 h 260"/>
                <a:gd name="T10" fmla="*/ 4175 w 256"/>
                <a:gd name="T11" fmla="*/ 1762 h 260"/>
                <a:gd name="T12" fmla="*/ 4738 w 256"/>
                <a:gd name="T13" fmla="*/ 2161 h 260"/>
                <a:gd name="T14" fmla="*/ 4586 w 256"/>
                <a:gd name="T15" fmla="*/ 2215 h 260"/>
                <a:gd name="T16" fmla="*/ 4474 w 256"/>
                <a:gd name="T17" fmla="*/ 2617 h 260"/>
                <a:gd name="T18" fmla="*/ 4586 w 256"/>
                <a:gd name="T19" fmla="*/ 2836 h 260"/>
                <a:gd name="T20" fmla="*/ 4431 w 256"/>
                <a:gd name="T21" fmla="*/ 3091 h 260"/>
                <a:gd name="T22" fmla="*/ 4246 w 256"/>
                <a:gd name="T23" fmla="*/ 3012 h 260"/>
                <a:gd name="T24" fmla="*/ 4246 w 256"/>
                <a:gd name="T25" fmla="*/ 3262 h 260"/>
                <a:gd name="T26" fmla="*/ 4333 w 256"/>
                <a:gd name="T27" fmla="*/ 3621 h 260"/>
                <a:gd name="T28" fmla="*/ 3951 w 256"/>
                <a:gd name="T29" fmla="*/ 3945 h 260"/>
                <a:gd name="T30" fmla="*/ 3725 w 256"/>
                <a:gd name="T31" fmla="*/ 4268 h 260"/>
                <a:gd name="T32" fmla="*/ 3307 w 256"/>
                <a:gd name="T33" fmla="*/ 4507 h 260"/>
                <a:gd name="T34" fmla="*/ 2731 w 256"/>
                <a:gd name="T35" fmla="*/ 4303 h 260"/>
                <a:gd name="T36" fmla="*/ 2418 w 256"/>
                <a:gd name="T37" fmla="*/ 4335 h 260"/>
                <a:gd name="T38" fmla="*/ 1643 w 256"/>
                <a:gd name="T39" fmla="*/ 4488 h 260"/>
                <a:gd name="T40" fmla="*/ 1261 w 256"/>
                <a:gd name="T41" fmla="*/ 4547 h 260"/>
                <a:gd name="T42" fmla="*/ 559 w 256"/>
                <a:gd name="T43" fmla="*/ 4446 h 260"/>
                <a:gd name="T44" fmla="*/ 255 w 256"/>
                <a:gd name="T45" fmla="*/ 4335 h 260"/>
                <a:gd name="T46" fmla="*/ 180 w 256"/>
                <a:gd name="T47" fmla="*/ 3945 h 260"/>
                <a:gd name="T48" fmla="*/ 115 w 256"/>
                <a:gd name="T49" fmla="*/ 3621 h 260"/>
                <a:gd name="T50" fmla="*/ 68 w 256"/>
                <a:gd name="T51" fmla="*/ 3306 h 260"/>
                <a:gd name="T52" fmla="*/ 406 w 256"/>
                <a:gd name="T53" fmla="*/ 3160 h 260"/>
                <a:gd name="T54" fmla="*/ 891 w 256"/>
                <a:gd name="T55" fmla="*/ 2939 h 260"/>
                <a:gd name="T56" fmla="*/ 1565 w 256"/>
                <a:gd name="T57" fmla="*/ 2444 h 260"/>
                <a:gd name="T58" fmla="*/ 1916 w 256"/>
                <a:gd name="T59" fmla="*/ 2215 h 260"/>
                <a:gd name="T60" fmla="*/ 1463 w 256"/>
                <a:gd name="T61" fmla="*/ 2161 h 260"/>
                <a:gd name="T62" fmla="*/ 1226 w 256"/>
                <a:gd name="T63" fmla="*/ 2009 h 260"/>
                <a:gd name="T64" fmla="*/ 1092 w 256"/>
                <a:gd name="T65" fmla="*/ 1719 h 260"/>
                <a:gd name="T66" fmla="*/ 1156 w 256"/>
                <a:gd name="T67" fmla="*/ 1441 h 260"/>
                <a:gd name="T68" fmla="*/ 1600 w 256"/>
                <a:gd name="T69" fmla="*/ 1401 h 260"/>
                <a:gd name="T70" fmla="*/ 1565 w 256"/>
                <a:gd name="T71" fmla="*/ 1141 h 260"/>
                <a:gd name="T72" fmla="*/ 1527 w 256"/>
                <a:gd name="T73" fmla="*/ 898 h 260"/>
                <a:gd name="T74" fmla="*/ 1486 w 256"/>
                <a:gd name="T75" fmla="*/ 718 h 260"/>
                <a:gd name="T76" fmla="*/ 1527 w 256"/>
                <a:gd name="T77" fmla="*/ 491 h 260"/>
                <a:gd name="T78" fmla="*/ 2418 w 256"/>
                <a:gd name="T79" fmla="*/ 813 h 260"/>
                <a:gd name="T80" fmla="*/ 2756 w 256"/>
                <a:gd name="T81" fmla="*/ 1141 h 260"/>
                <a:gd name="T82" fmla="*/ 2836 w 256"/>
                <a:gd name="T83" fmla="*/ 926 h 260"/>
                <a:gd name="T84" fmla="*/ 3200 w 256"/>
                <a:gd name="T85" fmla="*/ 641 h 260"/>
                <a:gd name="T86" fmla="*/ 2985 w 256"/>
                <a:gd name="T87" fmla="*/ 427 h 260"/>
                <a:gd name="T88" fmla="*/ 3240 w 256"/>
                <a:gd name="T89" fmla="*/ 360 h 260"/>
                <a:gd name="T90" fmla="*/ 3470 w 256"/>
                <a:gd name="T91" fmla="*/ 37 h 260"/>
                <a:gd name="T92" fmla="*/ 4104 w 256"/>
                <a:gd name="T93" fmla="*/ 151 h 260"/>
                <a:gd name="T94" fmla="*/ 4626 w 256"/>
                <a:gd name="T95" fmla="*/ 172 h 26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56"/>
                <a:gd name="T145" fmla="*/ 0 h 260"/>
                <a:gd name="T146" fmla="*/ 256 w 256"/>
                <a:gd name="T147" fmla="*/ 260 h 260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56" h="260">
                  <a:moveTo>
                    <a:pt x="250" y="22"/>
                  </a:moveTo>
                  <a:lnTo>
                    <a:pt x="240" y="24"/>
                  </a:lnTo>
                  <a:lnTo>
                    <a:pt x="224" y="26"/>
                  </a:lnTo>
                  <a:lnTo>
                    <a:pt x="218" y="26"/>
                  </a:lnTo>
                  <a:lnTo>
                    <a:pt x="214" y="28"/>
                  </a:lnTo>
                  <a:lnTo>
                    <a:pt x="208" y="38"/>
                  </a:lnTo>
                  <a:lnTo>
                    <a:pt x="202" y="44"/>
                  </a:lnTo>
                  <a:lnTo>
                    <a:pt x="194" y="46"/>
                  </a:lnTo>
                  <a:lnTo>
                    <a:pt x="186" y="58"/>
                  </a:lnTo>
                  <a:lnTo>
                    <a:pt x="180" y="62"/>
                  </a:lnTo>
                  <a:lnTo>
                    <a:pt x="178" y="66"/>
                  </a:lnTo>
                  <a:lnTo>
                    <a:pt x="178" y="68"/>
                  </a:lnTo>
                  <a:lnTo>
                    <a:pt x="186" y="72"/>
                  </a:lnTo>
                  <a:lnTo>
                    <a:pt x="190" y="76"/>
                  </a:lnTo>
                  <a:lnTo>
                    <a:pt x="188" y="80"/>
                  </a:lnTo>
                  <a:lnTo>
                    <a:pt x="186" y="86"/>
                  </a:lnTo>
                  <a:lnTo>
                    <a:pt x="186" y="96"/>
                  </a:lnTo>
                  <a:lnTo>
                    <a:pt x="188" y="100"/>
                  </a:lnTo>
                  <a:lnTo>
                    <a:pt x="190" y="102"/>
                  </a:lnTo>
                  <a:lnTo>
                    <a:pt x="192" y="102"/>
                  </a:lnTo>
                  <a:lnTo>
                    <a:pt x="208" y="104"/>
                  </a:lnTo>
                  <a:lnTo>
                    <a:pt x="212" y="94"/>
                  </a:lnTo>
                  <a:lnTo>
                    <a:pt x="222" y="94"/>
                  </a:lnTo>
                  <a:lnTo>
                    <a:pt x="224" y="98"/>
                  </a:lnTo>
                  <a:lnTo>
                    <a:pt x="228" y="106"/>
                  </a:lnTo>
                  <a:lnTo>
                    <a:pt x="232" y="116"/>
                  </a:lnTo>
                  <a:lnTo>
                    <a:pt x="252" y="116"/>
                  </a:lnTo>
                  <a:lnTo>
                    <a:pt x="254" y="120"/>
                  </a:lnTo>
                  <a:lnTo>
                    <a:pt x="256" y="124"/>
                  </a:lnTo>
                  <a:lnTo>
                    <a:pt x="256" y="126"/>
                  </a:lnTo>
                  <a:lnTo>
                    <a:pt x="252" y="124"/>
                  </a:lnTo>
                  <a:lnTo>
                    <a:pt x="246" y="124"/>
                  </a:lnTo>
                  <a:lnTo>
                    <a:pt x="242" y="124"/>
                  </a:lnTo>
                  <a:lnTo>
                    <a:pt x="240" y="126"/>
                  </a:lnTo>
                  <a:lnTo>
                    <a:pt x="240" y="140"/>
                  </a:lnTo>
                  <a:lnTo>
                    <a:pt x="240" y="146"/>
                  </a:lnTo>
                  <a:lnTo>
                    <a:pt x="240" y="148"/>
                  </a:lnTo>
                  <a:lnTo>
                    <a:pt x="242" y="150"/>
                  </a:lnTo>
                  <a:lnTo>
                    <a:pt x="246" y="154"/>
                  </a:lnTo>
                  <a:lnTo>
                    <a:pt x="246" y="158"/>
                  </a:lnTo>
                  <a:lnTo>
                    <a:pt x="244" y="160"/>
                  </a:lnTo>
                  <a:lnTo>
                    <a:pt x="240" y="162"/>
                  </a:lnTo>
                  <a:lnTo>
                    <a:pt x="240" y="166"/>
                  </a:lnTo>
                  <a:lnTo>
                    <a:pt x="238" y="172"/>
                  </a:lnTo>
                  <a:lnTo>
                    <a:pt x="236" y="172"/>
                  </a:lnTo>
                  <a:lnTo>
                    <a:pt x="234" y="172"/>
                  </a:lnTo>
                  <a:lnTo>
                    <a:pt x="230" y="170"/>
                  </a:lnTo>
                  <a:lnTo>
                    <a:pt x="228" y="168"/>
                  </a:lnTo>
                  <a:lnTo>
                    <a:pt x="222" y="172"/>
                  </a:lnTo>
                  <a:lnTo>
                    <a:pt x="220" y="174"/>
                  </a:lnTo>
                  <a:lnTo>
                    <a:pt x="222" y="178"/>
                  </a:lnTo>
                  <a:lnTo>
                    <a:pt x="228" y="182"/>
                  </a:lnTo>
                  <a:lnTo>
                    <a:pt x="232" y="184"/>
                  </a:lnTo>
                  <a:lnTo>
                    <a:pt x="234" y="190"/>
                  </a:lnTo>
                  <a:lnTo>
                    <a:pt x="234" y="196"/>
                  </a:lnTo>
                  <a:lnTo>
                    <a:pt x="232" y="202"/>
                  </a:lnTo>
                  <a:lnTo>
                    <a:pt x="230" y="204"/>
                  </a:lnTo>
                  <a:lnTo>
                    <a:pt x="220" y="212"/>
                  </a:lnTo>
                  <a:lnTo>
                    <a:pt x="216" y="216"/>
                  </a:lnTo>
                  <a:lnTo>
                    <a:pt x="212" y="220"/>
                  </a:lnTo>
                  <a:lnTo>
                    <a:pt x="208" y="232"/>
                  </a:lnTo>
                  <a:lnTo>
                    <a:pt x="204" y="234"/>
                  </a:lnTo>
                  <a:lnTo>
                    <a:pt x="202" y="236"/>
                  </a:lnTo>
                  <a:lnTo>
                    <a:pt x="200" y="238"/>
                  </a:lnTo>
                  <a:lnTo>
                    <a:pt x="192" y="250"/>
                  </a:lnTo>
                  <a:lnTo>
                    <a:pt x="188" y="260"/>
                  </a:lnTo>
                  <a:lnTo>
                    <a:pt x="182" y="256"/>
                  </a:lnTo>
                  <a:lnTo>
                    <a:pt x="178" y="252"/>
                  </a:lnTo>
                  <a:lnTo>
                    <a:pt x="172" y="250"/>
                  </a:lnTo>
                  <a:lnTo>
                    <a:pt x="150" y="246"/>
                  </a:lnTo>
                  <a:lnTo>
                    <a:pt x="148" y="242"/>
                  </a:lnTo>
                  <a:lnTo>
                    <a:pt x="146" y="240"/>
                  </a:lnTo>
                  <a:lnTo>
                    <a:pt x="144" y="240"/>
                  </a:lnTo>
                  <a:lnTo>
                    <a:pt x="138" y="240"/>
                  </a:lnTo>
                  <a:lnTo>
                    <a:pt x="134" y="240"/>
                  </a:lnTo>
                  <a:lnTo>
                    <a:pt x="130" y="242"/>
                  </a:lnTo>
                  <a:lnTo>
                    <a:pt x="126" y="246"/>
                  </a:lnTo>
                  <a:lnTo>
                    <a:pt x="120" y="248"/>
                  </a:lnTo>
                  <a:lnTo>
                    <a:pt x="108" y="250"/>
                  </a:lnTo>
                  <a:lnTo>
                    <a:pt x="88" y="250"/>
                  </a:lnTo>
                  <a:lnTo>
                    <a:pt x="80" y="250"/>
                  </a:lnTo>
                  <a:lnTo>
                    <a:pt x="76" y="252"/>
                  </a:lnTo>
                  <a:lnTo>
                    <a:pt x="74" y="254"/>
                  </a:lnTo>
                  <a:lnTo>
                    <a:pt x="68" y="254"/>
                  </a:lnTo>
                  <a:lnTo>
                    <a:pt x="58" y="254"/>
                  </a:lnTo>
                  <a:lnTo>
                    <a:pt x="48" y="252"/>
                  </a:lnTo>
                  <a:lnTo>
                    <a:pt x="22" y="250"/>
                  </a:lnTo>
                  <a:lnTo>
                    <a:pt x="30" y="248"/>
                  </a:lnTo>
                  <a:lnTo>
                    <a:pt x="36" y="246"/>
                  </a:lnTo>
                  <a:lnTo>
                    <a:pt x="36" y="244"/>
                  </a:lnTo>
                  <a:lnTo>
                    <a:pt x="22" y="244"/>
                  </a:lnTo>
                  <a:lnTo>
                    <a:pt x="14" y="242"/>
                  </a:lnTo>
                  <a:lnTo>
                    <a:pt x="10" y="240"/>
                  </a:lnTo>
                  <a:lnTo>
                    <a:pt x="18" y="230"/>
                  </a:lnTo>
                  <a:lnTo>
                    <a:pt x="0" y="226"/>
                  </a:lnTo>
                  <a:lnTo>
                    <a:pt x="10" y="220"/>
                  </a:lnTo>
                  <a:lnTo>
                    <a:pt x="6" y="216"/>
                  </a:lnTo>
                  <a:lnTo>
                    <a:pt x="4" y="214"/>
                  </a:lnTo>
                  <a:lnTo>
                    <a:pt x="2" y="210"/>
                  </a:lnTo>
                  <a:lnTo>
                    <a:pt x="6" y="202"/>
                  </a:lnTo>
                  <a:lnTo>
                    <a:pt x="8" y="198"/>
                  </a:lnTo>
                  <a:lnTo>
                    <a:pt x="10" y="196"/>
                  </a:lnTo>
                  <a:lnTo>
                    <a:pt x="22" y="192"/>
                  </a:lnTo>
                  <a:lnTo>
                    <a:pt x="4" y="184"/>
                  </a:lnTo>
                  <a:lnTo>
                    <a:pt x="6" y="182"/>
                  </a:lnTo>
                  <a:lnTo>
                    <a:pt x="12" y="176"/>
                  </a:lnTo>
                  <a:lnTo>
                    <a:pt x="16" y="176"/>
                  </a:lnTo>
                  <a:lnTo>
                    <a:pt x="22" y="176"/>
                  </a:lnTo>
                  <a:lnTo>
                    <a:pt x="30" y="180"/>
                  </a:lnTo>
                  <a:lnTo>
                    <a:pt x="36" y="186"/>
                  </a:lnTo>
                  <a:lnTo>
                    <a:pt x="38" y="170"/>
                  </a:lnTo>
                  <a:lnTo>
                    <a:pt x="48" y="164"/>
                  </a:lnTo>
                  <a:lnTo>
                    <a:pt x="62" y="154"/>
                  </a:lnTo>
                  <a:lnTo>
                    <a:pt x="70" y="150"/>
                  </a:lnTo>
                  <a:lnTo>
                    <a:pt x="76" y="144"/>
                  </a:lnTo>
                  <a:lnTo>
                    <a:pt x="84" y="136"/>
                  </a:lnTo>
                  <a:lnTo>
                    <a:pt x="90" y="132"/>
                  </a:lnTo>
                  <a:lnTo>
                    <a:pt x="108" y="140"/>
                  </a:lnTo>
                  <a:lnTo>
                    <a:pt x="104" y="126"/>
                  </a:lnTo>
                  <a:lnTo>
                    <a:pt x="102" y="124"/>
                  </a:lnTo>
                  <a:lnTo>
                    <a:pt x="96" y="122"/>
                  </a:lnTo>
                  <a:lnTo>
                    <a:pt x="86" y="122"/>
                  </a:lnTo>
                  <a:lnTo>
                    <a:pt x="80" y="122"/>
                  </a:lnTo>
                  <a:lnTo>
                    <a:pt x="78" y="120"/>
                  </a:lnTo>
                  <a:lnTo>
                    <a:pt x="74" y="118"/>
                  </a:lnTo>
                  <a:lnTo>
                    <a:pt x="70" y="120"/>
                  </a:lnTo>
                  <a:lnTo>
                    <a:pt x="66" y="122"/>
                  </a:lnTo>
                  <a:lnTo>
                    <a:pt x="66" y="112"/>
                  </a:lnTo>
                  <a:lnTo>
                    <a:pt x="68" y="106"/>
                  </a:lnTo>
                  <a:lnTo>
                    <a:pt x="68" y="102"/>
                  </a:lnTo>
                  <a:lnTo>
                    <a:pt x="66" y="98"/>
                  </a:lnTo>
                  <a:lnTo>
                    <a:pt x="58" y="96"/>
                  </a:lnTo>
                  <a:lnTo>
                    <a:pt x="54" y="94"/>
                  </a:lnTo>
                  <a:lnTo>
                    <a:pt x="54" y="92"/>
                  </a:lnTo>
                  <a:lnTo>
                    <a:pt x="60" y="86"/>
                  </a:lnTo>
                  <a:lnTo>
                    <a:pt x="62" y="80"/>
                  </a:lnTo>
                  <a:lnTo>
                    <a:pt x="68" y="72"/>
                  </a:lnTo>
                  <a:lnTo>
                    <a:pt x="78" y="80"/>
                  </a:lnTo>
                  <a:lnTo>
                    <a:pt x="82" y="80"/>
                  </a:lnTo>
                  <a:lnTo>
                    <a:pt x="86" y="78"/>
                  </a:lnTo>
                  <a:lnTo>
                    <a:pt x="88" y="74"/>
                  </a:lnTo>
                  <a:lnTo>
                    <a:pt x="88" y="72"/>
                  </a:lnTo>
                  <a:lnTo>
                    <a:pt x="86" y="68"/>
                  </a:lnTo>
                  <a:lnTo>
                    <a:pt x="84" y="64"/>
                  </a:lnTo>
                  <a:lnTo>
                    <a:pt x="78" y="64"/>
                  </a:lnTo>
                  <a:lnTo>
                    <a:pt x="74" y="52"/>
                  </a:lnTo>
                  <a:lnTo>
                    <a:pt x="76" y="50"/>
                  </a:lnTo>
                  <a:lnTo>
                    <a:pt x="82" y="50"/>
                  </a:lnTo>
                  <a:lnTo>
                    <a:pt x="86" y="52"/>
                  </a:lnTo>
                  <a:lnTo>
                    <a:pt x="88" y="54"/>
                  </a:lnTo>
                  <a:lnTo>
                    <a:pt x="90" y="44"/>
                  </a:lnTo>
                  <a:lnTo>
                    <a:pt x="80" y="40"/>
                  </a:lnTo>
                  <a:lnTo>
                    <a:pt x="78" y="34"/>
                  </a:lnTo>
                  <a:lnTo>
                    <a:pt x="78" y="30"/>
                  </a:lnTo>
                  <a:lnTo>
                    <a:pt x="80" y="28"/>
                  </a:lnTo>
                  <a:lnTo>
                    <a:pt x="82" y="28"/>
                  </a:lnTo>
                  <a:lnTo>
                    <a:pt x="98" y="34"/>
                  </a:lnTo>
                  <a:lnTo>
                    <a:pt x="104" y="30"/>
                  </a:lnTo>
                  <a:lnTo>
                    <a:pt x="118" y="40"/>
                  </a:lnTo>
                  <a:lnTo>
                    <a:pt x="130" y="46"/>
                  </a:lnTo>
                  <a:lnTo>
                    <a:pt x="136" y="52"/>
                  </a:lnTo>
                  <a:lnTo>
                    <a:pt x="142" y="58"/>
                  </a:lnTo>
                  <a:lnTo>
                    <a:pt x="144" y="62"/>
                  </a:lnTo>
                  <a:lnTo>
                    <a:pt x="148" y="64"/>
                  </a:lnTo>
                  <a:lnTo>
                    <a:pt x="152" y="64"/>
                  </a:lnTo>
                  <a:lnTo>
                    <a:pt x="150" y="58"/>
                  </a:lnTo>
                  <a:lnTo>
                    <a:pt x="150" y="54"/>
                  </a:lnTo>
                  <a:lnTo>
                    <a:pt x="152" y="52"/>
                  </a:lnTo>
                  <a:lnTo>
                    <a:pt x="164" y="50"/>
                  </a:lnTo>
                  <a:lnTo>
                    <a:pt x="176" y="50"/>
                  </a:lnTo>
                  <a:lnTo>
                    <a:pt x="178" y="42"/>
                  </a:lnTo>
                  <a:lnTo>
                    <a:pt x="172" y="36"/>
                  </a:lnTo>
                  <a:lnTo>
                    <a:pt x="166" y="34"/>
                  </a:lnTo>
                  <a:lnTo>
                    <a:pt x="162" y="30"/>
                  </a:lnTo>
                  <a:lnTo>
                    <a:pt x="160" y="28"/>
                  </a:lnTo>
                  <a:lnTo>
                    <a:pt x="160" y="24"/>
                  </a:lnTo>
                  <a:lnTo>
                    <a:pt x="162" y="22"/>
                  </a:lnTo>
                  <a:lnTo>
                    <a:pt x="164" y="20"/>
                  </a:lnTo>
                  <a:lnTo>
                    <a:pt x="166" y="18"/>
                  </a:lnTo>
                  <a:lnTo>
                    <a:pt x="174" y="20"/>
                  </a:lnTo>
                  <a:lnTo>
                    <a:pt x="180" y="20"/>
                  </a:lnTo>
                  <a:lnTo>
                    <a:pt x="182" y="16"/>
                  </a:lnTo>
                  <a:lnTo>
                    <a:pt x="184" y="6"/>
                  </a:lnTo>
                  <a:lnTo>
                    <a:pt x="186" y="2"/>
                  </a:lnTo>
                  <a:lnTo>
                    <a:pt x="188" y="0"/>
                  </a:lnTo>
                  <a:lnTo>
                    <a:pt x="212" y="0"/>
                  </a:lnTo>
                  <a:lnTo>
                    <a:pt x="216" y="4"/>
                  </a:lnTo>
                  <a:lnTo>
                    <a:pt x="220" y="8"/>
                  </a:lnTo>
                  <a:lnTo>
                    <a:pt x="228" y="8"/>
                  </a:lnTo>
                  <a:lnTo>
                    <a:pt x="232" y="6"/>
                  </a:lnTo>
                  <a:lnTo>
                    <a:pt x="240" y="0"/>
                  </a:lnTo>
                  <a:lnTo>
                    <a:pt x="248" y="10"/>
                  </a:lnTo>
                  <a:lnTo>
                    <a:pt x="250" y="22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611" name="Freeform 13"/>
            <p:cNvSpPr>
              <a:spLocks/>
            </p:cNvSpPr>
            <p:nvPr/>
          </p:nvSpPr>
          <p:spPr bwMode="auto">
            <a:xfrm>
              <a:off x="3508" y="1253"/>
              <a:ext cx="69" cy="94"/>
            </a:xfrm>
            <a:custGeom>
              <a:avLst/>
              <a:gdLst>
                <a:gd name="T0" fmla="*/ 150 w 52"/>
                <a:gd name="T1" fmla="*/ 430 h 70"/>
                <a:gd name="T2" fmla="*/ 200 w 52"/>
                <a:gd name="T3" fmla="*/ 458 h 70"/>
                <a:gd name="T4" fmla="*/ 238 w 52"/>
                <a:gd name="T5" fmla="*/ 532 h 70"/>
                <a:gd name="T6" fmla="*/ 169 w 52"/>
                <a:gd name="T7" fmla="*/ 615 h 70"/>
                <a:gd name="T8" fmla="*/ 65 w 52"/>
                <a:gd name="T9" fmla="*/ 615 h 70"/>
                <a:gd name="T10" fmla="*/ 0 w 52"/>
                <a:gd name="T11" fmla="*/ 874 h 70"/>
                <a:gd name="T12" fmla="*/ 169 w 52"/>
                <a:gd name="T13" fmla="*/ 952 h 70"/>
                <a:gd name="T14" fmla="*/ 150 w 52"/>
                <a:gd name="T15" fmla="*/ 1073 h 70"/>
                <a:gd name="T16" fmla="*/ 37 w 52"/>
                <a:gd name="T17" fmla="*/ 1214 h 70"/>
                <a:gd name="T18" fmla="*/ 37 w 52"/>
                <a:gd name="T19" fmla="*/ 1264 h 70"/>
                <a:gd name="T20" fmla="*/ 65 w 52"/>
                <a:gd name="T21" fmla="*/ 1335 h 70"/>
                <a:gd name="T22" fmla="*/ 113 w 52"/>
                <a:gd name="T23" fmla="*/ 1335 h 70"/>
                <a:gd name="T24" fmla="*/ 305 w 52"/>
                <a:gd name="T25" fmla="*/ 1335 h 70"/>
                <a:gd name="T26" fmla="*/ 265 w 52"/>
                <a:gd name="T27" fmla="*/ 1109 h 70"/>
                <a:gd name="T28" fmla="*/ 362 w 52"/>
                <a:gd name="T29" fmla="*/ 1109 h 70"/>
                <a:gd name="T30" fmla="*/ 362 w 52"/>
                <a:gd name="T31" fmla="*/ 904 h 70"/>
                <a:gd name="T32" fmla="*/ 438 w 52"/>
                <a:gd name="T33" fmla="*/ 833 h 70"/>
                <a:gd name="T34" fmla="*/ 537 w 52"/>
                <a:gd name="T35" fmla="*/ 799 h 70"/>
                <a:gd name="T36" fmla="*/ 537 w 52"/>
                <a:gd name="T37" fmla="*/ 714 h 70"/>
                <a:gd name="T38" fmla="*/ 438 w 52"/>
                <a:gd name="T39" fmla="*/ 577 h 70"/>
                <a:gd name="T40" fmla="*/ 506 w 52"/>
                <a:gd name="T41" fmla="*/ 532 h 70"/>
                <a:gd name="T42" fmla="*/ 537 w 52"/>
                <a:gd name="T43" fmla="*/ 458 h 70"/>
                <a:gd name="T44" fmla="*/ 616 w 52"/>
                <a:gd name="T45" fmla="*/ 430 h 70"/>
                <a:gd name="T46" fmla="*/ 637 w 52"/>
                <a:gd name="T47" fmla="*/ 430 h 70"/>
                <a:gd name="T48" fmla="*/ 738 w 52"/>
                <a:gd name="T49" fmla="*/ 430 h 70"/>
                <a:gd name="T50" fmla="*/ 817 w 52"/>
                <a:gd name="T51" fmla="*/ 373 h 70"/>
                <a:gd name="T52" fmla="*/ 817 w 52"/>
                <a:gd name="T53" fmla="*/ 220 h 70"/>
                <a:gd name="T54" fmla="*/ 884 w 52"/>
                <a:gd name="T55" fmla="*/ 0 h 70"/>
                <a:gd name="T56" fmla="*/ 616 w 52"/>
                <a:gd name="T57" fmla="*/ 115 h 70"/>
                <a:gd name="T58" fmla="*/ 405 w 52"/>
                <a:gd name="T59" fmla="*/ 183 h 70"/>
                <a:gd name="T60" fmla="*/ 265 w 52"/>
                <a:gd name="T61" fmla="*/ 220 h 70"/>
                <a:gd name="T62" fmla="*/ 150 w 52"/>
                <a:gd name="T63" fmla="*/ 430 h 7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52"/>
                <a:gd name="T97" fmla="*/ 0 h 70"/>
                <a:gd name="T98" fmla="*/ 52 w 52"/>
                <a:gd name="T99" fmla="*/ 70 h 70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52" h="70">
                  <a:moveTo>
                    <a:pt x="8" y="22"/>
                  </a:moveTo>
                  <a:lnTo>
                    <a:pt x="12" y="24"/>
                  </a:lnTo>
                  <a:lnTo>
                    <a:pt x="14" y="28"/>
                  </a:lnTo>
                  <a:lnTo>
                    <a:pt x="10" y="32"/>
                  </a:lnTo>
                  <a:lnTo>
                    <a:pt x="4" y="32"/>
                  </a:lnTo>
                  <a:lnTo>
                    <a:pt x="0" y="46"/>
                  </a:lnTo>
                  <a:lnTo>
                    <a:pt x="10" y="50"/>
                  </a:lnTo>
                  <a:lnTo>
                    <a:pt x="8" y="56"/>
                  </a:lnTo>
                  <a:lnTo>
                    <a:pt x="2" y="64"/>
                  </a:lnTo>
                  <a:lnTo>
                    <a:pt x="2" y="66"/>
                  </a:lnTo>
                  <a:lnTo>
                    <a:pt x="4" y="70"/>
                  </a:lnTo>
                  <a:lnTo>
                    <a:pt x="6" y="70"/>
                  </a:lnTo>
                  <a:lnTo>
                    <a:pt x="18" y="70"/>
                  </a:lnTo>
                  <a:lnTo>
                    <a:pt x="16" y="58"/>
                  </a:lnTo>
                  <a:lnTo>
                    <a:pt x="22" y="58"/>
                  </a:lnTo>
                  <a:lnTo>
                    <a:pt x="22" y="48"/>
                  </a:lnTo>
                  <a:lnTo>
                    <a:pt x="26" y="44"/>
                  </a:lnTo>
                  <a:lnTo>
                    <a:pt x="32" y="42"/>
                  </a:lnTo>
                  <a:lnTo>
                    <a:pt x="32" y="38"/>
                  </a:lnTo>
                  <a:lnTo>
                    <a:pt x="26" y="30"/>
                  </a:lnTo>
                  <a:lnTo>
                    <a:pt x="30" y="28"/>
                  </a:lnTo>
                  <a:lnTo>
                    <a:pt x="32" y="24"/>
                  </a:lnTo>
                  <a:lnTo>
                    <a:pt x="36" y="22"/>
                  </a:lnTo>
                  <a:lnTo>
                    <a:pt x="38" y="22"/>
                  </a:lnTo>
                  <a:lnTo>
                    <a:pt x="44" y="22"/>
                  </a:lnTo>
                  <a:lnTo>
                    <a:pt x="48" y="20"/>
                  </a:lnTo>
                  <a:lnTo>
                    <a:pt x="48" y="12"/>
                  </a:lnTo>
                  <a:lnTo>
                    <a:pt x="52" y="0"/>
                  </a:lnTo>
                  <a:lnTo>
                    <a:pt x="36" y="6"/>
                  </a:lnTo>
                  <a:lnTo>
                    <a:pt x="24" y="10"/>
                  </a:lnTo>
                  <a:lnTo>
                    <a:pt x="16" y="12"/>
                  </a:lnTo>
                  <a:lnTo>
                    <a:pt x="8" y="22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612" name="Freeform 14"/>
            <p:cNvSpPr>
              <a:spLocks/>
            </p:cNvSpPr>
            <p:nvPr/>
          </p:nvSpPr>
          <p:spPr bwMode="auto">
            <a:xfrm>
              <a:off x="3508" y="1253"/>
              <a:ext cx="69" cy="94"/>
            </a:xfrm>
            <a:custGeom>
              <a:avLst/>
              <a:gdLst>
                <a:gd name="T0" fmla="*/ 150 w 52"/>
                <a:gd name="T1" fmla="*/ 430 h 70"/>
                <a:gd name="T2" fmla="*/ 200 w 52"/>
                <a:gd name="T3" fmla="*/ 458 h 70"/>
                <a:gd name="T4" fmla="*/ 238 w 52"/>
                <a:gd name="T5" fmla="*/ 532 h 70"/>
                <a:gd name="T6" fmla="*/ 169 w 52"/>
                <a:gd name="T7" fmla="*/ 615 h 70"/>
                <a:gd name="T8" fmla="*/ 65 w 52"/>
                <a:gd name="T9" fmla="*/ 615 h 70"/>
                <a:gd name="T10" fmla="*/ 0 w 52"/>
                <a:gd name="T11" fmla="*/ 874 h 70"/>
                <a:gd name="T12" fmla="*/ 169 w 52"/>
                <a:gd name="T13" fmla="*/ 952 h 70"/>
                <a:gd name="T14" fmla="*/ 150 w 52"/>
                <a:gd name="T15" fmla="*/ 1073 h 70"/>
                <a:gd name="T16" fmla="*/ 37 w 52"/>
                <a:gd name="T17" fmla="*/ 1214 h 70"/>
                <a:gd name="T18" fmla="*/ 37 w 52"/>
                <a:gd name="T19" fmla="*/ 1264 h 70"/>
                <a:gd name="T20" fmla="*/ 65 w 52"/>
                <a:gd name="T21" fmla="*/ 1335 h 70"/>
                <a:gd name="T22" fmla="*/ 113 w 52"/>
                <a:gd name="T23" fmla="*/ 1335 h 70"/>
                <a:gd name="T24" fmla="*/ 305 w 52"/>
                <a:gd name="T25" fmla="*/ 1335 h 70"/>
                <a:gd name="T26" fmla="*/ 265 w 52"/>
                <a:gd name="T27" fmla="*/ 1109 h 70"/>
                <a:gd name="T28" fmla="*/ 362 w 52"/>
                <a:gd name="T29" fmla="*/ 1109 h 70"/>
                <a:gd name="T30" fmla="*/ 362 w 52"/>
                <a:gd name="T31" fmla="*/ 904 h 70"/>
                <a:gd name="T32" fmla="*/ 438 w 52"/>
                <a:gd name="T33" fmla="*/ 833 h 70"/>
                <a:gd name="T34" fmla="*/ 537 w 52"/>
                <a:gd name="T35" fmla="*/ 799 h 70"/>
                <a:gd name="T36" fmla="*/ 537 w 52"/>
                <a:gd name="T37" fmla="*/ 714 h 70"/>
                <a:gd name="T38" fmla="*/ 438 w 52"/>
                <a:gd name="T39" fmla="*/ 577 h 70"/>
                <a:gd name="T40" fmla="*/ 506 w 52"/>
                <a:gd name="T41" fmla="*/ 532 h 70"/>
                <a:gd name="T42" fmla="*/ 537 w 52"/>
                <a:gd name="T43" fmla="*/ 458 h 70"/>
                <a:gd name="T44" fmla="*/ 616 w 52"/>
                <a:gd name="T45" fmla="*/ 430 h 70"/>
                <a:gd name="T46" fmla="*/ 637 w 52"/>
                <a:gd name="T47" fmla="*/ 430 h 70"/>
                <a:gd name="T48" fmla="*/ 738 w 52"/>
                <a:gd name="T49" fmla="*/ 430 h 70"/>
                <a:gd name="T50" fmla="*/ 817 w 52"/>
                <a:gd name="T51" fmla="*/ 373 h 70"/>
                <a:gd name="T52" fmla="*/ 817 w 52"/>
                <a:gd name="T53" fmla="*/ 220 h 70"/>
                <a:gd name="T54" fmla="*/ 884 w 52"/>
                <a:gd name="T55" fmla="*/ 0 h 70"/>
                <a:gd name="T56" fmla="*/ 616 w 52"/>
                <a:gd name="T57" fmla="*/ 115 h 70"/>
                <a:gd name="T58" fmla="*/ 405 w 52"/>
                <a:gd name="T59" fmla="*/ 183 h 70"/>
                <a:gd name="T60" fmla="*/ 265 w 52"/>
                <a:gd name="T61" fmla="*/ 220 h 70"/>
                <a:gd name="T62" fmla="*/ 150 w 52"/>
                <a:gd name="T63" fmla="*/ 430 h 7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52"/>
                <a:gd name="T97" fmla="*/ 0 h 70"/>
                <a:gd name="T98" fmla="*/ 52 w 52"/>
                <a:gd name="T99" fmla="*/ 70 h 70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52" h="70">
                  <a:moveTo>
                    <a:pt x="8" y="22"/>
                  </a:moveTo>
                  <a:lnTo>
                    <a:pt x="12" y="24"/>
                  </a:lnTo>
                  <a:lnTo>
                    <a:pt x="14" y="28"/>
                  </a:lnTo>
                  <a:lnTo>
                    <a:pt x="10" y="32"/>
                  </a:lnTo>
                  <a:lnTo>
                    <a:pt x="4" y="32"/>
                  </a:lnTo>
                  <a:lnTo>
                    <a:pt x="0" y="46"/>
                  </a:lnTo>
                  <a:lnTo>
                    <a:pt x="10" y="50"/>
                  </a:lnTo>
                  <a:lnTo>
                    <a:pt x="8" y="56"/>
                  </a:lnTo>
                  <a:lnTo>
                    <a:pt x="2" y="64"/>
                  </a:lnTo>
                  <a:lnTo>
                    <a:pt x="2" y="66"/>
                  </a:lnTo>
                  <a:lnTo>
                    <a:pt x="4" y="70"/>
                  </a:lnTo>
                  <a:lnTo>
                    <a:pt x="6" y="70"/>
                  </a:lnTo>
                  <a:lnTo>
                    <a:pt x="18" y="70"/>
                  </a:lnTo>
                  <a:lnTo>
                    <a:pt x="16" y="58"/>
                  </a:lnTo>
                  <a:lnTo>
                    <a:pt x="22" y="58"/>
                  </a:lnTo>
                  <a:lnTo>
                    <a:pt x="22" y="48"/>
                  </a:lnTo>
                  <a:lnTo>
                    <a:pt x="26" y="44"/>
                  </a:lnTo>
                  <a:lnTo>
                    <a:pt x="32" y="42"/>
                  </a:lnTo>
                  <a:lnTo>
                    <a:pt x="32" y="38"/>
                  </a:lnTo>
                  <a:lnTo>
                    <a:pt x="26" y="30"/>
                  </a:lnTo>
                  <a:lnTo>
                    <a:pt x="30" y="28"/>
                  </a:lnTo>
                  <a:lnTo>
                    <a:pt x="32" y="24"/>
                  </a:lnTo>
                  <a:lnTo>
                    <a:pt x="36" y="22"/>
                  </a:lnTo>
                  <a:lnTo>
                    <a:pt x="38" y="22"/>
                  </a:lnTo>
                  <a:lnTo>
                    <a:pt x="44" y="22"/>
                  </a:lnTo>
                  <a:lnTo>
                    <a:pt x="48" y="20"/>
                  </a:lnTo>
                  <a:lnTo>
                    <a:pt x="48" y="12"/>
                  </a:lnTo>
                  <a:lnTo>
                    <a:pt x="52" y="0"/>
                  </a:lnTo>
                  <a:lnTo>
                    <a:pt x="36" y="6"/>
                  </a:lnTo>
                  <a:lnTo>
                    <a:pt x="24" y="10"/>
                  </a:lnTo>
                  <a:lnTo>
                    <a:pt x="16" y="12"/>
                  </a:lnTo>
                  <a:lnTo>
                    <a:pt x="8" y="22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613" name="Freeform 15"/>
            <p:cNvSpPr>
              <a:spLocks/>
            </p:cNvSpPr>
            <p:nvPr/>
          </p:nvSpPr>
          <p:spPr bwMode="auto">
            <a:xfrm>
              <a:off x="3371" y="1379"/>
              <a:ext cx="75" cy="56"/>
            </a:xfrm>
            <a:custGeom>
              <a:avLst/>
              <a:gdLst>
                <a:gd name="T0" fmla="*/ 597 w 56"/>
                <a:gd name="T1" fmla="*/ 0 h 42"/>
                <a:gd name="T2" fmla="*/ 644 w 56"/>
                <a:gd name="T3" fmla="*/ 151 h 42"/>
                <a:gd name="T4" fmla="*/ 863 w 56"/>
                <a:gd name="T5" fmla="*/ 65 h 42"/>
                <a:gd name="T6" fmla="*/ 1033 w 56"/>
                <a:gd name="T7" fmla="*/ 0 h 42"/>
                <a:gd name="T8" fmla="*/ 936 w 56"/>
                <a:gd name="T9" fmla="*/ 151 h 42"/>
                <a:gd name="T10" fmla="*/ 771 w 56"/>
                <a:gd name="T11" fmla="*/ 276 h 42"/>
                <a:gd name="T12" fmla="*/ 702 w 56"/>
                <a:gd name="T13" fmla="*/ 389 h 42"/>
                <a:gd name="T14" fmla="*/ 664 w 56"/>
                <a:gd name="T15" fmla="*/ 491 h 42"/>
                <a:gd name="T16" fmla="*/ 644 w 56"/>
                <a:gd name="T17" fmla="*/ 533 h 42"/>
                <a:gd name="T18" fmla="*/ 597 w 56"/>
                <a:gd name="T19" fmla="*/ 569 h 42"/>
                <a:gd name="T20" fmla="*/ 524 w 56"/>
                <a:gd name="T21" fmla="*/ 604 h 42"/>
                <a:gd name="T22" fmla="*/ 446 w 56"/>
                <a:gd name="T23" fmla="*/ 711 h 42"/>
                <a:gd name="T24" fmla="*/ 406 w 56"/>
                <a:gd name="T25" fmla="*/ 711 h 42"/>
                <a:gd name="T26" fmla="*/ 254 w 56"/>
                <a:gd name="T27" fmla="*/ 747 h 42"/>
                <a:gd name="T28" fmla="*/ 68 w 56"/>
                <a:gd name="T29" fmla="*/ 635 h 42"/>
                <a:gd name="T30" fmla="*/ 0 w 56"/>
                <a:gd name="T31" fmla="*/ 604 h 42"/>
                <a:gd name="T32" fmla="*/ 0 w 56"/>
                <a:gd name="T33" fmla="*/ 533 h 42"/>
                <a:gd name="T34" fmla="*/ 0 w 56"/>
                <a:gd name="T35" fmla="*/ 471 h 42"/>
                <a:gd name="T36" fmla="*/ 154 w 56"/>
                <a:gd name="T37" fmla="*/ 276 h 42"/>
                <a:gd name="T38" fmla="*/ 218 w 56"/>
                <a:gd name="T39" fmla="*/ 207 h 42"/>
                <a:gd name="T40" fmla="*/ 254 w 56"/>
                <a:gd name="T41" fmla="*/ 151 h 42"/>
                <a:gd name="T42" fmla="*/ 333 w 56"/>
                <a:gd name="T43" fmla="*/ 113 h 42"/>
                <a:gd name="T44" fmla="*/ 406 w 56"/>
                <a:gd name="T45" fmla="*/ 113 h 42"/>
                <a:gd name="T46" fmla="*/ 597 w 56"/>
                <a:gd name="T47" fmla="*/ 0 h 4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56"/>
                <a:gd name="T73" fmla="*/ 0 h 42"/>
                <a:gd name="T74" fmla="*/ 56 w 56"/>
                <a:gd name="T75" fmla="*/ 42 h 42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56" h="42">
                  <a:moveTo>
                    <a:pt x="32" y="0"/>
                  </a:moveTo>
                  <a:lnTo>
                    <a:pt x="34" y="8"/>
                  </a:lnTo>
                  <a:lnTo>
                    <a:pt x="46" y="4"/>
                  </a:lnTo>
                  <a:lnTo>
                    <a:pt x="56" y="0"/>
                  </a:lnTo>
                  <a:lnTo>
                    <a:pt x="50" y="8"/>
                  </a:lnTo>
                  <a:lnTo>
                    <a:pt x="42" y="16"/>
                  </a:lnTo>
                  <a:lnTo>
                    <a:pt x="38" y="22"/>
                  </a:lnTo>
                  <a:lnTo>
                    <a:pt x="36" y="28"/>
                  </a:lnTo>
                  <a:lnTo>
                    <a:pt x="34" y="30"/>
                  </a:lnTo>
                  <a:lnTo>
                    <a:pt x="32" y="32"/>
                  </a:lnTo>
                  <a:lnTo>
                    <a:pt x="28" y="34"/>
                  </a:lnTo>
                  <a:lnTo>
                    <a:pt x="24" y="40"/>
                  </a:lnTo>
                  <a:lnTo>
                    <a:pt x="22" y="40"/>
                  </a:lnTo>
                  <a:lnTo>
                    <a:pt x="14" y="42"/>
                  </a:lnTo>
                  <a:lnTo>
                    <a:pt x="4" y="36"/>
                  </a:lnTo>
                  <a:lnTo>
                    <a:pt x="0" y="34"/>
                  </a:lnTo>
                  <a:lnTo>
                    <a:pt x="0" y="30"/>
                  </a:lnTo>
                  <a:lnTo>
                    <a:pt x="0" y="26"/>
                  </a:lnTo>
                  <a:lnTo>
                    <a:pt x="8" y="16"/>
                  </a:lnTo>
                  <a:lnTo>
                    <a:pt x="12" y="12"/>
                  </a:lnTo>
                  <a:lnTo>
                    <a:pt x="14" y="8"/>
                  </a:lnTo>
                  <a:lnTo>
                    <a:pt x="18" y="6"/>
                  </a:lnTo>
                  <a:lnTo>
                    <a:pt x="22" y="6"/>
                  </a:lnTo>
                  <a:lnTo>
                    <a:pt x="32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614" name="Freeform 16"/>
            <p:cNvSpPr>
              <a:spLocks/>
            </p:cNvSpPr>
            <p:nvPr/>
          </p:nvSpPr>
          <p:spPr bwMode="auto">
            <a:xfrm>
              <a:off x="3371" y="1379"/>
              <a:ext cx="75" cy="56"/>
            </a:xfrm>
            <a:custGeom>
              <a:avLst/>
              <a:gdLst>
                <a:gd name="T0" fmla="*/ 597 w 56"/>
                <a:gd name="T1" fmla="*/ 0 h 42"/>
                <a:gd name="T2" fmla="*/ 644 w 56"/>
                <a:gd name="T3" fmla="*/ 151 h 42"/>
                <a:gd name="T4" fmla="*/ 863 w 56"/>
                <a:gd name="T5" fmla="*/ 65 h 42"/>
                <a:gd name="T6" fmla="*/ 1033 w 56"/>
                <a:gd name="T7" fmla="*/ 0 h 42"/>
                <a:gd name="T8" fmla="*/ 936 w 56"/>
                <a:gd name="T9" fmla="*/ 151 h 42"/>
                <a:gd name="T10" fmla="*/ 771 w 56"/>
                <a:gd name="T11" fmla="*/ 276 h 42"/>
                <a:gd name="T12" fmla="*/ 702 w 56"/>
                <a:gd name="T13" fmla="*/ 389 h 42"/>
                <a:gd name="T14" fmla="*/ 664 w 56"/>
                <a:gd name="T15" fmla="*/ 491 h 42"/>
                <a:gd name="T16" fmla="*/ 644 w 56"/>
                <a:gd name="T17" fmla="*/ 533 h 42"/>
                <a:gd name="T18" fmla="*/ 597 w 56"/>
                <a:gd name="T19" fmla="*/ 569 h 42"/>
                <a:gd name="T20" fmla="*/ 524 w 56"/>
                <a:gd name="T21" fmla="*/ 604 h 42"/>
                <a:gd name="T22" fmla="*/ 446 w 56"/>
                <a:gd name="T23" fmla="*/ 711 h 42"/>
                <a:gd name="T24" fmla="*/ 406 w 56"/>
                <a:gd name="T25" fmla="*/ 711 h 42"/>
                <a:gd name="T26" fmla="*/ 254 w 56"/>
                <a:gd name="T27" fmla="*/ 747 h 42"/>
                <a:gd name="T28" fmla="*/ 68 w 56"/>
                <a:gd name="T29" fmla="*/ 635 h 42"/>
                <a:gd name="T30" fmla="*/ 0 w 56"/>
                <a:gd name="T31" fmla="*/ 604 h 42"/>
                <a:gd name="T32" fmla="*/ 0 w 56"/>
                <a:gd name="T33" fmla="*/ 533 h 42"/>
                <a:gd name="T34" fmla="*/ 0 w 56"/>
                <a:gd name="T35" fmla="*/ 471 h 42"/>
                <a:gd name="T36" fmla="*/ 154 w 56"/>
                <a:gd name="T37" fmla="*/ 276 h 42"/>
                <a:gd name="T38" fmla="*/ 218 w 56"/>
                <a:gd name="T39" fmla="*/ 207 h 42"/>
                <a:gd name="T40" fmla="*/ 254 w 56"/>
                <a:gd name="T41" fmla="*/ 151 h 42"/>
                <a:gd name="T42" fmla="*/ 333 w 56"/>
                <a:gd name="T43" fmla="*/ 113 h 42"/>
                <a:gd name="T44" fmla="*/ 406 w 56"/>
                <a:gd name="T45" fmla="*/ 113 h 42"/>
                <a:gd name="T46" fmla="*/ 597 w 56"/>
                <a:gd name="T47" fmla="*/ 0 h 4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56"/>
                <a:gd name="T73" fmla="*/ 0 h 42"/>
                <a:gd name="T74" fmla="*/ 56 w 56"/>
                <a:gd name="T75" fmla="*/ 42 h 42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56" h="42">
                  <a:moveTo>
                    <a:pt x="32" y="0"/>
                  </a:moveTo>
                  <a:lnTo>
                    <a:pt x="34" y="8"/>
                  </a:lnTo>
                  <a:lnTo>
                    <a:pt x="46" y="4"/>
                  </a:lnTo>
                  <a:lnTo>
                    <a:pt x="56" y="0"/>
                  </a:lnTo>
                  <a:lnTo>
                    <a:pt x="50" y="8"/>
                  </a:lnTo>
                  <a:lnTo>
                    <a:pt x="42" y="16"/>
                  </a:lnTo>
                  <a:lnTo>
                    <a:pt x="38" y="22"/>
                  </a:lnTo>
                  <a:lnTo>
                    <a:pt x="36" y="28"/>
                  </a:lnTo>
                  <a:lnTo>
                    <a:pt x="34" y="30"/>
                  </a:lnTo>
                  <a:lnTo>
                    <a:pt x="32" y="32"/>
                  </a:lnTo>
                  <a:lnTo>
                    <a:pt x="28" y="34"/>
                  </a:lnTo>
                  <a:lnTo>
                    <a:pt x="24" y="40"/>
                  </a:lnTo>
                  <a:lnTo>
                    <a:pt x="22" y="40"/>
                  </a:lnTo>
                  <a:lnTo>
                    <a:pt x="14" y="42"/>
                  </a:lnTo>
                  <a:lnTo>
                    <a:pt x="4" y="36"/>
                  </a:lnTo>
                  <a:lnTo>
                    <a:pt x="0" y="34"/>
                  </a:lnTo>
                  <a:lnTo>
                    <a:pt x="0" y="30"/>
                  </a:lnTo>
                  <a:lnTo>
                    <a:pt x="0" y="26"/>
                  </a:lnTo>
                  <a:lnTo>
                    <a:pt x="8" y="16"/>
                  </a:lnTo>
                  <a:lnTo>
                    <a:pt x="12" y="12"/>
                  </a:lnTo>
                  <a:lnTo>
                    <a:pt x="14" y="8"/>
                  </a:lnTo>
                  <a:lnTo>
                    <a:pt x="18" y="6"/>
                  </a:lnTo>
                  <a:lnTo>
                    <a:pt x="22" y="6"/>
                  </a:lnTo>
                  <a:lnTo>
                    <a:pt x="32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615" name="Freeform 17"/>
            <p:cNvSpPr>
              <a:spLocks/>
            </p:cNvSpPr>
            <p:nvPr/>
          </p:nvSpPr>
          <p:spPr bwMode="auto">
            <a:xfrm>
              <a:off x="3141" y="1397"/>
              <a:ext cx="75" cy="65"/>
            </a:xfrm>
            <a:custGeom>
              <a:avLst/>
              <a:gdLst>
                <a:gd name="T0" fmla="*/ 292 w 56"/>
                <a:gd name="T1" fmla="*/ 217 h 48"/>
                <a:gd name="T2" fmla="*/ 446 w 56"/>
                <a:gd name="T3" fmla="*/ 217 h 48"/>
                <a:gd name="T4" fmla="*/ 664 w 56"/>
                <a:gd name="T5" fmla="*/ 76 h 48"/>
                <a:gd name="T6" fmla="*/ 936 w 56"/>
                <a:gd name="T7" fmla="*/ 41 h 48"/>
                <a:gd name="T8" fmla="*/ 1033 w 56"/>
                <a:gd name="T9" fmla="*/ 0 h 48"/>
                <a:gd name="T10" fmla="*/ 936 w 56"/>
                <a:gd name="T11" fmla="*/ 217 h 48"/>
                <a:gd name="T12" fmla="*/ 863 w 56"/>
                <a:gd name="T13" fmla="*/ 255 h 48"/>
                <a:gd name="T14" fmla="*/ 771 w 56"/>
                <a:gd name="T15" fmla="*/ 294 h 48"/>
                <a:gd name="T16" fmla="*/ 863 w 56"/>
                <a:gd name="T17" fmla="*/ 345 h 48"/>
                <a:gd name="T18" fmla="*/ 936 w 56"/>
                <a:gd name="T19" fmla="*/ 420 h 48"/>
                <a:gd name="T20" fmla="*/ 976 w 56"/>
                <a:gd name="T21" fmla="*/ 467 h 48"/>
                <a:gd name="T22" fmla="*/ 976 w 56"/>
                <a:gd name="T23" fmla="*/ 539 h 48"/>
                <a:gd name="T24" fmla="*/ 747 w 56"/>
                <a:gd name="T25" fmla="*/ 576 h 48"/>
                <a:gd name="T26" fmla="*/ 664 w 56"/>
                <a:gd name="T27" fmla="*/ 658 h 48"/>
                <a:gd name="T28" fmla="*/ 664 w 56"/>
                <a:gd name="T29" fmla="*/ 825 h 48"/>
                <a:gd name="T30" fmla="*/ 446 w 56"/>
                <a:gd name="T31" fmla="*/ 825 h 48"/>
                <a:gd name="T32" fmla="*/ 218 w 56"/>
                <a:gd name="T33" fmla="*/ 952 h 48"/>
                <a:gd name="T34" fmla="*/ 68 w 56"/>
                <a:gd name="T35" fmla="*/ 990 h 48"/>
                <a:gd name="T36" fmla="*/ 0 w 56"/>
                <a:gd name="T37" fmla="*/ 825 h 48"/>
                <a:gd name="T38" fmla="*/ 115 w 56"/>
                <a:gd name="T39" fmla="*/ 658 h 48"/>
                <a:gd name="T40" fmla="*/ 154 w 56"/>
                <a:gd name="T41" fmla="*/ 632 h 48"/>
                <a:gd name="T42" fmla="*/ 154 w 56"/>
                <a:gd name="T43" fmla="*/ 576 h 48"/>
                <a:gd name="T44" fmla="*/ 68 w 56"/>
                <a:gd name="T45" fmla="*/ 576 h 48"/>
                <a:gd name="T46" fmla="*/ 38 w 56"/>
                <a:gd name="T47" fmla="*/ 539 h 48"/>
                <a:gd name="T48" fmla="*/ 38 w 56"/>
                <a:gd name="T49" fmla="*/ 512 h 48"/>
                <a:gd name="T50" fmla="*/ 179 w 56"/>
                <a:gd name="T51" fmla="*/ 467 h 48"/>
                <a:gd name="T52" fmla="*/ 218 w 56"/>
                <a:gd name="T53" fmla="*/ 420 h 48"/>
                <a:gd name="T54" fmla="*/ 154 w 56"/>
                <a:gd name="T55" fmla="*/ 217 h 48"/>
                <a:gd name="T56" fmla="*/ 292 w 56"/>
                <a:gd name="T57" fmla="*/ 217 h 4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56"/>
                <a:gd name="T88" fmla="*/ 0 h 48"/>
                <a:gd name="T89" fmla="*/ 56 w 56"/>
                <a:gd name="T90" fmla="*/ 48 h 4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56" h="48">
                  <a:moveTo>
                    <a:pt x="16" y="10"/>
                  </a:moveTo>
                  <a:lnTo>
                    <a:pt x="24" y="10"/>
                  </a:lnTo>
                  <a:lnTo>
                    <a:pt x="36" y="4"/>
                  </a:lnTo>
                  <a:lnTo>
                    <a:pt x="50" y="2"/>
                  </a:lnTo>
                  <a:lnTo>
                    <a:pt x="56" y="0"/>
                  </a:lnTo>
                  <a:lnTo>
                    <a:pt x="50" y="10"/>
                  </a:lnTo>
                  <a:lnTo>
                    <a:pt x="46" y="12"/>
                  </a:lnTo>
                  <a:lnTo>
                    <a:pt x="42" y="14"/>
                  </a:lnTo>
                  <a:lnTo>
                    <a:pt x="46" y="16"/>
                  </a:lnTo>
                  <a:lnTo>
                    <a:pt x="50" y="20"/>
                  </a:lnTo>
                  <a:lnTo>
                    <a:pt x="52" y="22"/>
                  </a:lnTo>
                  <a:lnTo>
                    <a:pt x="52" y="26"/>
                  </a:lnTo>
                  <a:lnTo>
                    <a:pt x="40" y="28"/>
                  </a:lnTo>
                  <a:lnTo>
                    <a:pt x="36" y="32"/>
                  </a:lnTo>
                  <a:lnTo>
                    <a:pt x="36" y="40"/>
                  </a:lnTo>
                  <a:lnTo>
                    <a:pt x="24" y="40"/>
                  </a:lnTo>
                  <a:lnTo>
                    <a:pt x="12" y="46"/>
                  </a:lnTo>
                  <a:lnTo>
                    <a:pt x="4" y="48"/>
                  </a:lnTo>
                  <a:lnTo>
                    <a:pt x="0" y="40"/>
                  </a:lnTo>
                  <a:lnTo>
                    <a:pt x="6" y="32"/>
                  </a:lnTo>
                  <a:lnTo>
                    <a:pt x="8" y="30"/>
                  </a:lnTo>
                  <a:lnTo>
                    <a:pt x="8" y="28"/>
                  </a:lnTo>
                  <a:lnTo>
                    <a:pt x="4" y="28"/>
                  </a:lnTo>
                  <a:lnTo>
                    <a:pt x="2" y="26"/>
                  </a:lnTo>
                  <a:lnTo>
                    <a:pt x="2" y="24"/>
                  </a:lnTo>
                  <a:lnTo>
                    <a:pt x="10" y="22"/>
                  </a:lnTo>
                  <a:lnTo>
                    <a:pt x="12" y="20"/>
                  </a:lnTo>
                  <a:lnTo>
                    <a:pt x="8" y="10"/>
                  </a:lnTo>
                  <a:lnTo>
                    <a:pt x="16" y="1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616" name="Freeform 18"/>
            <p:cNvSpPr>
              <a:spLocks/>
            </p:cNvSpPr>
            <p:nvPr/>
          </p:nvSpPr>
          <p:spPr bwMode="auto">
            <a:xfrm>
              <a:off x="3141" y="1397"/>
              <a:ext cx="75" cy="65"/>
            </a:xfrm>
            <a:custGeom>
              <a:avLst/>
              <a:gdLst>
                <a:gd name="T0" fmla="*/ 292 w 56"/>
                <a:gd name="T1" fmla="*/ 217 h 48"/>
                <a:gd name="T2" fmla="*/ 446 w 56"/>
                <a:gd name="T3" fmla="*/ 217 h 48"/>
                <a:gd name="T4" fmla="*/ 664 w 56"/>
                <a:gd name="T5" fmla="*/ 76 h 48"/>
                <a:gd name="T6" fmla="*/ 936 w 56"/>
                <a:gd name="T7" fmla="*/ 41 h 48"/>
                <a:gd name="T8" fmla="*/ 1033 w 56"/>
                <a:gd name="T9" fmla="*/ 0 h 48"/>
                <a:gd name="T10" fmla="*/ 936 w 56"/>
                <a:gd name="T11" fmla="*/ 217 h 48"/>
                <a:gd name="T12" fmla="*/ 863 w 56"/>
                <a:gd name="T13" fmla="*/ 255 h 48"/>
                <a:gd name="T14" fmla="*/ 771 w 56"/>
                <a:gd name="T15" fmla="*/ 294 h 48"/>
                <a:gd name="T16" fmla="*/ 863 w 56"/>
                <a:gd name="T17" fmla="*/ 345 h 48"/>
                <a:gd name="T18" fmla="*/ 936 w 56"/>
                <a:gd name="T19" fmla="*/ 420 h 48"/>
                <a:gd name="T20" fmla="*/ 976 w 56"/>
                <a:gd name="T21" fmla="*/ 467 h 48"/>
                <a:gd name="T22" fmla="*/ 976 w 56"/>
                <a:gd name="T23" fmla="*/ 539 h 48"/>
                <a:gd name="T24" fmla="*/ 747 w 56"/>
                <a:gd name="T25" fmla="*/ 576 h 48"/>
                <a:gd name="T26" fmla="*/ 664 w 56"/>
                <a:gd name="T27" fmla="*/ 658 h 48"/>
                <a:gd name="T28" fmla="*/ 664 w 56"/>
                <a:gd name="T29" fmla="*/ 825 h 48"/>
                <a:gd name="T30" fmla="*/ 446 w 56"/>
                <a:gd name="T31" fmla="*/ 825 h 48"/>
                <a:gd name="T32" fmla="*/ 218 w 56"/>
                <a:gd name="T33" fmla="*/ 952 h 48"/>
                <a:gd name="T34" fmla="*/ 68 w 56"/>
                <a:gd name="T35" fmla="*/ 990 h 48"/>
                <a:gd name="T36" fmla="*/ 0 w 56"/>
                <a:gd name="T37" fmla="*/ 825 h 48"/>
                <a:gd name="T38" fmla="*/ 115 w 56"/>
                <a:gd name="T39" fmla="*/ 658 h 48"/>
                <a:gd name="T40" fmla="*/ 154 w 56"/>
                <a:gd name="T41" fmla="*/ 632 h 48"/>
                <a:gd name="T42" fmla="*/ 154 w 56"/>
                <a:gd name="T43" fmla="*/ 576 h 48"/>
                <a:gd name="T44" fmla="*/ 68 w 56"/>
                <a:gd name="T45" fmla="*/ 576 h 48"/>
                <a:gd name="T46" fmla="*/ 38 w 56"/>
                <a:gd name="T47" fmla="*/ 539 h 48"/>
                <a:gd name="T48" fmla="*/ 38 w 56"/>
                <a:gd name="T49" fmla="*/ 512 h 48"/>
                <a:gd name="T50" fmla="*/ 179 w 56"/>
                <a:gd name="T51" fmla="*/ 467 h 48"/>
                <a:gd name="T52" fmla="*/ 218 w 56"/>
                <a:gd name="T53" fmla="*/ 420 h 48"/>
                <a:gd name="T54" fmla="*/ 154 w 56"/>
                <a:gd name="T55" fmla="*/ 217 h 48"/>
                <a:gd name="T56" fmla="*/ 292 w 56"/>
                <a:gd name="T57" fmla="*/ 217 h 4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56"/>
                <a:gd name="T88" fmla="*/ 0 h 48"/>
                <a:gd name="T89" fmla="*/ 56 w 56"/>
                <a:gd name="T90" fmla="*/ 48 h 4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56" h="48">
                  <a:moveTo>
                    <a:pt x="16" y="10"/>
                  </a:moveTo>
                  <a:lnTo>
                    <a:pt x="24" y="10"/>
                  </a:lnTo>
                  <a:lnTo>
                    <a:pt x="36" y="4"/>
                  </a:lnTo>
                  <a:lnTo>
                    <a:pt x="50" y="2"/>
                  </a:lnTo>
                  <a:lnTo>
                    <a:pt x="56" y="0"/>
                  </a:lnTo>
                  <a:lnTo>
                    <a:pt x="50" y="10"/>
                  </a:lnTo>
                  <a:lnTo>
                    <a:pt x="46" y="12"/>
                  </a:lnTo>
                  <a:lnTo>
                    <a:pt x="42" y="14"/>
                  </a:lnTo>
                  <a:lnTo>
                    <a:pt x="46" y="16"/>
                  </a:lnTo>
                  <a:lnTo>
                    <a:pt x="50" y="20"/>
                  </a:lnTo>
                  <a:lnTo>
                    <a:pt x="52" y="22"/>
                  </a:lnTo>
                  <a:lnTo>
                    <a:pt x="52" y="26"/>
                  </a:lnTo>
                  <a:lnTo>
                    <a:pt x="40" y="28"/>
                  </a:lnTo>
                  <a:lnTo>
                    <a:pt x="36" y="32"/>
                  </a:lnTo>
                  <a:lnTo>
                    <a:pt x="36" y="40"/>
                  </a:lnTo>
                  <a:lnTo>
                    <a:pt x="24" y="40"/>
                  </a:lnTo>
                  <a:lnTo>
                    <a:pt x="12" y="46"/>
                  </a:lnTo>
                  <a:lnTo>
                    <a:pt x="4" y="48"/>
                  </a:lnTo>
                  <a:lnTo>
                    <a:pt x="0" y="40"/>
                  </a:lnTo>
                  <a:lnTo>
                    <a:pt x="6" y="32"/>
                  </a:lnTo>
                  <a:lnTo>
                    <a:pt x="8" y="30"/>
                  </a:lnTo>
                  <a:lnTo>
                    <a:pt x="8" y="28"/>
                  </a:lnTo>
                  <a:lnTo>
                    <a:pt x="4" y="28"/>
                  </a:lnTo>
                  <a:lnTo>
                    <a:pt x="2" y="26"/>
                  </a:lnTo>
                  <a:lnTo>
                    <a:pt x="2" y="24"/>
                  </a:lnTo>
                  <a:lnTo>
                    <a:pt x="10" y="22"/>
                  </a:lnTo>
                  <a:lnTo>
                    <a:pt x="12" y="20"/>
                  </a:lnTo>
                  <a:lnTo>
                    <a:pt x="8" y="10"/>
                  </a:lnTo>
                  <a:lnTo>
                    <a:pt x="16" y="1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617" name="Freeform 19"/>
            <p:cNvSpPr>
              <a:spLocks/>
            </p:cNvSpPr>
            <p:nvPr/>
          </p:nvSpPr>
          <p:spPr bwMode="auto">
            <a:xfrm>
              <a:off x="3112" y="1456"/>
              <a:ext cx="27" cy="19"/>
            </a:xfrm>
            <a:custGeom>
              <a:avLst/>
              <a:gdLst>
                <a:gd name="T0" fmla="*/ 120 w 20"/>
                <a:gd name="T1" fmla="*/ 0 h 14"/>
                <a:gd name="T2" fmla="*/ 40 w 20"/>
                <a:gd name="T3" fmla="*/ 48 h 14"/>
                <a:gd name="T4" fmla="*/ 0 w 20"/>
                <a:gd name="T5" fmla="*/ 88 h 14"/>
                <a:gd name="T6" fmla="*/ 0 w 20"/>
                <a:gd name="T7" fmla="*/ 125 h 14"/>
                <a:gd name="T8" fmla="*/ 120 w 20"/>
                <a:gd name="T9" fmla="*/ 258 h 14"/>
                <a:gd name="T10" fmla="*/ 282 w 20"/>
                <a:gd name="T11" fmla="*/ 297 h 14"/>
                <a:gd name="T12" fmla="*/ 400 w 20"/>
                <a:gd name="T13" fmla="*/ 219 h 14"/>
                <a:gd name="T14" fmla="*/ 282 w 20"/>
                <a:gd name="T15" fmla="*/ 88 h 14"/>
                <a:gd name="T16" fmla="*/ 120 w 20"/>
                <a:gd name="T17" fmla="*/ 0 h 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0"/>
                <a:gd name="T28" fmla="*/ 0 h 14"/>
                <a:gd name="T29" fmla="*/ 20 w 20"/>
                <a:gd name="T30" fmla="*/ 14 h 1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0" h="14">
                  <a:moveTo>
                    <a:pt x="6" y="0"/>
                  </a:moveTo>
                  <a:lnTo>
                    <a:pt x="2" y="2"/>
                  </a:lnTo>
                  <a:lnTo>
                    <a:pt x="0" y="4"/>
                  </a:lnTo>
                  <a:lnTo>
                    <a:pt x="0" y="6"/>
                  </a:lnTo>
                  <a:lnTo>
                    <a:pt x="6" y="12"/>
                  </a:lnTo>
                  <a:lnTo>
                    <a:pt x="14" y="14"/>
                  </a:lnTo>
                  <a:lnTo>
                    <a:pt x="20" y="10"/>
                  </a:lnTo>
                  <a:lnTo>
                    <a:pt x="14" y="4"/>
                  </a:lnTo>
                  <a:lnTo>
                    <a:pt x="6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618" name="Freeform 20"/>
            <p:cNvSpPr>
              <a:spLocks/>
            </p:cNvSpPr>
            <p:nvPr/>
          </p:nvSpPr>
          <p:spPr bwMode="auto">
            <a:xfrm>
              <a:off x="3112" y="1456"/>
              <a:ext cx="27" cy="19"/>
            </a:xfrm>
            <a:custGeom>
              <a:avLst/>
              <a:gdLst>
                <a:gd name="T0" fmla="*/ 120 w 20"/>
                <a:gd name="T1" fmla="*/ 0 h 14"/>
                <a:gd name="T2" fmla="*/ 40 w 20"/>
                <a:gd name="T3" fmla="*/ 48 h 14"/>
                <a:gd name="T4" fmla="*/ 0 w 20"/>
                <a:gd name="T5" fmla="*/ 88 h 14"/>
                <a:gd name="T6" fmla="*/ 0 w 20"/>
                <a:gd name="T7" fmla="*/ 125 h 14"/>
                <a:gd name="T8" fmla="*/ 120 w 20"/>
                <a:gd name="T9" fmla="*/ 258 h 14"/>
                <a:gd name="T10" fmla="*/ 282 w 20"/>
                <a:gd name="T11" fmla="*/ 297 h 14"/>
                <a:gd name="T12" fmla="*/ 400 w 20"/>
                <a:gd name="T13" fmla="*/ 219 h 14"/>
                <a:gd name="T14" fmla="*/ 282 w 20"/>
                <a:gd name="T15" fmla="*/ 88 h 14"/>
                <a:gd name="T16" fmla="*/ 120 w 20"/>
                <a:gd name="T17" fmla="*/ 0 h 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0"/>
                <a:gd name="T28" fmla="*/ 0 h 14"/>
                <a:gd name="T29" fmla="*/ 20 w 20"/>
                <a:gd name="T30" fmla="*/ 14 h 1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0" h="14">
                  <a:moveTo>
                    <a:pt x="6" y="0"/>
                  </a:moveTo>
                  <a:lnTo>
                    <a:pt x="2" y="2"/>
                  </a:lnTo>
                  <a:lnTo>
                    <a:pt x="0" y="4"/>
                  </a:lnTo>
                  <a:lnTo>
                    <a:pt x="0" y="6"/>
                  </a:lnTo>
                  <a:lnTo>
                    <a:pt x="6" y="12"/>
                  </a:lnTo>
                  <a:lnTo>
                    <a:pt x="14" y="14"/>
                  </a:lnTo>
                  <a:lnTo>
                    <a:pt x="20" y="10"/>
                  </a:lnTo>
                  <a:lnTo>
                    <a:pt x="14" y="4"/>
                  </a:lnTo>
                  <a:lnTo>
                    <a:pt x="6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619" name="Freeform 21"/>
            <p:cNvSpPr>
              <a:spLocks/>
            </p:cNvSpPr>
            <p:nvPr/>
          </p:nvSpPr>
          <p:spPr bwMode="auto">
            <a:xfrm>
              <a:off x="3074" y="1480"/>
              <a:ext cx="46" cy="64"/>
            </a:xfrm>
            <a:custGeom>
              <a:avLst/>
              <a:gdLst>
                <a:gd name="T0" fmla="*/ 534 w 34"/>
                <a:gd name="T1" fmla="*/ 0 h 48"/>
                <a:gd name="T2" fmla="*/ 415 w 34"/>
                <a:gd name="T3" fmla="*/ 151 h 48"/>
                <a:gd name="T4" fmla="*/ 415 w 34"/>
                <a:gd name="T5" fmla="*/ 320 h 48"/>
                <a:gd name="T6" fmla="*/ 336 w 34"/>
                <a:gd name="T7" fmla="*/ 471 h 48"/>
                <a:gd name="T8" fmla="*/ 124 w 34"/>
                <a:gd name="T9" fmla="*/ 533 h 48"/>
                <a:gd name="T10" fmla="*/ 0 w 34"/>
                <a:gd name="T11" fmla="*/ 747 h 48"/>
                <a:gd name="T12" fmla="*/ 41 w 34"/>
                <a:gd name="T13" fmla="*/ 847 h 48"/>
                <a:gd name="T14" fmla="*/ 216 w 34"/>
                <a:gd name="T15" fmla="*/ 681 h 48"/>
                <a:gd name="T16" fmla="*/ 478 w 34"/>
                <a:gd name="T17" fmla="*/ 471 h 48"/>
                <a:gd name="T18" fmla="*/ 570 w 34"/>
                <a:gd name="T19" fmla="*/ 357 h 48"/>
                <a:gd name="T20" fmla="*/ 616 w 34"/>
                <a:gd name="T21" fmla="*/ 113 h 48"/>
                <a:gd name="T22" fmla="*/ 695 w 34"/>
                <a:gd name="T23" fmla="*/ 37 h 48"/>
                <a:gd name="T24" fmla="*/ 534 w 34"/>
                <a:gd name="T25" fmla="*/ 0 h 4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4"/>
                <a:gd name="T40" fmla="*/ 0 h 48"/>
                <a:gd name="T41" fmla="*/ 34 w 34"/>
                <a:gd name="T42" fmla="*/ 48 h 4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4" h="48">
                  <a:moveTo>
                    <a:pt x="26" y="0"/>
                  </a:moveTo>
                  <a:lnTo>
                    <a:pt x="20" y="8"/>
                  </a:lnTo>
                  <a:lnTo>
                    <a:pt x="20" y="18"/>
                  </a:lnTo>
                  <a:lnTo>
                    <a:pt x="16" y="26"/>
                  </a:lnTo>
                  <a:lnTo>
                    <a:pt x="6" y="30"/>
                  </a:lnTo>
                  <a:lnTo>
                    <a:pt x="0" y="42"/>
                  </a:lnTo>
                  <a:lnTo>
                    <a:pt x="2" y="48"/>
                  </a:lnTo>
                  <a:lnTo>
                    <a:pt x="10" y="38"/>
                  </a:lnTo>
                  <a:lnTo>
                    <a:pt x="24" y="26"/>
                  </a:lnTo>
                  <a:lnTo>
                    <a:pt x="28" y="20"/>
                  </a:lnTo>
                  <a:lnTo>
                    <a:pt x="30" y="6"/>
                  </a:lnTo>
                  <a:lnTo>
                    <a:pt x="34" y="2"/>
                  </a:lnTo>
                  <a:lnTo>
                    <a:pt x="26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620" name="Freeform 22"/>
            <p:cNvSpPr>
              <a:spLocks/>
            </p:cNvSpPr>
            <p:nvPr/>
          </p:nvSpPr>
          <p:spPr bwMode="auto">
            <a:xfrm>
              <a:off x="3074" y="1480"/>
              <a:ext cx="46" cy="64"/>
            </a:xfrm>
            <a:custGeom>
              <a:avLst/>
              <a:gdLst>
                <a:gd name="T0" fmla="*/ 534 w 34"/>
                <a:gd name="T1" fmla="*/ 0 h 48"/>
                <a:gd name="T2" fmla="*/ 415 w 34"/>
                <a:gd name="T3" fmla="*/ 151 h 48"/>
                <a:gd name="T4" fmla="*/ 415 w 34"/>
                <a:gd name="T5" fmla="*/ 320 h 48"/>
                <a:gd name="T6" fmla="*/ 336 w 34"/>
                <a:gd name="T7" fmla="*/ 471 h 48"/>
                <a:gd name="T8" fmla="*/ 124 w 34"/>
                <a:gd name="T9" fmla="*/ 533 h 48"/>
                <a:gd name="T10" fmla="*/ 0 w 34"/>
                <a:gd name="T11" fmla="*/ 747 h 48"/>
                <a:gd name="T12" fmla="*/ 41 w 34"/>
                <a:gd name="T13" fmla="*/ 847 h 48"/>
                <a:gd name="T14" fmla="*/ 216 w 34"/>
                <a:gd name="T15" fmla="*/ 681 h 48"/>
                <a:gd name="T16" fmla="*/ 478 w 34"/>
                <a:gd name="T17" fmla="*/ 471 h 48"/>
                <a:gd name="T18" fmla="*/ 570 w 34"/>
                <a:gd name="T19" fmla="*/ 357 h 48"/>
                <a:gd name="T20" fmla="*/ 616 w 34"/>
                <a:gd name="T21" fmla="*/ 113 h 48"/>
                <a:gd name="T22" fmla="*/ 695 w 34"/>
                <a:gd name="T23" fmla="*/ 37 h 48"/>
                <a:gd name="T24" fmla="*/ 534 w 34"/>
                <a:gd name="T25" fmla="*/ 0 h 4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4"/>
                <a:gd name="T40" fmla="*/ 0 h 48"/>
                <a:gd name="T41" fmla="*/ 34 w 34"/>
                <a:gd name="T42" fmla="*/ 48 h 4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4" h="48">
                  <a:moveTo>
                    <a:pt x="26" y="0"/>
                  </a:moveTo>
                  <a:lnTo>
                    <a:pt x="20" y="8"/>
                  </a:lnTo>
                  <a:lnTo>
                    <a:pt x="20" y="18"/>
                  </a:lnTo>
                  <a:lnTo>
                    <a:pt x="16" y="26"/>
                  </a:lnTo>
                  <a:lnTo>
                    <a:pt x="6" y="30"/>
                  </a:lnTo>
                  <a:lnTo>
                    <a:pt x="0" y="42"/>
                  </a:lnTo>
                  <a:lnTo>
                    <a:pt x="2" y="48"/>
                  </a:lnTo>
                  <a:lnTo>
                    <a:pt x="10" y="38"/>
                  </a:lnTo>
                  <a:lnTo>
                    <a:pt x="24" y="26"/>
                  </a:lnTo>
                  <a:lnTo>
                    <a:pt x="28" y="20"/>
                  </a:lnTo>
                  <a:lnTo>
                    <a:pt x="30" y="6"/>
                  </a:lnTo>
                  <a:lnTo>
                    <a:pt x="34" y="2"/>
                  </a:lnTo>
                  <a:lnTo>
                    <a:pt x="26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621" name="Freeform 23"/>
            <p:cNvSpPr>
              <a:spLocks/>
            </p:cNvSpPr>
            <p:nvPr/>
          </p:nvSpPr>
          <p:spPr bwMode="auto">
            <a:xfrm>
              <a:off x="3144" y="1480"/>
              <a:ext cx="51" cy="67"/>
            </a:xfrm>
            <a:custGeom>
              <a:avLst/>
              <a:gdLst>
                <a:gd name="T0" fmla="*/ 183 w 38"/>
                <a:gd name="T1" fmla="*/ 38 h 50"/>
                <a:gd name="T2" fmla="*/ 275 w 38"/>
                <a:gd name="T3" fmla="*/ 38 h 50"/>
                <a:gd name="T4" fmla="*/ 295 w 38"/>
                <a:gd name="T5" fmla="*/ 115 h 50"/>
                <a:gd name="T6" fmla="*/ 458 w 38"/>
                <a:gd name="T7" fmla="*/ 0 h 50"/>
                <a:gd name="T8" fmla="*/ 565 w 38"/>
                <a:gd name="T9" fmla="*/ 0 h 50"/>
                <a:gd name="T10" fmla="*/ 615 w 38"/>
                <a:gd name="T11" fmla="*/ 181 h 50"/>
                <a:gd name="T12" fmla="*/ 713 w 38"/>
                <a:gd name="T13" fmla="*/ 292 h 50"/>
                <a:gd name="T14" fmla="*/ 648 w 38"/>
                <a:gd name="T15" fmla="*/ 559 h 50"/>
                <a:gd name="T16" fmla="*/ 615 w 38"/>
                <a:gd name="T17" fmla="*/ 645 h 50"/>
                <a:gd name="T18" fmla="*/ 672 w 38"/>
                <a:gd name="T19" fmla="*/ 702 h 50"/>
                <a:gd name="T20" fmla="*/ 495 w 38"/>
                <a:gd name="T21" fmla="*/ 939 h 50"/>
                <a:gd name="T22" fmla="*/ 341 w 38"/>
                <a:gd name="T23" fmla="*/ 864 h 50"/>
                <a:gd name="T24" fmla="*/ 341 w 38"/>
                <a:gd name="T25" fmla="*/ 645 h 50"/>
                <a:gd name="T26" fmla="*/ 275 w 38"/>
                <a:gd name="T27" fmla="*/ 608 h 50"/>
                <a:gd name="T28" fmla="*/ 183 w 38"/>
                <a:gd name="T29" fmla="*/ 486 h 50"/>
                <a:gd name="T30" fmla="*/ 38 w 38"/>
                <a:gd name="T31" fmla="*/ 406 h 50"/>
                <a:gd name="T32" fmla="*/ 0 w 38"/>
                <a:gd name="T33" fmla="*/ 339 h 50"/>
                <a:gd name="T34" fmla="*/ 0 w 38"/>
                <a:gd name="T35" fmla="*/ 268 h 50"/>
                <a:gd name="T36" fmla="*/ 0 w 38"/>
                <a:gd name="T37" fmla="*/ 181 h 50"/>
                <a:gd name="T38" fmla="*/ 38 w 38"/>
                <a:gd name="T39" fmla="*/ 181 h 50"/>
                <a:gd name="T40" fmla="*/ 154 w 38"/>
                <a:gd name="T41" fmla="*/ 181 h 50"/>
                <a:gd name="T42" fmla="*/ 183 w 38"/>
                <a:gd name="T43" fmla="*/ 154 h 50"/>
                <a:gd name="T44" fmla="*/ 183 w 38"/>
                <a:gd name="T45" fmla="*/ 38 h 5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38"/>
                <a:gd name="T70" fmla="*/ 0 h 50"/>
                <a:gd name="T71" fmla="*/ 38 w 38"/>
                <a:gd name="T72" fmla="*/ 50 h 50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38" h="50">
                  <a:moveTo>
                    <a:pt x="10" y="2"/>
                  </a:moveTo>
                  <a:lnTo>
                    <a:pt x="14" y="2"/>
                  </a:lnTo>
                  <a:lnTo>
                    <a:pt x="16" y="6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2" y="10"/>
                  </a:lnTo>
                  <a:lnTo>
                    <a:pt x="38" y="16"/>
                  </a:lnTo>
                  <a:lnTo>
                    <a:pt x="34" y="30"/>
                  </a:lnTo>
                  <a:lnTo>
                    <a:pt x="32" y="34"/>
                  </a:lnTo>
                  <a:lnTo>
                    <a:pt x="36" y="38"/>
                  </a:lnTo>
                  <a:lnTo>
                    <a:pt x="26" y="50"/>
                  </a:lnTo>
                  <a:lnTo>
                    <a:pt x="18" y="46"/>
                  </a:lnTo>
                  <a:lnTo>
                    <a:pt x="18" y="34"/>
                  </a:lnTo>
                  <a:lnTo>
                    <a:pt x="14" y="32"/>
                  </a:lnTo>
                  <a:lnTo>
                    <a:pt x="10" y="26"/>
                  </a:lnTo>
                  <a:lnTo>
                    <a:pt x="2" y="22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10"/>
                  </a:lnTo>
                  <a:lnTo>
                    <a:pt x="2" y="10"/>
                  </a:lnTo>
                  <a:lnTo>
                    <a:pt x="8" y="10"/>
                  </a:lnTo>
                  <a:lnTo>
                    <a:pt x="10" y="8"/>
                  </a:lnTo>
                  <a:lnTo>
                    <a:pt x="10" y="2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622" name="Freeform 24"/>
            <p:cNvSpPr>
              <a:spLocks/>
            </p:cNvSpPr>
            <p:nvPr/>
          </p:nvSpPr>
          <p:spPr bwMode="auto">
            <a:xfrm>
              <a:off x="3144" y="1480"/>
              <a:ext cx="51" cy="67"/>
            </a:xfrm>
            <a:custGeom>
              <a:avLst/>
              <a:gdLst>
                <a:gd name="T0" fmla="*/ 183 w 38"/>
                <a:gd name="T1" fmla="*/ 38 h 50"/>
                <a:gd name="T2" fmla="*/ 275 w 38"/>
                <a:gd name="T3" fmla="*/ 38 h 50"/>
                <a:gd name="T4" fmla="*/ 295 w 38"/>
                <a:gd name="T5" fmla="*/ 115 h 50"/>
                <a:gd name="T6" fmla="*/ 458 w 38"/>
                <a:gd name="T7" fmla="*/ 0 h 50"/>
                <a:gd name="T8" fmla="*/ 565 w 38"/>
                <a:gd name="T9" fmla="*/ 0 h 50"/>
                <a:gd name="T10" fmla="*/ 615 w 38"/>
                <a:gd name="T11" fmla="*/ 181 h 50"/>
                <a:gd name="T12" fmla="*/ 713 w 38"/>
                <a:gd name="T13" fmla="*/ 292 h 50"/>
                <a:gd name="T14" fmla="*/ 648 w 38"/>
                <a:gd name="T15" fmla="*/ 559 h 50"/>
                <a:gd name="T16" fmla="*/ 615 w 38"/>
                <a:gd name="T17" fmla="*/ 645 h 50"/>
                <a:gd name="T18" fmla="*/ 672 w 38"/>
                <a:gd name="T19" fmla="*/ 702 h 50"/>
                <a:gd name="T20" fmla="*/ 495 w 38"/>
                <a:gd name="T21" fmla="*/ 939 h 50"/>
                <a:gd name="T22" fmla="*/ 341 w 38"/>
                <a:gd name="T23" fmla="*/ 864 h 50"/>
                <a:gd name="T24" fmla="*/ 341 w 38"/>
                <a:gd name="T25" fmla="*/ 645 h 50"/>
                <a:gd name="T26" fmla="*/ 275 w 38"/>
                <a:gd name="T27" fmla="*/ 608 h 50"/>
                <a:gd name="T28" fmla="*/ 183 w 38"/>
                <a:gd name="T29" fmla="*/ 486 h 50"/>
                <a:gd name="T30" fmla="*/ 38 w 38"/>
                <a:gd name="T31" fmla="*/ 406 h 50"/>
                <a:gd name="T32" fmla="*/ 0 w 38"/>
                <a:gd name="T33" fmla="*/ 339 h 50"/>
                <a:gd name="T34" fmla="*/ 0 w 38"/>
                <a:gd name="T35" fmla="*/ 268 h 50"/>
                <a:gd name="T36" fmla="*/ 0 w 38"/>
                <a:gd name="T37" fmla="*/ 181 h 50"/>
                <a:gd name="T38" fmla="*/ 38 w 38"/>
                <a:gd name="T39" fmla="*/ 181 h 50"/>
                <a:gd name="T40" fmla="*/ 154 w 38"/>
                <a:gd name="T41" fmla="*/ 181 h 50"/>
                <a:gd name="T42" fmla="*/ 183 w 38"/>
                <a:gd name="T43" fmla="*/ 154 h 50"/>
                <a:gd name="T44" fmla="*/ 183 w 38"/>
                <a:gd name="T45" fmla="*/ 38 h 5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38"/>
                <a:gd name="T70" fmla="*/ 0 h 50"/>
                <a:gd name="T71" fmla="*/ 38 w 38"/>
                <a:gd name="T72" fmla="*/ 50 h 50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38" h="50">
                  <a:moveTo>
                    <a:pt x="10" y="2"/>
                  </a:moveTo>
                  <a:lnTo>
                    <a:pt x="14" y="2"/>
                  </a:lnTo>
                  <a:lnTo>
                    <a:pt x="16" y="6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2" y="10"/>
                  </a:lnTo>
                  <a:lnTo>
                    <a:pt x="38" y="16"/>
                  </a:lnTo>
                  <a:lnTo>
                    <a:pt x="34" y="30"/>
                  </a:lnTo>
                  <a:lnTo>
                    <a:pt x="32" y="34"/>
                  </a:lnTo>
                  <a:lnTo>
                    <a:pt x="36" y="38"/>
                  </a:lnTo>
                  <a:lnTo>
                    <a:pt x="26" y="50"/>
                  </a:lnTo>
                  <a:lnTo>
                    <a:pt x="18" y="46"/>
                  </a:lnTo>
                  <a:lnTo>
                    <a:pt x="18" y="34"/>
                  </a:lnTo>
                  <a:lnTo>
                    <a:pt x="14" y="32"/>
                  </a:lnTo>
                  <a:lnTo>
                    <a:pt x="10" y="26"/>
                  </a:lnTo>
                  <a:lnTo>
                    <a:pt x="2" y="22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10"/>
                  </a:lnTo>
                  <a:lnTo>
                    <a:pt x="2" y="10"/>
                  </a:lnTo>
                  <a:lnTo>
                    <a:pt x="8" y="10"/>
                  </a:lnTo>
                  <a:lnTo>
                    <a:pt x="10" y="8"/>
                  </a:lnTo>
                  <a:lnTo>
                    <a:pt x="10" y="2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623" name="Freeform 25"/>
            <p:cNvSpPr>
              <a:spLocks/>
            </p:cNvSpPr>
            <p:nvPr/>
          </p:nvSpPr>
          <p:spPr bwMode="auto">
            <a:xfrm>
              <a:off x="3139" y="1528"/>
              <a:ext cx="26" cy="35"/>
            </a:xfrm>
            <a:custGeom>
              <a:avLst/>
              <a:gdLst>
                <a:gd name="T0" fmla="*/ 0 w 20"/>
                <a:gd name="T1" fmla="*/ 0 h 26"/>
                <a:gd name="T2" fmla="*/ 83 w 20"/>
                <a:gd name="T3" fmla="*/ 118 h 26"/>
                <a:gd name="T4" fmla="*/ 108 w 20"/>
                <a:gd name="T5" fmla="*/ 240 h 26"/>
                <a:gd name="T6" fmla="*/ 170 w 20"/>
                <a:gd name="T7" fmla="*/ 388 h 26"/>
                <a:gd name="T8" fmla="*/ 221 w 20"/>
                <a:gd name="T9" fmla="*/ 464 h 26"/>
                <a:gd name="T10" fmla="*/ 274 w 20"/>
                <a:gd name="T11" fmla="*/ 502 h 26"/>
                <a:gd name="T12" fmla="*/ 274 w 20"/>
                <a:gd name="T13" fmla="*/ 345 h 26"/>
                <a:gd name="T14" fmla="*/ 170 w 20"/>
                <a:gd name="T15" fmla="*/ 118 h 26"/>
                <a:gd name="T16" fmla="*/ 0 w 20"/>
                <a:gd name="T17" fmla="*/ 0 h 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0"/>
                <a:gd name="T28" fmla="*/ 0 h 26"/>
                <a:gd name="T29" fmla="*/ 20 w 20"/>
                <a:gd name="T30" fmla="*/ 26 h 2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0" h="26">
                  <a:moveTo>
                    <a:pt x="0" y="0"/>
                  </a:moveTo>
                  <a:lnTo>
                    <a:pt x="6" y="6"/>
                  </a:lnTo>
                  <a:lnTo>
                    <a:pt x="8" y="12"/>
                  </a:lnTo>
                  <a:lnTo>
                    <a:pt x="12" y="20"/>
                  </a:lnTo>
                  <a:lnTo>
                    <a:pt x="16" y="24"/>
                  </a:lnTo>
                  <a:lnTo>
                    <a:pt x="20" y="26"/>
                  </a:lnTo>
                  <a:lnTo>
                    <a:pt x="20" y="18"/>
                  </a:lnTo>
                  <a:lnTo>
                    <a:pt x="12" y="6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624" name="Freeform 26"/>
            <p:cNvSpPr>
              <a:spLocks/>
            </p:cNvSpPr>
            <p:nvPr/>
          </p:nvSpPr>
          <p:spPr bwMode="auto">
            <a:xfrm>
              <a:off x="3139" y="1528"/>
              <a:ext cx="26" cy="35"/>
            </a:xfrm>
            <a:custGeom>
              <a:avLst/>
              <a:gdLst>
                <a:gd name="T0" fmla="*/ 0 w 20"/>
                <a:gd name="T1" fmla="*/ 0 h 26"/>
                <a:gd name="T2" fmla="*/ 83 w 20"/>
                <a:gd name="T3" fmla="*/ 118 h 26"/>
                <a:gd name="T4" fmla="*/ 108 w 20"/>
                <a:gd name="T5" fmla="*/ 240 h 26"/>
                <a:gd name="T6" fmla="*/ 170 w 20"/>
                <a:gd name="T7" fmla="*/ 388 h 26"/>
                <a:gd name="T8" fmla="*/ 221 w 20"/>
                <a:gd name="T9" fmla="*/ 464 h 26"/>
                <a:gd name="T10" fmla="*/ 274 w 20"/>
                <a:gd name="T11" fmla="*/ 502 h 26"/>
                <a:gd name="T12" fmla="*/ 274 w 20"/>
                <a:gd name="T13" fmla="*/ 345 h 26"/>
                <a:gd name="T14" fmla="*/ 170 w 20"/>
                <a:gd name="T15" fmla="*/ 118 h 26"/>
                <a:gd name="T16" fmla="*/ 0 w 20"/>
                <a:gd name="T17" fmla="*/ 0 h 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0"/>
                <a:gd name="T28" fmla="*/ 0 h 26"/>
                <a:gd name="T29" fmla="*/ 20 w 20"/>
                <a:gd name="T30" fmla="*/ 26 h 2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0" h="26">
                  <a:moveTo>
                    <a:pt x="0" y="0"/>
                  </a:moveTo>
                  <a:lnTo>
                    <a:pt x="6" y="6"/>
                  </a:lnTo>
                  <a:lnTo>
                    <a:pt x="8" y="12"/>
                  </a:lnTo>
                  <a:lnTo>
                    <a:pt x="12" y="20"/>
                  </a:lnTo>
                  <a:lnTo>
                    <a:pt x="16" y="24"/>
                  </a:lnTo>
                  <a:lnTo>
                    <a:pt x="20" y="26"/>
                  </a:lnTo>
                  <a:lnTo>
                    <a:pt x="20" y="18"/>
                  </a:lnTo>
                  <a:lnTo>
                    <a:pt x="12" y="6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625" name="Freeform 27"/>
            <p:cNvSpPr>
              <a:spLocks/>
            </p:cNvSpPr>
            <p:nvPr/>
          </p:nvSpPr>
          <p:spPr bwMode="auto">
            <a:xfrm>
              <a:off x="3021" y="1938"/>
              <a:ext cx="198" cy="222"/>
            </a:xfrm>
            <a:custGeom>
              <a:avLst/>
              <a:gdLst>
                <a:gd name="T0" fmla="*/ 2610 w 148"/>
                <a:gd name="T1" fmla="*/ 544 h 166"/>
                <a:gd name="T2" fmla="*/ 2431 w 148"/>
                <a:gd name="T3" fmla="*/ 481 h 166"/>
                <a:gd name="T4" fmla="*/ 2020 w 148"/>
                <a:gd name="T5" fmla="*/ 368 h 166"/>
                <a:gd name="T6" fmla="*/ 1906 w 148"/>
                <a:gd name="T7" fmla="*/ 445 h 166"/>
                <a:gd name="T8" fmla="*/ 1837 w 148"/>
                <a:gd name="T9" fmla="*/ 404 h 166"/>
                <a:gd name="T10" fmla="*/ 1753 w 148"/>
                <a:gd name="T11" fmla="*/ 282 h 166"/>
                <a:gd name="T12" fmla="*/ 1615 w 148"/>
                <a:gd name="T13" fmla="*/ 37 h 166"/>
                <a:gd name="T14" fmla="*/ 1425 w 148"/>
                <a:gd name="T15" fmla="*/ 0 h 166"/>
                <a:gd name="T16" fmla="*/ 1292 w 148"/>
                <a:gd name="T17" fmla="*/ 66 h 166"/>
                <a:gd name="T18" fmla="*/ 1358 w 148"/>
                <a:gd name="T19" fmla="*/ 254 h 166"/>
                <a:gd name="T20" fmla="*/ 1545 w 148"/>
                <a:gd name="T21" fmla="*/ 595 h 166"/>
                <a:gd name="T22" fmla="*/ 1468 w 148"/>
                <a:gd name="T23" fmla="*/ 1023 h 166"/>
                <a:gd name="T24" fmla="*/ 1310 w 148"/>
                <a:gd name="T25" fmla="*/ 1424 h 166"/>
                <a:gd name="T26" fmla="*/ 1065 w 148"/>
                <a:gd name="T27" fmla="*/ 1612 h 166"/>
                <a:gd name="T28" fmla="*/ 884 w 148"/>
                <a:gd name="T29" fmla="*/ 1676 h 166"/>
                <a:gd name="T30" fmla="*/ 767 w 148"/>
                <a:gd name="T31" fmla="*/ 1676 h 166"/>
                <a:gd name="T32" fmla="*/ 515 w 148"/>
                <a:gd name="T33" fmla="*/ 1792 h 166"/>
                <a:gd name="T34" fmla="*/ 404 w 148"/>
                <a:gd name="T35" fmla="*/ 1728 h 166"/>
                <a:gd name="T36" fmla="*/ 254 w 148"/>
                <a:gd name="T37" fmla="*/ 1829 h 166"/>
                <a:gd name="T38" fmla="*/ 154 w 148"/>
                <a:gd name="T39" fmla="*/ 1860 h 166"/>
                <a:gd name="T40" fmla="*/ 0 w 148"/>
                <a:gd name="T41" fmla="*/ 2015 h 166"/>
                <a:gd name="T42" fmla="*/ 37 w 148"/>
                <a:gd name="T43" fmla="*/ 2156 h 166"/>
                <a:gd name="T44" fmla="*/ 333 w 148"/>
                <a:gd name="T45" fmla="*/ 2311 h 166"/>
                <a:gd name="T46" fmla="*/ 515 w 148"/>
                <a:gd name="T47" fmla="*/ 2311 h 166"/>
                <a:gd name="T48" fmla="*/ 613 w 148"/>
                <a:gd name="T49" fmla="*/ 2184 h 166"/>
                <a:gd name="T50" fmla="*/ 850 w 148"/>
                <a:gd name="T51" fmla="*/ 2709 h 166"/>
                <a:gd name="T52" fmla="*/ 1292 w 148"/>
                <a:gd name="T53" fmla="*/ 2863 h 166"/>
                <a:gd name="T54" fmla="*/ 1650 w 148"/>
                <a:gd name="T55" fmla="*/ 2883 h 166"/>
                <a:gd name="T56" fmla="*/ 1980 w 148"/>
                <a:gd name="T57" fmla="*/ 2751 h 166"/>
                <a:gd name="T58" fmla="*/ 2020 w 148"/>
                <a:gd name="T59" fmla="*/ 2156 h 166"/>
                <a:gd name="T60" fmla="*/ 2161 w 148"/>
                <a:gd name="T61" fmla="*/ 2184 h 166"/>
                <a:gd name="T62" fmla="*/ 2241 w 148"/>
                <a:gd name="T63" fmla="*/ 2069 h 166"/>
                <a:gd name="T64" fmla="*/ 2274 w 148"/>
                <a:gd name="T65" fmla="*/ 1751 h 166"/>
                <a:gd name="T66" fmla="*/ 2207 w 148"/>
                <a:gd name="T67" fmla="*/ 1633 h 166"/>
                <a:gd name="T68" fmla="*/ 2458 w 148"/>
                <a:gd name="T69" fmla="*/ 1538 h 166"/>
                <a:gd name="T70" fmla="*/ 2610 w 148"/>
                <a:gd name="T71" fmla="*/ 1391 h 166"/>
                <a:gd name="T72" fmla="*/ 2458 w 148"/>
                <a:gd name="T73" fmla="*/ 1250 h 166"/>
                <a:gd name="T74" fmla="*/ 2431 w 148"/>
                <a:gd name="T75" fmla="*/ 1133 h 166"/>
                <a:gd name="T76" fmla="*/ 2677 w 148"/>
                <a:gd name="T77" fmla="*/ 1133 h 166"/>
                <a:gd name="T78" fmla="*/ 2722 w 148"/>
                <a:gd name="T79" fmla="*/ 966 h 166"/>
                <a:gd name="T80" fmla="*/ 2677 w 148"/>
                <a:gd name="T81" fmla="*/ 504 h 16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48"/>
                <a:gd name="T124" fmla="*/ 0 h 166"/>
                <a:gd name="T125" fmla="*/ 148 w 148"/>
                <a:gd name="T126" fmla="*/ 166 h 16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48" h="166">
                  <a:moveTo>
                    <a:pt x="146" y="28"/>
                  </a:moveTo>
                  <a:lnTo>
                    <a:pt x="142" y="30"/>
                  </a:lnTo>
                  <a:lnTo>
                    <a:pt x="140" y="30"/>
                  </a:lnTo>
                  <a:lnTo>
                    <a:pt x="132" y="26"/>
                  </a:lnTo>
                  <a:lnTo>
                    <a:pt x="120" y="22"/>
                  </a:lnTo>
                  <a:lnTo>
                    <a:pt x="110" y="20"/>
                  </a:lnTo>
                  <a:lnTo>
                    <a:pt x="106" y="22"/>
                  </a:lnTo>
                  <a:lnTo>
                    <a:pt x="104" y="24"/>
                  </a:lnTo>
                  <a:lnTo>
                    <a:pt x="102" y="24"/>
                  </a:lnTo>
                  <a:lnTo>
                    <a:pt x="100" y="22"/>
                  </a:lnTo>
                  <a:lnTo>
                    <a:pt x="98" y="20"/>
                  </a:lnTo>
                  <a:lnTo>
                    <a:pt x="96" y="16"/>
                  </a:lnTo>
                  <a:lnTo>
                    <a:pt x="92" y="4"/>
                  </a:lnTo>
                  <a:lnTo>
                    <a:pt x="88" y="2"/>
                  </a:lnTo>
                  <a:lnTo>
                    <a:pt x="82" y="0"/>
                  </a:lnTo>
                  <a:lnTo>
                    <a:pt x="78" y="0"/>
                  </a:lnTo>
                  <a:lnTo>
                    <a:pt x="72" y="2"/>
                  </a:lnTo>
                  <a:lnTo>
                    <a:pt x="70" y="4"/>
                  </a:lnTo>
                  <a:lnTo>
                    <a:pt x="70" y="6"/>
                  </a:lnTo>
                  <a:lnTo>
                    <a:pt x="74" y="14"/>
                  </a:lnTo>
                  <a:lnTo>
                    <a:pt x="82" y="26"/>
                  </a:lnTo>
                  <a:lnTo>
                    <a:pt x="84" y="32"/>
                  </a:lnTo>
                  <a:lnTo>
                    <a:pt x="82" y="44"/>
                  </a:lnTo>
                  <a:lnTo>
                    <a:pt x="80" y="56"/>
                  </a:lnTo>
                  <a:lnTo>
                    <a:pt x="78" y="66"/>
                  </a:lnTo>
                  <a:lnTo>
                    <a:pt x="72" y="78"/>
                  </a:lnTo>
                  <a:lnTo>
                    <a:pt x="66" y="84"/>
                  </a:lnTo>
                  <a:lnTo>
                    <a:pt x="58" y="88"/>
                  </a:lnTo>
                  <a:lnTo>
                    <a:pt x="52" y="92"/>
                  </a:lnTo>
                  <a:lnTo>
                    <a:pt x="48" y="92"/>
                  </a:lnTo>
                  <a:lnTo>
                    <a:pt x="44" y="92"/>
                  </a:lnTo>
                  <a:lnTo>
                    <a:pt x="42" y="92"/>
                  </a:lnTo>
                  <a:lnTo>
                    <a:pt x="32" y="96"/>
                  </a:lnTo>
                  <a:lnTo>
                    <a:pt x="28" y="98"/>
                  </a:lnTo>
                  <a:lnTo>
                    <a:pt x="24" y="96"/>
                  </a:lnTo>
                  <a:lnTo>
                    <a:pt x="22" y="94"/>
                  </a:lnTo>
                  <a:lnTo>
                    <a:pt x="18" y="96"/>
                  </a:lnTo>
                  <a:lnTo>
                    <a:pt x="14" y="100"/>
                  </a:lnTo>
                  <a:lnTo>
                    <a:pt x="12" y="102"/>
                  </a:lnTo>
                  <a:lnTo>
                    <a:pt x="8" y="102"/>
                  </a:lnTo>
                  <a:lnTo>
                    <a:pt x="4" y="104"/>
                  </a:lnTo>
                  <a:lnTo>
                    <a:pt x="0" y="110"/>
                  </a:lnTo>
                  <a:lnTo>
                    <a:pt x="0" y="116"/>
                  </a:lnTo>
                  <a:lnTo>
                    <a:pt x="2" y="118"/>
                  </a:lnTo>
                  <a:lnTo>
                    <a:pt x="10" y="124"/>
                  </a:lnTo>
                  <a:lnTo>
                    <a:pt x="18" y="126"/>
                  </a:lnTo>
                  <a:lnTo>
                    <a:pt x="24" y="126"/>
                  </a:lnTo>
                  <a:lnTo>
                    <a:pt x="28" y="126"/>
                  </a:lnTo>
                  <a:lnTo>
                    <a:pt x="32" y="124"/>
                  </a:lnTo>
                  <a:lnTo>
                    <a:pt x="34" y="120"/>
                  </a:lnTo>
                  <a:lnTo>
                    <a:pt x="46" y="128"/>
                  </a:lnTo>
                  <a:lnTo>
                    <a:pt x="46" y="148"/>
                  </a:lnTo>
                  <a:lnTo>
                    <a:pt x="70" y="146"/>
                  </a:lnTo>
                  <a:lnTo>
                    <a:pt x="70" y="156"/>
                  </a:lnTo>
                  <a:lnTo>
                    <a:pt x="76" y="166"/>
                  </a:lnTo>
                  <a:lnTo>
                    <a:pt x="90" y="158"/>
                  </a:lnTo>
                  <a:lnTo>
                    <a:pt x="110" y="160"/>
                  </a:lnTo>
                  <a:lnTo>
                    <a:pt x="108" y="150"/>
                  </a:lnTo>
                  <a:lnTo>
                    <a:pt x="108" y="130"/>
                  </a:lnTo>
                  <a:lnTo>
                    <a:pt x="110" y="118"/>
                  </a:lnTo>
                  <a:lnTo>
                    <a:pt x="114" y="120"/>
                  </a:lnTo>
                  <a:lnTo>
                    <a:pt x="118" y="120"/>
                  </a:lnTo>
                  <a:lnTo>
                    <a:pt x="120" y="118"/>
                  </a:lnTo>
                  <a:lnTo>
                    <a:pt x="122" y="114"/>
                  </a:lnTo>
                  <a:lnTo>
                    <a:pt x="124" y="106"/>
                  </a:lnTo>
                  <a:lnTo>
                    <a:pt x="124" y="96"/>
                  </a:lnTo>
                  <a:lnTo>
                    <a:pt x="122" y="92"/>
                  </a:lnTo>
                  <a:lnTo>
                    <a:pt x="120" y="90"/>
                  </a:lnTo>
                  <a:lnTo>
                    <a:pt x="122" y="88"/>
                  </a:lnTo>
                  <a:lnTo>
                    <a:pt x="134" y="84"/>
                  </a:lnTo>
                  <a:lnTo>
                    <a:pt x="140" y="78"/>
                  </a:lnTo>
                  <a:lnTo>
                    <a:pt x="142" y="76"/>
                  </a:lnTo>
                  <a:lnTo>
                    <a:pt x="142" y="74"/>
                  </a:lnTo>
                  <a:lnTo>
                    <a:pt x="134" y="68"/>
                  </a:lnTo>
                  <a:lnTo>
                    <a:pt x="130" y="64"/>
                  </a:lnTo>
                  <a:lnTo>
                    <a:pt x="132" y="62"/>
                  </a:lnTo>
                  <a:lnTo>
                    <a:pt x="142" y="62"/>
                  </a:lnTo>
                  <a:lnTo>
                    <a:pt x="146" y="62"/>
                  </a:lnTo>
                  <a:lnTo>
                    <a:pt x="148" y="60"/>
                  </a:lnTo>
                  <a:lnTo>
                    <a:pt x="148" y="52"/>
                  </a:lnTo>
                  <a:lnTo>
                    <a:pt x="146" y="44"/>
                  </a:lnTo>
                  <a:lnTo>
                    <a:pt x="146" y="28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626" name="Freeform 28"/>
            <p:cNvSpPr>
              <a:spLocks/>
            </p:cNvSpPr>
            <p:nvPr/>
          </p:nvSpPr>
          <p:spPr bwMode="auto">
            <a:xfrm>
              <a:off x="3131" y="1839"/>
              <a:ext cx="42" cy="32"/>
            </a:xfrm>
            <a:custGeom>
              <a:avLst/>
              <a:gdLst>
                <a:gd name="T0" fmla="*/ 396 w 32"/>
                <a:gd name="T1" fmla="*/ 0 h 24"/>
                <a:gd name="T2" fmla="*/ 210 w 32"/>
                <a:gd name="T3" fmla="*/ 172 h 24"/>
                <a:gd name="T4" fmla="*/ 64 w 32"/>
                <a:gd name="T5" fmla="*/ 276 h 24"/>
                <a:gd name="T6" fmla="*/ 0 w 32"/>
                <a:gd name="T7" fmla="*/ 357 h 24"/>
                <a:gd name="T8" fmla="*/ 37 w 32"/>
                <a:gd name="T9" fmla="*/ 389 h 24"/>
                <a:gd name="T10" fmla="*/ 64 w 32"/>
                <a:gd name="T11" fmla="*/ 389 h 24"/>
                <a:gd name="T12" fmla="*/ 189 w 32"/>
                <a:gd name="T13" fmla="*/ 427 h 24"/>
                <a:gd name="T14" fmla="*/ 340 w 32"/>
                <a:gd name="T15" fmla="*/ 427 h 24"/>
                <a:gd name="T16" fmla="*/ 448 w 32"/>
                <a:gd name="T17" fmla="*/ 389 h 24"/>
                <a:gd name="T18" fmla="*/ 478 w 32"/>
                <a:gd name="T19" fmla="*/ 320 h 24"/>
                <a:gd name="T20" fmla="*/ 478 w 32"/>
                <a:gd name="T21" fmla="*/ 65 h 24"/>
                <a:gd name="T22" fmla="*/ 396 w 32"/>
                <a:gd name="T23" fmla="*/ 0 h 2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2"/>
                <a:gd name="T37" fmla="*/ 0 h 24"/>
                <a:gd name="T38" fmla="*/ 32 w 32"/>
                <a:gd name="T39" fmla="*/ 24 h 2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2" h="24">
                  <a:moveTo>
                    <a:pt x="26" y="0"/>
                  </a:moveTo>
                  <a:lnTo>
                    <a:pt x="14" y="10"/>
                  </a:lnTo>
                  <a:lnTo>
                    <a:pt x="4" y="16"/>
                  </a:lnTo>
                  <a:lnTo>
                    <a:pt x="0" y="20"/>
                  </a:lnTo>
                  <a:lnTo>
                    <a:pt x="2" y="22"/>
                  </a:lnTo>
                  <a:lnTo>
                    <a:pt x="4" y="22"/>
                  </a:lnTo>
                  <a:lnTo>
                    <a:pt x="12" y="24"/>
                  </a:lnTo>
                  <a:lnTo>
                    <a:pt x="22" y="24"/>
                  </a:lnTo>
                  <a:lnTo>
                    <a:pt x="30" y="22"/>
                  </a:lnTo>
                  <a:lnTo>
                    <a:pt x="32" y="18"/>
                  </a:lnTo>
                  <a:lnTo>
                    <a:pt x="32" y="4"/>
                  </a:lnTo>
                  <a:lnTo>
                    <a:pt x="26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627" name="Freeform 29"/>
            <p:cNvSpPr>
              <a:spLocks/>
            </p:cNvSpPr>
            <p:nvPr/>
          </p:nvSpPr>
          <p:spPr bwMode="auto">
            <a:xfrm>
              <a:off x="3131" y="1839"/>
              <a:ext cx="42" cy="32"/>
            </a:xfrm>
            <a:custGeom>
              <a:avLst/>
              <a:gdLst>
                <a:gd name="T0" fmla="*/ 396 w 32"/>
                <a:gd name="T1" fmla="*/ 0 h 24"/>
                <a:gd name="T2" fmla="*/ 210 w 32"/>
                <a:gd name="T3" fmla="*/ 172 h 24"/>
                <a:gd name="T4" fmla="*/ 64 w 32"/>
                <a:gd name="T5" fmla="*/ 276 h 24"/>
                <a:gd name="T6" fmla="*/ 0 w 32"/>
                <a:gd name="T7" fmla="*/ 357 h 24"/>
                <a:gd name="T8" fmla="*/ 37 w 32"/>
                <a:gd name="T9" fmla="*/ 389 h 24"/>
                <a:gd name="T10" fmla="*/ 64 w 32"/>
                <a:gd name="T11" fmla="*/ 389 h 24"/>
                <a:gd name="T12" fmla="*/ 189 w 32"/>
                <a:gd name="T13" fmla="*/ 427 h 24"/>
                <a:gd name="T14" fmla="*/ 340 w 32"/>
                <a:gd name="T15" fmla="*/ 427 h 24"/>
                <a:gd name="T16" fmla="*/ 448 w 32"/>
                <a:gd name="T17" fmla="*/ 389 h 24"/>
                <a:gd name="T18" fmla="*/ 478 w 32"/>
                <a:gd name="T19" fmla="*/ 320 h 24"/>
                <a:gd name="T20" fmla="*/ 478 w 32"/>
                <a:gd name="T21" fmla="*/ 65 h 24"/>
                <a:gd name="T22" fmla="*/ 396 w 32"/>
                <a:gd name="T23" fmla="*/ 0 h 2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2"/>
                <a:gd name="T37" fmla="*/ 0 h 24"/>
                <a:gd name="T38" fmla="*/ 32 w 32"/>
                <a:gd name="T39" fmla="*/ 24 h 2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2" h="24">
                  <a:moveTo>
                    <a:pt x="26" y="0"/>
                  </a:moveTo>
                  <a:lnTo>
                    <a:pt x="14" y="10"/>
                  </a:lnTo>
                  <a:lnTo>
                    <a:pt x="4" y="16"/>
                  </a:lnTo>
                  <a:lnTo>
                    <a:pt x="0" y="20"/>
                  </a:lnTo>
                  <a:lnTo>
                    <a:pt x="2" y="22"/>
                  </a:lnTo>
                  <a:lnTo>
                    <a:pt x="4" y="22"/>
                  </a:lnTo>
                  <a:lnTo>
                    <a:pt x="12" y="24"/>
                  </a:lnTo>
                  <a:lnTo>
                    <a:pt x="22" y="24"/>
                  </a:lnTo>
                  <a:lnTo>
                    <a:pt x="30" y="22"/>
                  </a:lnTo>
                  <a:lnTo>
                    <a:pt x="32" y="18"/>
                  </a:lnTo>
                  <a:lnTo>
                    <a:pt x="32" y="4"/>
                  </a:lnTo>
                  <a:lnTo>
                    <a:pt x="26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628" name="Freeform 30"/>
            <p:cNvSpPr>
              <a:spLocks/>
            </p:cNvSpPr>
            <p:nvPr/>
          </p:nvSpPr>
          <p:spPr bwMode="auto">
            <a:xfrm>
              <a:off x="3098" y="1649"/>
              <a:ext cx="30" cy="35"/>
            </a:xfrm>
            <a:custGeom>
              <a:avLst/>
              <a:gdLst>
                <a:gd name="T0" fmla="*/ 48 w 22"/>
                <a:gd name="T1" fmla="*/ 0 h 26"/>
                <a:gd name="T2" fmla="*/ 0 w 22"/>
                <a:gd name="T3" fmla="*/ 159 h 26"/>
                <a:gd name="T4" fmla="*/ 48 w 22"/>
                <a:gd name="T5" fmla="*/ 277 h 26"/>
                <a:gd name="T6" fmla="*/ 127 w 22"/>
                <a:gd name="T7" fmla="*/ 464 h 26"/>
                <a:gd name="T8" fmla="*/ 173 w 22"/>
                <a:gd name="T9" fmla="*/ 502 h 26"/>
                <a:gd name="T10" fmla="*/ 225 w 22"/>
                <a:gd name="T11" fmla="*/ 464 h 26"/>
                <a:gd name="T12" fmla="*/ 361 w 22"/>
                <a:gd name="T13" fmla="*/ 435 h 26"/>
                <a:gd name="T14" fmla="*/ 439 w 22"/>
                <a:gd name="T15" fmla="*/ 388 h 26"/>
                <a:gd name="T16" fmla="*/ 492 w 22"/>
                <a:gd name="T17" fmla="*/ 345 h 26"/>
                <a:gd name="T18" fmla="*/ 439 w 22"/>
                <a:gd name="T19" fmla="*/ 277 h 26"/>
                <a:gd name="T20" fmla="*/ 173 w 22"/>
                <a:gd name="T21" fmla="*/ 40 h 26"/>
                <a:gd name="T22" fmla="*/ 48 w 22"/>
                <a:gd name="T23" fmla="*/ 0 h 2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2"/>
                <a:gd name="T37" fmla="*/ 0 h 26"/>
                <a:gd name="T38" fmla="*/ 22 w 22"/>
                <a:gd name="T39" fmla="*/ 26 h 2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2" h="26">
                  <a:moveTo>
                    <a:pt x="2" y="0"/>
                  </a:moveTo>
                  <a:lnTo>
                    <a:pt x="0" y="8"/>
                  </a:lnTo>
                  <a:lnTo>
                    <a:pt x="2" y="14"/>
                  </a:lnTo>
                  <a:lnTo>
                    <a:pt x="6" y="24"/>
                  </a:lnTo>
                  <a:lnTo>
                    <a:pt x="8" y="26"/>
                  </a:lnTo>
                  <a:lnTo>
                    <a:pt x="10" y="24"/>
                  </a:lnTo>
                  <a:lnTo>
                    <a:pt x="16" y="22"/>
                  </a:lnTo>
                  <a:lnTo>
                    <a:pt x="20" y="20"/>
                  </a:lnTo>
                  <a:lnTo>
                    <a:pt x="22" y="18"/>
                  </a:lnTo>
                  <a:lnTo>
                    <a:pt x="20" y="14"/>
                  </a:lnTo>
                  <a:lnTo>
                    <a:pt x="8" y="2"/>
                  </a:lnTo>
                  <a:lnTo>
                    <a:pt x="2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629" name="Freeform 31"/>
            <p:cNvSpPr>
              <a:spLocks/>
            </p:cNvSpPr>
            <p:nvPr/>
          </p:nvSpPr>
          <p:spPr bwMode="auto">
            <a:xfrm>
              <a:off x="3098" y="1649"/>
              <a:ext cx="30" cy="35"/>
            </a:xfrm>
            <a:custGeom>
              <a:avLst/>
              <a:gdLst>
                <a:gd name="T0" fmla="*/ 48 w 22"/>
                <a:gd name="T1" fmla="*/ 0 h 26"/>
                <a:gd name="T2" fmla="*/ 0 w 22"/>
                <a:gd name="T3" fmla="*/ 159 h 26"/>
                <a:gd name="T4" fmla="*/ 48 w 22"/>
                <a:gd name="T5" fmla="*/ 277 h 26"/>
                <a:gd name="T6" fmla="*/ 127 w 22"/>
                <a:gd name="T7" fmla="*/ 464 h 26"/>
                <a:gd name="T8" fmla="*/ 173 w 22"/>
                <a:gd name="T9" fmla="*/ 502 h 26"/>
                <a:gd name="T10" fmla="*/ 225 w 22"/>
                <a:gd name="T11" fmla="*/ 464 h 26"/>
                <a:gd name="T12" fmla="*/ 361 w 22"/>
                <a:gd name="T13" fmla="*/ 435 h 26"/>
                <a:gd name="T14" fmla="*/ 439 w 22"/>
                <a:gd name="T15" fmla="*/ 388 h 26"/>
                <a:gd name="T16" fmla="*/ 492 w 22"/>
                <a:gd name="T17" fmla="*/ 345 h 26"/>
                <a:gd name="T18" fmla="*/ 439 w 22"/>
                <a:gd name="T19" fmla="*/ 277 h 26"/>
                <a:gd name="T20" fmla="*/ 173 w 22"/>
                <a:gd name="T21" fmla="*/ 40 h 26"/>
                <a:gd name="T22" fmla="*/ 48 w 22"/>
                <a:gd name="T23" fmla="*/ 0 h 2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2"/>
                <a:gd name="T37" fmla="*/ 0 h 26"/>
                <a:gd name="T38" fmla="*/ 22 w 22"/>
                <a:gd name="T39" fmla="*/ 26 h 2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2" h="26">
                  <a:moveTo>
                    <a:pt x="2" y="0"/>
                  </a:moveTo>
                  <a:lnTo>
                    <a:pt x="0" y="8"/>
                  </a:lnTo>
                  <a:lnTo>
                    <a:pt x="2" y="14"/>
                  </a:lnTo>
                  <a:lnTo>
                    <a:pt x="6" y="24"/>
                  </a:lnTo>
                  <a:lnTo>
                    <a:pt x="8" y="26"/>
                  </a:lnTo>
                  <a:lnTo>
                    <a:pt x="10" y="24"/>
                  </a:lnTo>
                  <a:lnTo>
                    <a:pt x="16" y="22"/>
                  </a:lnTo>
                  <a:lnTo>
                    <a:pt x="20" y="20"/>
                  </a:lnTo>
                  <a:lnTo>
                    <a:pt x="22" y="18"/>
                  </a:lnTo>
                  <a:lnTo>
                    <a:pt x="20" y="14"/>
                  </a:lnTo>
                  <a:lnTo>
                    <a:pt x="8" y="2"/>
                  </a:lnTo>
                  <a:lnTo>
                    <a:pt x="2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630" name="Freeform 32"/>
            <p:cNvSpPr>
              <a:spLocks/>
            </p:cNvSpPr>
            <p:nvPr/>
          </p:nvSpPr>
          <p:spPr bwMode="auto">
            <a:xfrm>
              <a:off x="3123" y="1630"/>
              <a:ext cx="37" cy="32"/>
            </a:xfrm>
            <a:custGeom>
              <a:avLst/>
              <a:gdLst>
                <a:gd name="T0" fmla="*/ 37 w 28"/>
                <a:gd name="T1" fmla="*/ 249 h 24"/>
                <a:gd name="T2" fmla="*/ 461 w 28"/>
                <a:gd name="T3" fmla="*/ 0 h 24"/>
                <a:gd name="T4" fmla="*/ 352 w 28"/>
                <a:gd name="T5" fmla="*/ 172 h 24"/>
                <a:gd name="T6" fmla="*/ 264 w 28"/>
                <a:gd name="T7" fmla="*/ 320 h 24"/>
                <a:gd name="T8" fmla="*/ 200 w 28"/>
                <a:gd name="T9" fmla="*/ 427 h 24"/>
                <a:gd name="T10" fmla="*/ 136 w 28"/>
                <a:gd name="T11" fmla="*/ 427 h 24"/>
                <a:gd name="T12" fmla="*/ 65 w 28"/>
                <a:gd name="T13" fmla="*/ 427 h 24"/>
                <a:gd name="T14" fmla="*/ 0 w 28"/>
                <a:gd name="T15" fmla="*/ 357 h 24"/>
                <a:gd name="T16" fmla="*/ 37 w 28"/>
                <a:gd name="T17" fmla="*/ 249 h 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8"/>
                <a:gd name="T28" fmla="*/ 0 h 24"/>
                <a:gd name="T29" fmla="*/ 28 w 28"/>
                <a:gd name="T30" fmla="*/ 24 h 2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8" h="24">
                  <a:moveTo>
                    <a:pt x="2" y="14"/>
                  </a:moveTo>
                  <a:lnTo>
                    <a:pt x="28" y="0"/>
                  </a:lnTo>
                  <a:lnTo>
                    <a:pt x="22" y="10"/>
                  </a:lnTo>
                  <a:lnTo>
                    <a:pt x="16" y="18"/>
                  </a:lnTo>
                  <a:lnTo>
                    <a:pt x="12" y="24"/>
                  </a:lnTo>
                  <a:lnTo>
                    <a:pt x="8" y="24"/>
                  </a:lnTo>
                  <a:lnTo>
                    <a:pt x="4" y="24"/>
                  </a:lnTo>
                  <a:lnTo>
                    <a:pt x="0" y="20"/>
                  </a:lnTo>
                  <a:lnTo>
                    <a:pt x="2" y="14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631" name="Freeform 33"/>
            <p:cNvSpPr>
              <a:spLocks/>
            </p:cNvSpPr>
            <p:nvPr/>
          </p:nvSpPr>
          <p:spPr bwMode="auto">
            <a:xfrm>
              <a:off x="3123" y="1630"/>
              <a:ext cx="37" cy="32"/>
            </a:xfrm>
            <a:custGeom>
              <a:avLst/>
              <a:gdLst>
                <a:gd name="T0" fmla="*/ 37 w 28"/>
                <a:gd name="T1" fmla="*/ 249 h 24"/>
                <a:gd name="T2" fmla="*/ 461 w 28"/>
                <a:gd name="T3" fmla="*/ 0 h 24"/>
                <a:gd name="T4" fmla="*/ 352 w 28"/>
                <a:gd name="T5" fmla="*/ 172 h 24"/>
                <a:gd name="T6" fmla="*/ 264 w 28"/>
                <a:gd name="T7" fmla="*/ 320 h 24"/>
                <a:gd name="T8" fmla="*/ 200 w 28"/>
                <a:gd name="T9" fmla="*/ 427 h 24"/>
                <a:gd name="T10" fmla="*/ 136 w 28"/>
                <a:gd name="T11" fmla="*/ 427 h 24"/>
                <a:gd name="T12" fmla="*/ 65 w 28"/>
                <a:gd name="T13" fmla="*/ 427 h 24"/>
                <a:gd name="T14" fmla="*/ 0 w 28"/>
                <a:gd name="T15" fmla="*/ 357 h 24"/>
                <a:gd name="T16" fmla="*/ 37 w 28"/>
                <a:gd name="T17" fmla="*/ 249 h 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8"/>
                <a:gd name="T28" fmla="*/ 0 h 24"/>
                <a:gd name="T29" fmla="*/ 28 w 28"/>
                <a:gd name="T30" fmla="*/ 24 h 2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8" h="24">
                  <a:moveTo>
                    <a:pt x="2" y="14"/>
                  </a:moveTo>
                  <a:lnTo>
                    <a:pt x="28" y="0"/>
                  </a:lnTo>
                  <a:lnTo>
                    <a:pt x="22" y="10"/>
                  </a:lnTo>
                  <a:lnTo>
                    <a:pt x="16" y="18"/>
                  </a:lnTo>
                  <a:lnTo>
                    <a:pt x="12" y="24"/>
                  </a:lnTo>
                  <a:lnTo>
                    <a:pt x="8" y="24"/>
                  </a:lnTo>
                  <a:lnTo>
                    <a:pt x="4" y="24"/>
                  </a:lnTo>
                  <a:lnTo>
                    <a:pt x="0" y="20"/>
                  </a:lnTo>
                  <a:lnTo>
                    <a:pt x="2" y="14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632" name="Freeform 34"/>
            <p:cNvSpPr>
              <a:spLocks/>
            </p:cNvSpPr>
            <p:nvPr/>
          </p:nvSpPr>
          <p:spPr bwMode="auto">
            <a:xfrm>
              <a:off x="3109" y="1630"/>
              <a:ext cx="16" cy="11"/>
            </a:xfrm>
            <a:custGeom>
              <a:avLst/>
              <a:gdLst>
                <a:gd name="T0" fmla="*/ 113 w 12"/>
                <a:gd name="T1" fmla="*/ 197 h 8"/>
                <a:gd name="T2" fmla="*/ 172 w 12"/>
                <a:gd name="T3" fmla="*/ 143 h 8"/>
                <a:gd name="T4" fmla="*/ 207 w 12"/>
                <a:gd name="T5" fmla="*/ 104 h 8"/>
                <a:gd name="T6" fmla="*/ 172 w 12"/>
                <a:gd name="T7" fmla="*/ 0 h 8"/>
                <a:gd name="T8" fmla="*/ 113 w 12"/>
                <a:gd name="T9" fmla="*/ 0 h 8"/>
                <a:gd name="T10" fmla="*/ 37 w 12"/>
                <a:gd name="T11" fmla="*/ 0 h 8"/>
                <a:gd name="T12" fmla="*/ 0 w 12"/>
                <a:gd name="T13" fmla="*/ 104 h 8"/>
                <a:gd name="T14" fmla="*/ 37 w 12"/>
                <a:gd name="T15" fmla="*/ 143 h 8"/>
                <a:gd name="T16" fmla="*/ 113 w 12"/>
                <a:gd name="T17" fmla="*/ 197 h 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"/>
                <a:gd name="T28" fmla="*/ 0 h 8"/>
                <a:gd name="T29" fmla="*/ 12 w 12"/>
                <a:gd name="T30" fmla="*/ 8 h 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" h="8">
                  <a:moveTo>
                    <a:pt x="6" y="8"/>
                  </a:moveTo>
                  <a:lnTo>
                    <a:pt x="10" y="6"/>
                  </a:lnTo>
                  <a:lnTo>
                    <a:pt x="12" y="4"/>
                  </a:lnTo>
                  <a:lnTo>
                    <a:pt x="10" y="0"/>
                  </a:lnTo>
                  <a:lnTo>
                    <a:pt x="6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2" y="6"/>
                  </a:lnTo>
                  <a:lnTo>
                    <a:pt x="6" y="8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633" name="Freeform 35"/>
            <p:cNvSpPr>
              <a:spLocks/>
            </p:cNvSpPr>
            <p:nvPr/>
          </p:nvSpPr>
          <p:spPr bwMode="auto">
            <a:xfrm>
              <a:off x="3125" y="1603"/>
              <a:ext cx="11" cy="14"/>
            </a:xfrm>
            <a:custGeom>
              <a:avLst/>
              <a:gdLst>
                <a:gd name="T0" fmla="*/ 104 w 8"/>
                <a:gd name="T1" fmla="*/ 295 h 10"/>
                <a:gd name="T2" fmla="*/ 143 w 8"/>
                <a:gd name="T3" fmla="*/ 220 h 10"/>
                <a:gd name="T4" fmla="*/ 197 w 8"/>
                <a:gd name="T5" fmla="*/ 112 h 10"/>
                <a:gd name="T6" fmla="*/ 143 w 8"/>
                <a:gd name="T7" fmla="*/ 0 h 10"/>
                <a:gd name="T8" fmla="*/ 104 w 8"/>
                <a:gd name="T9" fmla="*/ 0 h 10"/>
                <a:gd name="T10" fmla="*/ 0 w 8"/>
                <a:gd name="T11" fmla="*/ 0 h 10"/>
                <a:gd name="T12" fmla="*/ 0 w 8"/>
                <a:gd name="T13" fmla="*/ 112 h 10"/>
                <a:gd name="T14" fmla="*/ 0 w 8"/>
                <a:gd name="T15" fmla="*/ 220 h 10"/>
                <a:gd name="T16" fmla="*/ 104 w 8"/>
                <a:gd name="T17" fmla="*/ 295 h 1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8"/>
                <a:gd name="T28" fmla="*/ 0 h 10"/>
                <a:gd name="T29" fmla="*/ 8 w 8"/>
                <a:gd name="T30" fmla="*/ 10 h 1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8" h="10">
                  <a:moveTo>
                    <a:pt x="4" y="10"/>
                  </a:moveTo>
                  <a:lnTo>
                    <a:pt x="6" y="8"/>
                  </a:lnTo>
                  <a:lnTo>
                    <a:pt x="8" y="4"/>
                  </a:lnTo>
                  <a:lnTo>
                    <a:pt x="6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8"/>
                  </a:lnTo>
                  <a:lnTo>
                    <a:pt x="4" y="1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634" name="Freeform 36"/>
            <p:cNvSpPr>
              <a:spLocks/>
            </p:cNvSpPr>
            <p:nvPr/>
          </p:nvSpPr>
          <p:spPr bwMode="auto">
            <a:xfrm>
              <a:off x="3093" y="1577"/>
              <a:ext cx="24" cy="10"/>
            </a:xfrm>
            <a:custGeom>
              <a:avLst/>
              <a:gdLst>
                <a:gd name="T0" fmla="*/ 207 w 18"/>
                <a:gd name="T1" fmla="*/ 0 h 8"/>
                <a:gd name="T2" fmla="*/ 37 w 18"/>
                <a:gd name="T3" fmla="*/ 21 h 8"/>
                <a:gd name="T4" fmla="*/ 0 w 18"/>
                <a:gd name="T5" fmla="*/ 32 h 8"/>
                <a:gd name="T6" fmla="*/ 37 w 18"/>
                <a:gd name="T7" fmla="*/ 50 h 8"/>
                <a:gd name="T8" fmla="*/ 151 w 18"/>
                <a:gd name="T9" fmla="*/ 71 h 8"/>
                <a:gd name="T10" fmla="*/ 207 w 18"/>
                <a:gd name="T11" fmla="*/ 71 h 8"/>
                <a:gd name="T12" fmla="*/ 276 w 18"/>
                <a:gd name="T13" fmla="*/ 32 h 8"/>
                <a:gd name="T14" fmla="*/ 320 w 18"/>
                <a:gd name="T15" fmla="*/ 21 h 8"/>
                <a:gd name="T16" fmla="*/ 207 w 18"/>
                <a:gd name="T17" fmla="*/ 0 h 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"/>
                <a:gd name="T28" fmla="*/ 0 h 8"/>
                <a:gd name="T29" fmla="*/ 18 w 18"/>
                <a:gd name="T30" fmla="*/ 8 h 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" h="8">
                  <a:moveTo>
                    <a:pt x="12" y="0"/>
                  </a:moveTo>
                  <a:lnTo>
                    <a:pt x="2" y="2"/>
                  </a:lnTo>
                  <a:lnTo>
                    <a:pt x="0" y="4"/>
                  </a:lnTo>
                  <a:lnTo>
                    <a:pt x="2" y="6"/>
                  </a:lnTo>
                  <a:lnTo>
                    <a:pt x="8" y="8"/>
                  </a:lnTo>
                  <a:lnTo>
                    <a:pt x="12" y="8"/>
                  </a:lnTo>
                  <a:lnTo>
                    <a:pt x="16" y="4"/>
                  </a:lnTo>
                  <a:lnTo>
                    <a:pt x="18" y="2"/>
                  </a:lnTo>
                  <a:lnTo>
                    <a:pt x="12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635" name="Freeform 37"/>
            <p:cNvSpPr>
              <a:spLocks/>
            </p:cNvSpPr>
            <p:nvPr/>
          </p:nvSpPr>
          <p:spPr bwMode="auto">
            <a:xfrm>
              <a:off x="3093" y="1577"/>
              <a:ext cx="24" cy="10"/>
            </a:xfrm>
            <a:custGeom>
              <a:avLst/>
              <a:gdLst>
                <a:gd name="T0" fmla="*/ 207 w 18"/>
                <a:gd name="T1" fmla="*/ 0 h 8"/>
                <a:gd name="T2" fmla="*/ 37 w 18"/>
                <a:gd name="T3" fmla="*/ 21 h 8"/>
                <a:gd name="T4" fmla="*/ 0 w 18"/>
                <a:gd name="T5" fmla="*/ 32 h 8"/>
                <a:gd name="T6" fmla="*/ 37 w 18"/>
                <a:gd name="T7" fmla="*/ 50 h 8"/>
                <a:gd name="T8" fmla="*/ 151 w 18"/>
                <a:gd name="T9" fmla="*/ 71 h 8"/>
                <a:gd name="T10" fmla="*/ 207 w 18"/>
                <a:gd name="T11" fmla="*/ 71 h 8"/>
                <a:gd name="T12" fmla="*/ 276 w 18"/>
                <a:gd name="T13" fmla="*/ 32 h 8"/>
                <a:gd name="T14" fmla="*/ 320 w 18"/>
                <a:gd name="T15" fmla="*/ 21 h 8"/>
                <a:gd name="T16" fmla="*/ 207 w 18"/>
                <a:gd name="T17" fmla="*/ 0 h 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"/>
                <a:gd name="T28" fmla="*/ 0 h 8"/>
                <a:gd name="T29" fmla="*/ 18 w 18"/>
                <a:gd name="T30" fmla="*/ 8 h 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" h="8">
                  <a:moveTo>
                    <a:pt x="12" y="0"/>
                  </a:moveTo>
                  <a:lnTo>
                    <a:pt x="2" y="2"/>
                  </a:lnTo>
                  <a:lnTo>
                    <a:pt x="0" y="4"/>
                  </a:lnTo>
                  <a:lnTo>
                    <a:pt x="2" y="6"/>
                  </a:lnTo>
                  <a:lnTo>
                    <a:pt x="8" y="8"/>
                  </a:lnTo>
                  <a:lnTo>
                    <a:pt x="12" y="8"/>
                  </a:lnTo>
                  <a:lnTo>
                    <a:pt x="16" y="4"/>
                  </a:lnTo>
                  <a:lnTo>
                    <a:pt x="18" y="2"/>
                  </a:lnTo>
                  <a:lnTo>
                    <a:pt x="12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636" name="Freeform 38"/>
            <p:cNvSpPr>
              <a:spLocks/>
            </p:cNvSpPr>
            <p:nvPr/>
          </p:nvSpPr>
          <p:spPr bwMode="auto">
            <a:xfrm>
              <a:off x="3123" y="1571"/>
              <a:ext cx="18" cy="11"/>
            </a:xfrm>
            <a:custGeom>
              <a:avLst/>
              <a:gdLst>
                <a:gd name="T0" fmla="*/ 0 w 14"/>
                <a:gd name="T1" fmla="*/ 0 h 8"/>
                <a:gd name="T2" fmla="*/ 174 w 14"/>
                <a:gd name="T3" fmla="*/ 0 h 8"/>
                <a:gd name="T4" fmla="*/ 46 w 14"/>
                <a:gd name="T5" fmla="*/ 197 h 8"/>
                <a:gd name="T6" fmla="*/ 0 w 14"/>
                <a:gd name="T7" fmla="*/ 0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8"/>
                <a:gd name="T14" fmla="*/ 14 w 14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8">
                  <a:moveTo>
                    <a:pt x="0" y="0"/>
                  </a:moveTo>
                  <a:lnTo>
                    <a:pt x="14" y="0"/>
                  </a:lnTo>
                  <a:lnTo>
                    <a:pt x="4" y="8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637" name="Freeform 39"/>
            <p:cNvSpPr>
              <a:spLocks/>
            </p:cNvSpPr>
            <p:nvPr/>
          </p:nvSpPr>
          <p:spPr bwMode="auto">
            <a:xfrm>
              <a:off x="3123" y="1571"/>
              <a:ext cx="18" cy="11"/>
            </a:xfrm>
            <a:custGeom>
              <a:avLst/>
              <a:gdLst>
                <a:gd name="T0" fmla="*/ 0 w 14"/>
                <a:gd name="T1" fmla="*/ 0 h 8"/>
                <a:gd name="T2" fmla="*/ 174 w 14"/>
                <a:gd name="T3" fmla="*/ 0 h 8"/>
                <a:gd name="T4" fmla="*/ 46 w 14"/>
                <a:gd name="T5" fmla="*/ 197 h 8"/>
                <a:gd name="T6" fmla="*/ 0 w 14"/>
                <a:gd name="T7" fmla="*/ 0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8"/>
                <a:gd name="T14" fmla="*/ 14 w 14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8">
                  <a:moveTo>
                    <a:pt x="0" y="0"/>
                  </a:moveTo>
                  <a:lnTo>
                    <a:pt x="14" y="0"/>
                  </a:lnTo>
                  <a:lnTo>
                    <a:pt x="4" y="8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638" name="Freeform 40"/>
            <p:cNvSpPr>
              <a:spLocks/>
            </p:cNvSpPr>
            <p:nvPr/>
          </p:nvSpPr>
          <p:spPr bwMode="auto">
            <a:xfrm>
              <a:off x="2959" y="1710"/>
              <a:ext cx="158" cy="137"/>
            </a:xfrm>
            <a:custGeom>
              <a:avLst/>
              <a:gdLst>
                <a:gd name="T0" fmla="*/ 1154 w 118"/>
                <a:gd name="T1" fmla="*/ 69 h 102"/>
                <a:gd name="T2" fmla="*/ 746 w 118"/>
                <a:gd name="T3" fmla="*/ 116 h 102"/>
                <a:gd name="T4" fmla="*/ 557 w 118"/>
                <a:gd name="T5" fmla="*/ 341 h 102"/>
                <a:gd name="T6" fmla="*/ 291 w 118"/>
                <a:gd name="T7" fmla="*/ 500 h 102"/>
                <a:gd name="T8" fmla="*/ 37 w 118"/>
                <a:gd name="T9" fmla="*/ 799 h 102"/>
                <a:gd name="T10" fmla="*/ 0 w 118"/>
                <a:gd name="T11" fmla="*/ 919 h 102"/>
                <a:gd name="T12" fmla="*/ 217 w 118"/>
                <a:gd name="T13" fmla="*/ 1073 h 102"/>
                <a:gd name="T14" fmla="*/ 154 w 118"/>
                <a:gd name="T15" fmla="*/ 1271 h 102"/>
                <a:gd name="T16" fmla="*/ 179 w 118"/>
                <a:gd name="T17" fmla="*/ 1519 h 102"/>
                <a:gd name="T18" fmla="*/ 254 w 118"/>
                <a:gd name="T19" fmla="*/ 1567 h 102"/>
                <a:gd name="T20" fmla="*/ 644 w 118"/>
                <a:gd name="T21" fmla="*/ 1405 h 102"/>
                <a:gd name="T22" fmla="*/ 862 w 118"/>
                <a:gd name="T23" fmla="*/ 1490 h 102"/>
                <a:gd name="T24" fmla="*/ 999 w 118"/>
                <a:gd name="T25" fmla="*/ 1831 h 102"/>
                <a:gd name="T26" fmla="*/ 1411 w 118"/>
                <a:gd name="T27" fmla="*/ 1909 h 102"/>
                <a:gd name="T28" fmla="*/ 1520 w 118"/>
                <a:gd name="T29" fmla="*/ 1950 h 102"/>
                <a:gd name="T30" fmla="*/ 1678 w 118"/>
                <a:gd name="T31" fmla="*/ 1831 h 102"/>
                <a:gd name="T32" fmla="*/ 2074 w 118"/>
                <a:gd name="T33" fmla="*/ 1672 h 102"/>
                <a:gd name="T34" fmla="*/ 2191 w 118"/>
                <a:gd name="T35" fmla="*/ 1519 h 102"/>
                <a:gd name="T36" fmla="*/ 2154 w 118"/>
                <a:gd name="T37" fmla="*/ 1378 h 102"/>
                <a:gd name="T38" fmla="*/ 2074 w 118"/>
                <a:gd name="T39" fmla="*/ 1174 h 102"/>
                <a:gd name="T40" fmla="*/ 2074 w 118"/>
                <a:gd name="T41" fmla="*/ 1073 h 102"/>
                <a:gd name="T42" fmla="*/ 2035 w 118"/>
                <a:gd name="T43" fmla="*/ 874 h 102"/>
                <a:gd name="T44" fmla="*/ 1919 w 118"/>
                <a:gd name="T45" fmla="*/ 776 h 102"/>
                <a:gd name="T46" fmla="*/ 1919 w 118"/>
                <a:gd name="T47" fmla="*/ 651 h 102"/>
                <a:gd name="T48" fmla="*/ 1956 w 118"/>
                <a:gd name="T49" fmla="*/ 578 h 102"/>
                <a:gd name="T50" fmla="*/ 2035 w 118"/>
                <a:gd name="T51" fmla="*/ 500 h 102"/>
                <a:gd name="T52" fmla="*/ 2074 w 118"/>
                <a:gd name="T53" fmla="*/ 304 h 102"/>
                <a:gd name="T54" fmla="*/ 2074 w 118"/>
                <a:gd name="T55" fmla="*/ 156 h 102"/>
                <a:gd name="T56" fmla="*/ 1804 w 118"/>
                <a:gd name="T57" fmla="*/ 0 h 102"/>
                <a:gd name="T58" fmla="*/ 1705 w 118"/>
                <a:gd name="T59" fmla="*/ 69 h 102"/>
                <a:gd name="T60" fmla="*/ 1549 w 118"/>
                <a:gd name="T61" fmla="*/ 69 h 102"/>
                <a:gd name="T62" fmla="*/ 1411 w 118"/>
                <a:gd name="T63" fmla="*/ 38 h 102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18"/>
                <a:gd name="T97" fmla="*/ 0 h 102"/>
                <a:gd name="T98" fmla="*/ 118 w 118"/>
                <a:gd name="T99" fmla="*/ 102 h 102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18" h="102">
                  <a:moveTo>
                    <a:pt x="76" y="2"/>
                  </a:moveTo>
                  <a:lnTo>
                    <a:pt x="62" y="4"/>
                  </a:lnTo>
                  <a:lnTo>
                    <a:pt x="46" y="6"/>
                  </a:lnTo>
                  <a:lnTo>
                    <a:pt x="40" y="6"/>
                  </a:lnTo>
                  <a:lnTo>
                    <a:pt x="36" y="8"/>
                  </a:lnTo>
                  <a:lnTo>
                    <a:pt x="30" y="18"/>
                  </a:lnTo>
                  <a:lnTo>
                    <a:pt x="24" y="24"/>
                  </a:lnTo>
                  <a:lnTo>
                    <a:pt x="16" y="26"/>
                  </a:lnTo>
                  <a:lnTo>
                    <a:pt x="8" y="38"/>
                  </a:lnTo>
                  <a:lnTo>
                    <a:pt x="2" y="42"/>
                  </a:lnTo>
                  <a:lnTo>
                    <a:pt x="0" y="46"/>
                  </a:lnTo>
                  <a:lnTo>
                    <a:pt x="0" y="48"/>
                  </a:lnTo>
                  <a:lnTo>
                    <a:pt x="8" y="52"/>
                  </a:lnTo>
                  <a:lnTo>
                    <a:pt x="12" y="56"/>
                  </a:lnTo>
                  <a:lnTo>
                    <a:pt x="10" y="60"/>
                  </a:lnTo>
                  <a:lnTo>
                    <a:pt x="8" y="66"/>
                  </a:lnTo>
                  <a:lnTo>
                    <a:pt x="8" y="76"/>
                  </a:lnTo>
                  <a:lnTo>
                    <a:pt x="10" y="80"/>
                  </a:lnTo>
                  <a:lnTo>
                    <a:pt x="12" y="82"/>
                  </a:lnTo>
                  <a:lnTo>
                    <a:pt x="14" y="82"/>
                  </a:lnTo>
                  <a:lnTo>
                    <a:pt x="30" y="84"/>
                  </a:lnTo>
                  <a:lnTo>
                    <a:pt x="34" y="74"/>
                  </a:lnTo>
                  <a:lnTo>
                    <a:pt x="44" y="74"/>
                  </a:lnTo>
                  <a:lnTo>
                    <a:pt x="46" y="78"/>
                  </a:lnTo>
                  <a:lnTo>
                    <a:pt x="50" y="86"/>
                  </a:lnTo>
                  <a:lnTo>
                    <a:pt x="54" y="96"/>
                  </a:lnTo>
                  <a:lnTo>
                    <a:pt x="74" y="96"/>
                  </a:lnTo>
                  <a:lnTo>
                    <a:pt x="76" y="100"/>
                  </a:lnTo>
                  <a:lnTo>
                    <a:pt x="80" y="102"/>
                  </a:lnTo>
                  <a:lnTo>
                    <a:pt x="82" y="102"/>
                  </a:lnTo>
                  <a:lnTo>
                    <a:pt x="88" y="98"/>
                  </a:lnTo>
                  <a:lnTo>
                    <a:pt x="90" y="96"/>
                  </a:lnTo>
                  <a:lnTo>
                    <a:pt x="104" y="94"/>
                  </a:lnTo>
                  <a:lnTo>
                    <a:pt x="112" y="88"/>
                  </a:lnTo>
                  <a:lnTo>
                    <a:pt x="116" y="84"/>
                  </a:lnTo>
                  <a:lnTo>
                    <a:pt x="118" y="80"/>
                  </a:lnTo>
                  <a:lnTo>
                    <a:pt x="118" y="76"/>
                  </a:lnTo>
                  <a:lnTo>
                    <a:pt x="116" y="72"/>
                  </a:lnTo>
                  <a:lnTo>
                    <a:pt x="114" y="66"/>
                  </a:lnTo>
                  <a:lnTo>
                    <a:pt x="112" y="62"/>
                  </a:lnTo>
                  <a:lnTo>
                    <a:pt x="112" y="58"/>
                  </a:lnTo>
                  <a:lnTo>
                    <a:pt x="112" y="56"/>
                  </a:lnTo>
                  <a:lnTo>
                    <a:pt x="112" y="50"/>
                  </a:lnTo>
                  <a:lnTo>
                    <a:pt x="110" y="46"/>
                  </a:lnTo>
                  <a:lnTo>
                    <a:pt x="106" y="44"/>
                  </a:lnTo>
                  <a:lnTo>
                    <a:pt x="104" y="40"/>
                  </a:lnTo>
                  <a:lnTo>
                    <a:pt x="104" y="38"/>
                  </a:lnTo>
                  <a:lnTo>
                    <a:pt x="104" y="34"/>
                  </a:lnTo>
                  <a:lnTo>
                    <a:pt x="106" y="32"/>
                  </a:lnTo>
                  <a:lnTo>
                    <a:pt x="106" y="30"/>
                  </a:lnTo>
                  <a:lnTo>
                    <a:pt x="108" y="30"/>
                  </a:lnTo>
                  <a:lnTo>
                    <a:pt x="110" y="26"/>
                  </a:lnTo>
                  <a:lnTo>
                    <a:pt x="112" y="22"/>
                  </a:lnTo>
                  <a:lnTo>
                    <a:pt x="112" y="16"/>
                  </a:lnTo>
                  <a:lnTo>
                    <a:pt x="112" y="12"/>
                  </a:lnTo>
                  <a:lnTo>
                    <a:pt x="112" y="8"/>
                  </a:lnTo>
                  <a:lnTo>
                    <a:pt x="104" y="2"/>
                  </a:lnTo>
                  <a:lnTo>
                    <a:pt x="98" y="0"/>
                  </a:lnTo>
                  <a:lnTo>
                    <a:pt x="96" y="0"/>
                  </a:lnTo>
                  <a:lnTo>
                    <a:pt x="92" y="4"/>
                  </a:lnTo>
                  <a:lnTo>
                    <a:pt x="88" y="4"/>
                  </a:lnTo>
                  <a:lnTo>
                    <a:pt x="84" y="4"/>
                  </a:lnTo>
                  <a:lnTo>
                    <a:pt x="80" y="4"/>
                  </a:lnTo>
                  <a:lnTo>
                    <a:pt x="76" y="2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639" name="Freeform 41"/>
            <p:cNvSpPr>
              <a:spLocks/>
            </p:cNvSpPr>
            <p:nvPr/>
          </p:nvSpPr>
          <p:spPr bwMode="auto">
            <a:xfrm>
              <a:off x="2927" y="1408"/>
              <a:ext cx="549" cy="893"/>
            </a:xfrm>
            <a:custGeom>
              <a:avLst/>
              <a:gdLst>
                <a:gd name="T0" fmla="*/ 3931 w 410"/>
                <a:gd name="T1" fmla="*/ 8342 h 668"/>
                <a:gd name="T2" fmla="*/ 3887 w 410"/>
                <a:gd name="T3" fmla="*/ 8655 h 668"/>
                <a:gd name="T4" fmla="*/ 3597 w 410"/>
                <a:gd name="T5" fmla="*/ 9151 h 668"/>
                <a:gd name="T6" fmla="*/ 3299 w 410"/>
                <a:gd name="T7" fmla="*/ 9589 h 668"/>
                <a:gd name="T8" fmla="*/ 2740 w 410"/>
                <a:gd name="T9" fmla="*/ 10608 h 668"/>
                <a:gd name="T10" fmla="*/ 2074 w 410"/>
                <a:gd name="T11" fmla="*/ 10284 h 668"/>
                <a:gd name="T12" fmla="*/ 1103 w 410"/>
                <a:gd name="T13" fmla="*/ 10896 h 668"/>
                <a:gd name="T14" fmla="*/ 333 w 410"/>
                <a:gd name="T15" fmla="*/ 11455 h 668"/>
                <a:gd name="T16" fmla="*/ 888 w 410"/>
                <a:gd name="T17" fmla="*/ 11483 h 668"/>
                <a:gd name="T18" fmla="*/ 1889 w 410"/>
                <a:gd name="T19" fmla="*/ 11779 h 668"/>
                <a:gd name="T20" fmla="*/ 2295 w 410"/>
                <a:gd name="T21" fmla="*/ 11527 h 668"/>
                <a:gd name="T22" fmla="*/ 3111 w 410"/>
                <a:gd name="T23" fmla="*/ 11527 h 668"/>
                <a:gd name="T24" fmla="*/ 3669 w 410"/>
                <a:gd name="T25" fmla="*/ 11779 h 668"/>
                <a:gd name="T26" fmla="*/ 4151 w 410"/>
                <a:gd name="T27" fmla="*/ 11958 h 668"/>
                <a:gd name="T28" fmla="*/ 4369 w 410"/>
                <a:gd name="T29" fmla="*/ 11811 h 668"/>
                <a:gd name="T30" fmla="*/ 5850 w 410"/>
                <a:gd name="T31" fmla="*/ 12181 h 668"/>
                <a:gd name="T32" fmla="*/ 6739 w 410"/>
                <a:gd name="T33" fmla="*/ 11911 h 668"/>
                <a:gd name="T34" fmla="*/ 6892 w 410"/>
                <a:gd name="T35" fmla="*/ 11527 h 668"/>
                <a:gd name="T36" fmla="*/ 6336 w 410"/>
                <a:gd name="T37" fmla="*/ 11152 h 668"/>
                <a:gd name="T38" fmla="*/ 6607 w 410"/>
                <a:gd name="T39" fmla="*/ 10824 h 668"/>
                <a:gd name="T40" fmla="*/ 6970 w 410"/>
                <a:gd name="T41" fmla="*/ 10723 h 668"/>
                <a:gd name="T42" fmla="*/ 7556 w 410"/>
                <a:gd name="T43" fmla="*/ 10109 h 668"/>
                <a:gd name="T44" fmla="*/ 7339 w 410"/>
                <a:gd name="T45" fmla="*/ 9216 h 668"/>
                <a:gd name="T46" fmla="*/ 6563 w 410"/>
                <a:gd name="T47" fmla="*/ 9216 h 668"/>
                <a:gd name="T48" fmla="*/ 6489 w 410"/>
                <a:gd name="T49" fmla="*/ 8931 h 668"/>
                <a:gd name="T50" fmla="*/ 6516 w 410"/>
                <a:gd name="T51" fmla="*/ 8021 h 668"/>
                <a:gd name="T52" fmla="*/ 6666 w 410"/>
                <a:gd name="T53" fmla="*/ 7365 h 668"/>
                <a:gd name="T54" fmla="*/ 6336 w 410"/>
                <a:gd name="T55" fmla="*/ 6596 h 668"/>
                <a:gd name="T56" fmla="*/ 6004 w 410"/>
                <a:gd name="T57" fmla="*/ 5071 h 668"/>
                <a:gd name="T58" fmla="*/ 5481 w 410"/>
                <a:gd name="T59" fmla="*/ 4080 h 668"/>
                <a:gd name="T60" fmla="*/ 5013 w 410"/>
                <a:gd name="T61" fmla="*/ 3937 h 668"/>
                <a:gd name="T62" fmla="*/ 5586 w 410"/>
                <a:gd name="T63" fmla="*/ 3755 h 668"/>
                <a:gd name="T64" fmla="*/ 6004 w 410"/>
                <a:gd name="T65" fmla="*/ 3204 h 668"/>
                <a:gd name="T66" fmla="*/ 6607 w 410"/>
                <a:gd name="T67" fmla="*/ 2596 h 668"/>
                <a:gd name="T68" fmla="*/ 6449 w 410"/>
                <a:gd name="T69" fmla="*/ 2055 h 668"/>
                <a:gd name="T70" fmla="*/ 5673 w 410"/>
                <a:gd name="T71" fmla="*/ 1632 h 668"/>
                <a:gd name="T72" fmla="*/ 5341 w 410"/>
                <a:gd name="T73" fmla="*/ 1572 h 668"/>
                <a:gd name="T74" fmla="*/ 5341 w 410"/>
                <a:gd name="T75" fmla="*/ 1306 h 668"/>
                <a:gd name="T76" fmla="*/ 5708 w 410"/>
                <a:gd name="T77" fmla="*/ 1023 h 668"/>
                <a:gd name="T78" fmla="*/ 6288 w 410"/>
                <a:gd name="T79" fmla="*/ 723 h 668"/>
                <a:gd name="T80" fmla="*/ 5742 w 410"/>
                <a:gd name="T81" fmla="*/ 434 h 668"/>
                <a:gd name="T82" fmla="*/ 4696 w 410"/>
                <a:gd name="T83" fmla="*/ 211 h 668"/>
                <a:gd name="T84" fmla="*/ 4417 w 410"/>
                <a:gd name="T85" fmla="*/ 842 h 668"/>
                <a:gd name="T86" fmla="*/ 3781 w 410"/>
                <a:gd name="T87" fmla="*/ 1341 h 668"/>
                <a:gd name="T88" fmla="*/ 3184 w 410"/>
                <a:gd name="T89" fmla="*/ 2267 h 668"/>
                <a:gd name="T90" fmla="*/ 3073 w 410"/>
                <a:gd name="T91" fmla="*/ 2809 h 668"/>
                <a:gd name="T92" fmla="*/ 3866 w 410"/>
                <a:gd name="T93" fmla="*/ 2476 h 668"/>
                <a:gd name="T94" fmla="*/ 3344 w 410"/>
                <a:gd name="T95" fmla="*/ 3031 h 668"/>
                <a:gd name="T96" fmla="*/ 2894 w 410"/>
                <a:gd name="T97" fmla="*/ 4005 h 668"/>
                <a:gd name="T98" fmla="*/ 2936 w 410"/>
                <a:gd name="T99" fmla="*/ 4298 h 668"/>
                <a:gd name="T100" fmla="*/ 3184 w 410"/>
                <a:gd name="T101" fmla="*/ 4219 h 668"/>
                <a:gd name="T102" fmla="*/ 3669 w 410"/>
                <a:gd name="T103" fmla="*/ 4219 h 668"/>
                <a:gd name="T104" fmla="*/ 3009 w 410"/>
                <a:gd name="T105" fmla="*/ 4882 h 668"/>
                <a:gd name="T106" fmla="*/ 3046 w 410"/>
                <a:gd name="T107" fmla="*/ 5509 h 668"/>
                <a:gd name="T108" fmla="*/ 3263 w 410"/>
                <a:gd name="T109" fmla="*/ 5251 h 668"/>
                <a:gd name="T110" fmla="*/ 3597 w 410"/>
                <a:gd name="T111" fmla="*/ 5184 h 668"/>
                <a:gd name="T112" fmla="*/ 3965 w 410"/>
                <a:gd name="T113" fmla="*/ 5424 h 668"/>
                <a:gd name="T114" fmla="*/ 4369 w 410"/>
                <a:gd name="T115" fmla="*/ 5540 h 668"/>
                <a:gd name="T116" fmla="*/ 4079 w 410"/>
                <a:gd name="T117" fmla="*/ 6156 h 668"/>
                <a:gd name="T118" fmla="*/ 4304 w 410"/>
                <a:gd name="T119" fmla="*/ 6930 h 668"/>
                <a:gd name="T120" fmla="*/ 4151 w 410"/>
                <a:gd name="T121" fmla="*/ 7291 h 668"/>
                <a:gd name="T122" fmla="*/ 4000 w 410"/>
                <a:gd name="T123" fmla="*/ 7730 h 6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410"/>
                <a:gd name="T187" fmla="*/ 0 h 668"/>
                <a:gd name="T188" fmla="*/ 410 w 410"/>
                <a:gd name="T189" fmla="*/ 668 h 6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410" h="668">
                  <a:moveTo>
                    <a:pt x="216" y="424"/>
                  </a:moveTo>
                  <a:lnTo>
                    <a:pt x="216" y="440"/>
                  </a:lnTo>
                  <a:lnTo>
                    <a:pt x="218" y="448"/>
                  </a:lnTo>
                  <a:lnTo>
                    <a:pt x="218" y="456"/>
                  </a:lnTo>
                  <a:lnTo>
                    <a:pt x="216" y="458"/>
                  </a:lnTo>
                  <a:lnTo>
                    <a:pt x="212" y="458"/>
                  </a:lnTo>
                  <a:lnTo>
                    <a:pt x="202" y="458"/>
                  </a:lnTo>
                  <a:lnTo>
                    <a:pt x="200" y="460"/>
                  </a:lnTo>
                  <a:lnTo>
                    <a:pt x="204" y="464"/>
                  </a:lnTo>
                  <a:lnTo>
                    <a:pt x="212" y="470"/>
                  </a:lnTo>
                  <a:lnTo>
                    <a:pt x="212" y="472"/>
                  </a:lnTo>
                  <a:lnTo>
                    <a:pt x="210" y="474"/>
                  </a:lnTo>
                  <a:lnTo>
                    <a:pt x="204" y="480"/>
                  </a:lnTo>
                  <a:lnTo>
                    <a:pt x="192" y="484"/>
                  </a:lnTo>
                  <a:lnTo>
                    <a:pt x="190" y="486"/>
                  </a:lnTo>
                  <a:lnTo>
                    <a:pt x="192" y="488"/>
                  </a:lnTo>
                  <a:lnTo>
                    <a:pt x="194" y="492"/>
                  </a:lnTo>
                  <a:lnTo>
                    <a:pt x="194" y="502"/>
                  </a:lnTo>
                  <a:lnTo>
                    <a:pt x="192" y="510"/>
                  </a:lnTo>
                  <a:lnTo>
                    <a:pt x="190" y="514"/>
                  </a:lnTo>
                  <a:lnTo>
                    <a:pt x="188" y="516"/>
                  </a:lnTo>
                  <a:lnTo>
                    <a:pt x="184" y="516"/>
                  </a:lnTo>
                  <a:lnTo>
                    <a:pt x="180" y="514"/>
                  </a:lnTo>
                  <a:lnTo>
                    <a:pt x="178" y="526"/>
                  </a:lnTo>
                  <a:lnTo>
                    <a:pt x="178" y="546"/>
                  </a:lnTo>
                  <a:lnTo>
                    <a:pt x="180" y="556"/>
                  </a:lnTo>
                  <a:lnTo>
                    <a:pt x="182" y="566"/>
                  </a:lnTo>
                  <a:lnTo>
                    <a:pt x="162" y="580"/>
                  </a:lnTo>
                  <a:lnTo>
                    <a:pt x="156" y="584"/>
                  </a:lnTo>
                  <a:lnTo>
                    <a:pt x="148" y="582"/>
                  </a:lnTo>
                  <a:lnTo>
                    <a:pt x="142" y="580"/>
                  </a:lnTo>
                  <a:lnTo>
                    <a:pt x="136" y="578"/>
                  </a:lnTo>
                  <a:lnTo>
                    <a:pt x="128" y="570"/>
                  </a:lnTo>
                  <a:lnTo>
                    <a:pt x="118" y="562"/>
                  </a:lnTo>
                  <a:lnTo>
                    <a:pt x="114" y="562"/>
                  </a:lnTo>
                  <a:lnTo>
                    <a:pt x="112" y="564"/>
                  </a:lnTo>
                  <a:lnTo>
                    <a:pt x="108" y="568"/>
                  </a:lnTo>
                  <a:lnTo>
                    <a:pt x="100" y="580"/>
                  </a:lnTo>
                  <a:lnTo>
                    <a:pt x="86" y="574"/>
                  </a:lnTo>
                  <a:lnTo>
                    <a:pt x="78" y="588"/>
                  </a:lnTo>
                  <a:lnTo>
                    <a:pt x="68" y="594"/>
                  </a:lnTo>
                  <a:lnTo>
                    <a:pt x="60" y="598"/>
                  </a:lnTo>
                  <a:lnTo>
                    <a:pt x="52" y="600"/>
                  </a:lnTo>
                  <a:lnTo>
                    <a:pt x="46" y="602"/>
                  </a:lnTo>
                  <a:lnTo>
                    <a:pt x="40" y="608"/>
                  </a:lnTo>
                  <a:lnTo>
                    <a:pt x="32" y="614"/>
                  </a:lnTo>
                  <a:lnTo>
                    <a:pt x="0" y="620"/>
                  </a:lnTo>
                  <a:lnTo>
                    <a:pt x="18" y="628"/>
                  </a:lnTo>
                  <a:lnTo>
                    <a:pt x="22" y="636"/>
                  </a:lnTo>
                  <a:lnTo>
                    <a:pt x="24" y="640"/>
                  </a:lnTo>
                  <a:lnTo>
                    <a:pt x="32" y="638"/>
                  </a:lnTo>
                  <a:lnTo>
                    <a:pt x="40" y="628"/>
                  </a:lnTo>
                  <a:lnTo>
                    <a:pt x="46" y="624"/>
                  </a:lnTo>
                  <a:lnTo>
                    <a:pt x="48" y="630"/>
                  </a:lnTo>
                  <a:lnTo>
                    <a:pt x="68" y="628"/>
                  </a:lnTo>
                  <a:lnTo>
                    <a:pt x="78" y="628"/>
                  </a:lnTo>
                  <a:lnTo>
                    <a:pt x="88" y="632"/>
                  </a:lnTo>
                  <a:lnTo>
                    <a:pt x="92" y="636"/>
                  </a:lnTo>
                  <a:lnTo>
                    <a:pt x="98" y="640"/>
                  </a:lnTo>
                  <a:lnTo>
                    <a:pt x="102" y="646"/>
                  </a:lnTo>
                  <a:lnTo>
                    <a:pt x="106" y="648"/>
                  </a:lnTo>
                  <a:lnTo>
                    <a:pt x="110" y="648"/>
                  </a:lnTo>
                  <a:lnTo>
                    <a:pt x="114" y="648"/>
                  </a:lnTo>
                  <a:lnTo>
                    <a:pt x="118" y="646"/>
                  </a:lnTo>
                  <a:lnTo>
                    <a:pt x="122" y="634"/>
                  </a:lnTo>
                  <a:lnTo>
                    <a:pt x="124" y="632"/>
                  </a:lnTo>
                  <a:lnTo>
                    <a:pt x="128" y="630"/>
                  </a:lnTo>
                  <a:lnTo>
                    <a:pt x="136" y="624"/>
                  </a:lnTo>
                  <a:lnTo>
                    <a:pt x="142" y="624"/>
                  </a:lnTo>
                  <a:lnTo>
                    <a:pt x="148" y="624"/>
                  </a:lnTo>
                  <a:lnTo>
                    <a:pt x="164" y="628"/>
                  </a:lnTo>
                  <a:lnTo>
                    <a:pt x="168" y="632"/>
                  </a:lnTo>
                  <a:lnTo>
                    <a:pt x="170" y="636"/>
                  </a:lnTo>
                  <a:lnTo>
                    <a:pt x="174" y="640"/>
                  </a:lnTo>
                  <a:lnTo>
                    <a:pt x="176" y="642"/>
                  </a:lnTo>
                  <a:lnTo>
                    <a:pt x="188" y="642"/>
                  </a:lnTo>
                  <a:lnTo>
                    <a:pt x="192" y="644"/>
                  </a:lnTo>
                  <a:lnTo>
                    <a:pt x="198" y="646"/>
                  </a:lnTo>
                  <a:lnTo>
                    <a:pt x="202" y="646"/>
                  </a:lnTo>
                  <a:lnTo>
                    <a:pt x="202" y="644"/>
                  </a:lnTo>
                  <a:lnTo>
                    <a:pt x="202" y="640"/>
                  </a:lnTo>
                  <a:lnTo>
                    <a:pt x="226" y="638"/>
                  </a:lnTo>
                  <a:lnTo>
                    <a:pt x="218" y="648"/>
                  </a:lnTo>
                  <a:lnTo>
                    <a:pt x="224" y="656"/>
                  </a:lnTo>
                  <a:lnTo>
                    <a:pt x="230" y="662"/>
                  </a:lnTo>
                  <a:lnTo>
                    <a:pt x="236" y="664"/>
                  </a:lnTo>
                  <a:lnTo>
                    <a:pt x="238" y="666"/>
                  </a:lnTo>
                  <a:lnTo>
                    <a:pt x="240" y="664"/>
                  </a:lnTo>
                  <a:lnTo>
                    <a:pt x="240" y="658"/>
                  </a:lnTo>
                  <a:lnTo>
                    <a:pt x="236" y="648"/>
                  </a:lnTo>
                  <a:lnTo>
                    <a:pt x="238" y="638"/>
                  </a:lnTo>
                  <a:lnTo>
                    <a:pt x="258" y="652"/>
                  </a:lnTo>
                  <a:lnTo>
                    <a:pt x="290" y="654"/>
                  </a:lnTo>
                  <a:lnTo>
                    <a:pt x="302" y="662"/>
                  </a:lnTo>
                  <a:lnTo>
                    <a:pt x="310" y="666"/>
                  </a:lnTo>
                  <a:lnTo>
                    <a:pt x="316" y="668"/>
                  </a:lnTo>
                  <a:lnTo>
                    <a:pt x="324" y="668"/>
                  </a:lnTo>
                  <a:lnTo>
                    <a:pt x="332" y="666"/>
                  </a:lnTo>
                  <a:lnTo>
                    <a:pt x="342" y="660"/>
                  </a:lnTo>
                  <a:lnTo>
                    <a:pt x="344" y="656"/>
                  </a:lnTo>
                  <a:lnTo>
                    <a:pt x="352" y="656"/>
                  </a:lnTo>
                  <a:lnTo>
                    <a:pt x="364" y="654"/>
                  </a:lnTo>
                  <a:lnTo>
                    <a:pt x="368" y="652"/>
                  </a:lnTo>
                  <a:lnTo>
                    <a:pt x="372" y="648"/>
                  </a:lnTo>
                  <a:lnTo>
                    <a:pt x="378" y="638"/>
                  </a:lnTo>
                  <a:lnTo>
                    <a:pt x="378" y="636"/>
                  </a:lnTo>
                  <a:lnTo>
                    <a:pt x="376" y="634"/>
                  </a:lnTo>
                  <a:lnTo>
                    <a:pt x="372" y="632"/>
                  </a:lnTo>
                  <a:lnTo>
                    <a:pt x="360" y="632"/>
                  </a:lnTo>
                  <a:lnTo>
                    <a:pt x="356" y="630"/>
                  </a:lnTo>
                  <a:lnTo>
                    <a:pt x="350" y="626"/>
                  </a:lnTo>
                  <a:lnTo>
                    <a:pt x="340" y="616"/>
                  </a:lnTo>
                  <a:lnTo>
                    <a:pt x="340" y="614"/>
                  </a:lnTo>
                  <a:lnTo>
                    <a:pt x="342" y="612"/>
                  </a:lnTo>
                  <a:lnTo>
                    <a:pt x="354" y="606"/>
                  </a:lnTo>
                  <a:lnTo>
                    <a:pt x="356" y="604"/>
                  </a:lnTo>
                  <a:lnTo>
                    <a:pt x="354" y="602"/>
                  </a:lnTo>
                  <a:lnTo>
                    <a:pt x="352" y="598"/>
                  </a:lnTo>
                  <a:lnTo>
                    <a:pt x="352" y="596"/>
                  </a:lnTo>
                  <a:lnTo>
                    <a:pt x="356" y="594"/>
                  </a:lnTo>
                  <a:lnTo>
                    <a:pt x="360" y="596"/>
                  </a:lnTo>
                  <a:lnTo>
                    <a:pt x="372" y="600"/>
                  </a:lnTo>
                  <a:lnTo>
                    <a:pt x="376" y="598"/>
                  </a:lnTo>
                  <a:lnTo>
                    <a:pt x="376" y="596"/>
                  </a:lnTo>
                  <a:lnTo>
                    <a:pt x="374" y="592"/>
                  </a:lnTo>
                  <a:lnTo>
                    <a:pt x="376" y="588"/>
                  </a:lnTo>
                  <a:lnTo>
                    <a:pt x="384" y="584"/>
                  </a:lnTo>
                  <a:lnTo>
                    <a:pt x="396" y="580"/>
                  </a:lnTo>
                  <a:lnTo>
                    <a:pt x="398" y="580"/>
                  </a:lnTo>
                  <a:lnTo>
                    <a:pt x="400" y="576"/>
                  </a:lnTo>
                  <a:lnTo>
                    <a:pt x="402" y="568"/>
                  </a:lnTo>
                  <a:lnTo>
                    <a:pt x="408" y="554"/>
                  </a:lnTo>
                  <a:lnTo>
                    <a:pt x="410" y="544"/>
                  </a:lnTo>
                  <a:lnTo>
                    <a:pt x="410" y="536"/>
                  </a:lnTo>
                  <a:lnTo>
                    <a:pt x="410" y="528"/>
                  </a:lnTo>
                  <a:lnTo>
                    <a:pt x="408" y="524"/>
                  </a:lnTo>
                  <a:lnTo>
                    <a:pt x="400" y="510"/>
                  </a:lnTo>
                  <a:lnTo>
                    <a:pt x="396" y="506"/>
                  </a:lnTo>
                  <a:lnTo>
                    <a:pt x="392" y="504"/>
                  </a:lnTo>
                  <a:lnTo>
                    <a:pt x="382" y="500"/>
                  </a:lnTo>
                  <a:lnTo>
                    <a:pt x="374" y="500"/>
                  </a:lnTo>
                  <a:lnTo>
                    <a:pt x="368" y="500"/>
                  </a:lnTo>
                  <a:lnTo>
                    <a:pt x="364" y="504"/>
                  </a:lnTo>
                  <a:lnTo>
                    <a:pt x="354" y="506"/>
                  </a:lnTo>
                  <a:lnTo>
                    <a:pt x="350" y="506"/>
                  </a:lnTo>
                  <a:lnTo>
                    <a:pt x="346" y="504"/>
                  </a:lnTo>
                  <a:lnTo>
                    <a:pt x="342" y="496"/>
                  </a:lnTo>
                  <a:lnTo>
                    <a:pt x="342" y="494"/>
                  </a:lnTo>
                  <a:lnTo>
                    <a:pt x="342" y="492"/>
                  </a:lnTo>
                  <a:lnTo>
                    <a:pt x="350" y="490"/>
                  </a:lnTo>
                  <a:lnTo>
                    <a:pt x="364" y="482"/>
                  </a:lnTo>
                  <a:lnTo>
                    <a:pt x="364" y="480"/>
                  </a:lnTo>
                  <a:lnTo>
                    <a:pt x="366" y="478"/>
                  </a:lnTo>
                  <a:lnTo>
                    <a:pt x="364" y="468"/>
                  </a:lnTo>
                  <a:lnTo>
                    <a:pt x="360" y="456"/>
                  </a:lnTo>
                  <a:lnTo>
                    <a:pt x="352" y="440"/>
                  </a:lnTo>
                  <a:lnTo>
                    <a:pt x="362" y="444"/>
                  </a:lnTo>
                  <a:lnTo>
                    <a:pt x="362" y="428"/>
                  </a:lnTo>
                  <a:lnTo>
                    <a:pt x="354" y="424"/>
                  </a:lnTo>
                  <a:lnTo>
                    <a:pt x="354" y="420"/>
                  </a:lnTo>
                  <a:lnTo>
                    <a:pt x="356" y="416"/>
                  </a:lnTo>
                  <a:lnTo>
                    <a:pt x="360" y="404"/>
                  </a:lnTo>
                  <a:lnTo>
                    <a:pt x="360" y="400"/>
                  </a:lnTo>
                  <a:lnTo>
                    <a:pt x="356" y="396"/>
                  </a:lnTo>
                  <a:lnTo>
                    <a:pt x="352" y="390"/>
                  </a:lnTo>
                  <a:lnTo>
                    <a:pt x="350" y="384"/>
                  </a:lnTo>
                  <a:lnTo>
                    <a:pt x="346" y="374"/>
                  </a:lnTo>
                  <a:lnTo>
                    <a:pt x="342" y="362"/>
                  </a:lnTo>
                  <a:lnTo>
                    <a:pt x="338" y="358"/>
                  </a:lnTo>
                  <a:lnTo>
                    <a:pt x="334" y="356"/>
                  </a:lnTo>
                  <a:lnTo>
                    <a:pt x="326" y="354"/>
                  </a:lnTo>
                  <a:lnTo>
                    <a:pt x="324" y="322"/>
                  </a:lnTo>
                  <a:lnTo>
                    <a:pt x="324" y="302"/>
                  </a:lnTo>
                  <a:lnTo>
                    <a:pt x="324" y="278"/>
                  </a:lnTo>
                  <a:lnTo>
                    <a:pt x="322" y="268"/>
                  </a:lnTo>
                  <a:lnTo>
                    <a:pt x="316" y="262"/>
                  </a:lnTo>
                  <a:lnTo>
                    <a:pt x="316" y="248"/>
                  </a:lnTo>
                  <a:lnTo>
                    <a:pt x="306" y="232"/>
                  </a:lnTo>
                  <a:lnTo>
                    <a:pt x="300" y="226"/>
                  </a:lnTo>
                  <a:lnTo>
                    <a:pt x="296" y="224"/>
                  </a:lnTo>
                  <a:lnTo>
                    <a:pt x="290" y="228"/>
                  </a:lnTo>
                  <a:lnTo>
                    <a:pt x="282" y="232"/>
                  </a:lnTo>
                  <a:lnTo>
                    <a:pt x="278" y="232"/>
                  </a:lnTo>
                  <a:lnTo>
                    <a:pt x="272" y="230"/>
                  </a:lnTo>
                  <a:lnTo>
                    <a:pt x="264" y="226"/>
                  </a:lnTo>
                  <a:lnTo>
                    <a:pt x="270" y="216"/>
                  </a:lnTo>
                  <a:lnTo>
                    <a:pt x="272" y="214"/>
                  </a:lnTo>
                  <a:lnTo>
                    <a:pt x="276" y="212"/>
                  </a:lnTo>
                  <a:lnTo>
                    <a:pt x="282" y="210"/>
                  </a:lnTo>
                  <a:lnTo>
                    <a:pt x="288" y="214"/>
                  </a:lnTo>
                  <a:lnTo>
                    <a:pt x="300" y="216"/>
                  </a:lnTo>
                  <a:lnTo>
                    <a:pt x="302" y="206"/>
                  </a:lnTo>
                  <a:lnTo>
                    <a:pt x="296" y="202"/>
                  </a:lnTo>
                  <a:lnTo>
                    <a:pt x="292" y="192"/>
                  </a:lnTo>
                  <a:lnTo>
                    <a:pt x="308" y="192"/>
                  </a:lnTo>
                  <a:lnTo>
                    <a:pt x="312" y="190"/>
                  </a:lnTo>
                  <a:lnTo>
                    <a:pt x="318" y="184"/>
                  </a:lnTo>
                  <a:lnTo>
                    <a:pt x="324" y="176"/>
                  </a:lnTo>
                  <a:lnTo>
                    <a:pt x="344" y="158"/>
                  </a:lnTo>
                  <a:lnTo>
                    <a:pt x="346" y="152"/>
                  </a:lnTo>
                  <a:lnTo>
                    <a:pt x="346" y="148"/>
                  </a:lnTo>
                  <a:lnTo>
                    <a:pt x="348" y="146"/>
                  </a:lnTo>
                  <a:lnTo>
                    <a:pt x="352" y="146"/>
                  </a:lnTo>
                  <a:lnTo>
                    <a:pt x="356" y="142"/>
                  </a:lnTo>
                  <a:lnTo>
                    <a:pt x="362" y="136"/>
                  </a:lnTo>
                  <a:lnTo>
                    <a:pt x="364" y="128"/>
                  </a:lnTo>
                  <a:lnTo>
                    <a:pt x="366" y="120"/>
                  </a:lnTo>
                  <a:lnTo>
                    <a:pt x="358" y="116"/>
                  </a:lnTo>
                  <a:lnTo>
                    <a:pt x="354" y="112"/>
                  </a:lnTo>
                  <a:lnTo>
                    <a:pt x="348" y="112"/>
                  </a:lnTo>
                  <a:lnTo>
                    <a:pt x="344" y="110"/>
                  </a:lnTo>
                  <a:lnTo>
                    <a:pt x="338" y="108"/>
                  </a:lnTo>
                  <a:lnTo>
                    <a:pt x="330" y="100"/>
                  </a:lnTo>
                  <a:lnTo>
                    <a:pt x="320" y="94"/>
                  </a:lnTo>
                  <a:lnTo>
                    <a:pt x="312" y="92"/>
                  </a:lnTo>
                  <a:lnTo>
                    <a:pt x="306" y="90"/>
                  </a:lnTo>
                  <a:lnTo>
                    <a:pt x="294" y="94"/>
                  </a:lnTo>
                  <a:lnTo>
                    <a:pt x="282" y="98"/>
                  </a:lnTo>
                  <a:lnTo>
                    <a:pt x="278" y="98"/>
                  </a:lnTo>
                  <a:lnTo>
                    <a:pt x="276" y="96"/>
                  </a:lnTo>
                  <a:lnTo>
                    <a:pt x="280" y="92"/>
                  </a:lnTo>
                  <a:lnTo>
                    <a:pt x="288" y="86"/>
                  </a:lnTo>
                  <a:lnTo>
                    <a:pt x="294" y="80"/>
                  </a:lnTo>
                  <a:lnTo>
                    <a:pt x="292" y="78"/>
                  </a:lnTo>
                  <a:lnTo>
                    <a:pt x="286" y="78"/>
                  </a:lnTo>
                  <a:lnTo>
                    <a:pt x="282" y="76"/>
                  </a:lnTo>
                  <a:lnTo>
                    <a:pt x="284" y="74"/>
                  </a:lnTo>
                  <a:lnTo>
                    <a:pt x="288" y="72"/>
                  </a:lnTo>
                  <a:lnTo>
                    <a:pt x="298" y="66"/>
                  </a:lnTo>
                  <a:lnTo>
                    <a:pt x="300" y="66"/>
                  </a:lnTo>
                  <a:lnTo>
                    <a:pt x="302" y="64"/>
                  </a:lnTo>
                  <a:lnTo>
                    <a:pt x="302" y="62"/>
                  </a:lnTo>
                  <a:lnTo>
                    <a:pt x="302" y="58"/>
                  </a:lnTo>
                  <a:lnTo>
                    <a:pt x="308" y="56"/>
                  </a:lnTo>
                  <a:lnTo>
                    <a:pt x="314" y="54"/>
                  </a:lnTo>
                  <a:lnTo>
                    <a:pt x="324" y="52"/>
                  </a:lnTo>
                  <a:lnTo>
                    <a:pt x="330" y="50"/>
                  </a:lnTo>
                  <a:lnTo>
                    <a:pt x="334" y="48"/>
                  </a:lnTo>
                  <a:lnTo>
                    <a:pt x="338" y="44"/>
                  </a:lnTo>
                  <a:lnTo>
                    <a:pt x="340" y="40"/>
                  </a:lnTo>
                  <a:lnTo>
                    <a:pt x="340" y="34"/>
                  </a:lnTo>
                  <a:lnTo>
                    <a:pt x="340" y="30"/>
                  </a:lnTo>
                  <a:lnTo>
                    <a:pt x="338" y="26"/>
                  </a:lnTo>
                  <a:lnTo>
                    <a:pt x="330" y="26"/>
                  </a:lnTo>
                  <a:lnTo>
                    <a:pt x="320" y="24"/>
                  </a:lnTo>
                  <a:lnTo>
                    <a:pt x="310" y="24"/>
                  </a:lnTo>
                  <a:lnTo>
                    <a:pt x="302" y="20"/>
                  </a:lnTo>
                  <a:lnTo>
                    <a:pt x="286" y="18"/>
                  </a:lnTo>
                  <a:lnTo>
                    <a:pt x="278" y="10"/>
                  </a:lnTo>
                  <a:lnTo>
                    <a:pt x="264" y="0"/>
                  </a:lnTo>
                  <a:lnTo>
                    <a:pt x="262" y="4"/>
                  </a:lnTo>
                  <a:lnTo>
                    <a:pt x="254" y="12"/>
                  </a:lnTo>
                  <a:lnTo>
                    <a:pt x="250" y="20"/>
                  </a:lnTo>
                  <a:lnTo>
                    <a:pt x="240" y="22"/>
                  </a:lnTo>
                  <a:lnTo>
                    <a:pt x="242" y="28"/>
                  </a:lnTo>
                  <a:lnTo>
                    <a:pt x="234" y="36"/>
                  </a:lnTo>
                  <a:lnTo>
                    <a:pt x="240" y="44"/>
                  </a:lnTo>
                  <a:lnTo>
                    <a:pt x="238" y="46"/>
                  </a:lnTo>
                  <a:lnTo>
                    <a:pt x="234" y="46"/>
                  </a:lnTo>
                  <a:lnTo>
                    <a:pt x="220" y="48"/>
                  </a:lnTo>
                  <a:lnTo>
                    <a:pt x="216" y="52"/>
                  </a:lnTo>
                  <a:lnTo>
                    <a:pt x="214" y="54"/>
                  </a:lnTo>
                  <a:lnTo>
                    <a:pt x="210" y="66"/>
                  </a:lnTo>
                  <a:lnTo>
                    <a:pt x="204" y="74"/>
                  </a:lnTo>
                  <a:lnTo>
                    <a:pt x="204" y="84"/>
                  </a:lnTo>
                  <a:lnTo>
                    <a:pt x="204" y="92"/>
                  </a:lnTo>
                  <a:lnTo>
                    <a:pt x="198" y="102"/>
                  </a:lnTo>
                  <a:lnTo>
                    <a:pt x="188" y="106"/>
                  </a:lnTo>
                  <a:lnTo>
                    <a:pt x="182" y="122"/>
                  </a:lnTo>
                  <a:lnTo>
                    <a:pt x="172" y="124"/>
                  </a:lnTo>
                  <a:lnTo>
                    <a:pt x="166" y="128"/>
                  </a:lnTo>
                  <a:lnTo>
                    <a:pt x="160" y="134"/>
                  </a:lnTo>
                  <a:lnTo>
                    <a:pt x="158" y="140"/>
                  </a:lnTo>
                  <a:lnTo>
                    <a:pt x="160" y="146"/>
                  </a:lnTo>
                  <a:lnTo>
                    <a:pt x="162" y="152"/>
                  </a:lnTo>
                  <a:lnTo>
                    <a:pt x="166" y="154"/>
                  </a:lnTo>
                  <a:lnTo>
                    <a:pt x="172" y="156"/>
                  </a:lnTo>
                  <a:lnTo>
                    <a:pt x="174" y="156"/>
                  </a:lnTo>
                  <a:lnTo>
                    <a:pt x="176" y="154"/>
                  </a:lnTo>
                  <a:lnTo>
                    <a:pt x="178" y="150"/>
                  </a:lnTo>
                  <a:lnTo>
                    <a:pt x="180" y="144"/>
                  </a:lnTo>
                  <a:lnTo>
                    <a:pt x="208" y="136"/>
                  </a:lnTo>
                  <a:lnTo>
                    <a:pt x="200" y="144"/>
                  </a:lnTo>
                  <a:lnTo>
                    <a:pt x="194" y="150"/>
                  </a:lnTo>
                  <a:lnTo>
                    <a:pt x="186" y="154"/>
                  </a:lnTo>
                  <a:lnTo>
                    <a:pt x="180" y="158"/>
                  </a:lnTo>
                  <a:lnTo>
                    <a:pt x="180" y="162"/>
                  </a:lnTo>
                  <a:lnTo>
                    <a:pt x="180" y="166"/>
                  </a:lnTo>
                  <a:lnTo>
                    <a:pt x="180" y="172"/>
                  </a:lnTo>
                  <a:lnTo>
                    <a:pt x="172" y="184"/>
                  </a:lnTo>
                  <a:lnTo>
                    <a:pt x="164" y="194"/>
                  </a:lnTo>
                  <a:lnTo>
                    <a:pt x="160" y="208"/>
                  </a:lnTo>
                  <a:lnTo>
                    <a:pt x="158" y="214"/>
                  </a:lnTo>
                  <a:lnTo>
                    <a:pt x="156" y="220"/>
                  </a:lnTo>
                  <a:lnTo>
                    <a:pt x="148" y="230"/>
                  </a:lnTo>
                  <a:lnTo>
                    <a:pt x="144" y="234"/>
                  </a:lnTo>
                  <a:lnTo>
                    <a:pt x="144" y="236"/>
                  </a:lnTo>
                  <a:lnTo>
                    <a:pt x="148" y="238"/>
                  </a:lnTo>
                  <a:lnTo>
                    <a:pt x="152" y="238"/>
                  </a:lnTo>
                  <a:lnTo>
                    <a:pt x="158" y="236"/>
                  </a:lnTo>
                  <a:lnTo>
                    <a:pt x="162" y="232"/>
                  </a:lnTo>
                  <a:lnTo>
                    <a:pt x="166" y="224"/>
                  </a:lnTo>
                  <a:lnTo>
                    <a:pt x="168" y="220"/>
                  </a:lnTo>
                  <a:lnTo>
                    <a:pt x="176" y="212"/>
                  </a:lnTo>
                  <a:lnTo>
                    <a:pt x="174" y="220"/>
                  </a:lnTo>
                  <a:lnTo>
                    <a:pt x="172" y="232"/>
                  </a:lnTo>
                  <a:lnTo>
                    <a:pt x="174" y="236"/>
                  </a:lnTo>
                  <a:lnTo>
                    <a:pt x="176" y="236"/>
                  </a:lnTo>
                  <a:lnTo>
                    <a:pt x="182" y="230"/>
                  </a:lnTo>
                  <a:lnTo>
                    <a:pt x="192" y="212"/>
                  </a:lnTo>
                  <a:lnTo>
                    <a:pt x="196" y="224"/>
                  </a:lnTo>
                  <a:lnTo>
                    <a:pt x="198" y="232"/>
                  </a:lnTo>
                  <a:lnTo>
                    <a:pt x="198" y="238"/>
                  </a:lnTo>
                  <a:lnTo>
                    <a:pt x="198" y="240"/>
                  </a:lnTo>
                  <a:lnTo>
                    <a:pt x="196" y="240"/>
                  </a:lnTo>
                  <a:lnTo>
                    <a:pt x="188" y="244"/>
                  </a:lnTo>
                  <a:lnTo>
                    <a:pt x="180" y="254"/>
                  </a:lnTo>
                  <a:lnTo>
                    <a:pt x="162" y="268"/>
                  </a:lnTo>
                  <a:lnTo>
                    <a:pt x="160" y="272"/>
                  </a:lnTo>
                  <a:lnTo>
                    <a:pt x="160" y="276"/>
                  </a:lnTo>
                  <a:lnTo>
                    <a:pt x="162" y="280"/>
                  </a:lnTo>
                  <a:lnTo>
                    <a:pt x="162" y="288"/>
                  </a:lnTo>
                  <a:lnTo>
                    <a:pt x="162" y="300"/>
                  </a:lnTo>
                  <a:lnTo>
                    <a:pt x="164" y="302"/>
                  </a:lnTo>
                  <a:lnTo>
                    <a:pt x="166" y="302"/>
                  </a:lnTo>
                  <a:lnTo>
                    <a:pt x="168" y="298"/>
                  </a:lnTo>
                  <a:lnTo>
                    <a:pt x="168" y="296"/>
                  </a:lnTo>
                  <a:lnTo>
                    <a:pt x="170" y="294"/>
                  </a:lnTo>
                  <a:lnTo>
                    <a:pt x="172" y="290"/>
                  </a:lnTo>
                  <a:lnTo>
                    <a:pt x="176" y="288"/>
                  </a:lnTo>
                  <a:lnTo>
                    <a:pt x="182" y="294"/>
                  </a:lnTo>
                  <a:lnTo>
                    <a:pt x="190" y="302"/>
                  </a:lnTo>
                  <a:lnTo>
                    <a:pt x="192" y="300"/>
                  </a:lnTo>
                  <a:lnTo>
                    <a:pt x="192" y="292"/>
                  </a:lnTo>
                  <a:lnTo>
                    <a:pt x="190" y="282"/>
                  </a:lnTo>
                  <a:lnTo>
                    <a:pt x="194" y="284"/>
                  </a:lnTo>
                  <a:lnTo>
                    <a:pt x="198" y="288"/>
                  </a:lnTo>
                  <a:lnTo>
                    <a:pt x="200" y="292"/>
                  </a:lnTo>
                  <a:lnTo>
                    <a:pt x="202" y="296"/>
                  </a:lnTo>
                  <a:lnTo>
                    <a:pt x="206" y="300"/>
                  </a:lnTo>
                  <a:lnTo>
                    <a:pt x="210" y="300"/>
                  </a:lnTo>
                  <a:lnTo>
                    <a:pt x="214" y="298"/>
                  </a:lnTo>
                  <a:lnTo>
                    <a:pt x="224" y="294"/>
                  </a:lnTo>
                  <a:lnTo>
                    <a:pt x="228" y="290"/>
                  </a:lnTo>
                  <a:lnTo>
                    <a:pt x="236" y="294"/>
                  </a:lnTo>
                  <a:lnTo>
                    <a:pt x="240" y="296"/>
                  </a:lnTo>
                  <a:lnTo>
                    <a:pt x="242" y="296"/>
                  </a:lnTo>
                  <a:lnTo>
                    <a:pt x="236" y="304"/>
                  </a:lnTo>
                  <a:lnTo>
                    <a:pt x="232" y="310"/>
                  </a:lnTo>
                  <a:lnTo>
                    <a:pt x="226" y="314"/>
                  </a:lnTo>
                  <a:lnTo>
                    <a:pt x="222" y="318"/>
                  </a:lnTo>
                  <a:lnTo>
                    <a:pt x="218" y="324"/>
                  </a:lnTo>
                  <a:lnTo>
                    <a:pt x="216" y="332"/>
                  </a:lnTo>
                  <a:lnTo>
                    <a:pt x="220" y="338"/>
                  </a:lnTo>
                  <a:lnTo>
                    <a:pt x="220" y="350"/>
                  </a:lnTo>
                  <a:lnTo>
                    <a:pt x="220" y="362"/>
                  </a:lnTo>
                  <a:lnTo>
                    <a:pt x="236" y="366"/>
                  </a:lnTo>
                  <a:lnTo>
                    <a:pt x="238" y="376"/>
                  </a:lnTo>
                  <a:lnTo>
                    <a:pt x="236" y="380"/>
                  </a:lnTo>
                  <a:lnTo>
                    <a:pt x="232" y="380"/>
                  </a:lnTo>
                  <a:lnTo>
                    <a:pt x="228" y="378"/>
                  </a:lnTo>
                  <a:lnTo>
                    <a:pt x="226" y="378"/>
                  </a:lnTo>
                  <a:lnTo>
                    <a:pt x="224" y="380"/>
                  </a:lnTo>
                  <a:lnTo>
                    <a:pt x="224" y="386"/>
                  </a:lnTo>
                  <a:lnTo>
                    <a:pt x="228" y="396"/>
                  </a:lnTo>
                  <a:lnTo>
                    <a:pt x="224" y="400"/>
                  </a:lnTo>
                  <a:lnTo>
                    <a:pt x="218" y="406"/>
                  </a:lnTo>
                  <a:lnTo>
                    <a:pt x="216" y="408"/>
                  </a:lnTo>
                  <a:lnTo>
                    <a:pt x="216" y="410"/>
                  </a:lnTo>
                  <a:lnTo>
                    <a:pt x="216" y="416"/>
                  </a:lnTo>
                  <a:lnTo>
                    <a:pt x="216" y="422"/>
                  </a:lnTo>
                  <a:lnTo>
                    <a:pt x="216" y="424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640" name="Freeform 42"/>
            <p:cNvSpPr>
              <a:spLocks/>
            </p:cNvSpPr>
            <p:nvPr/>
          </p:nvSpPr>
          <p:spPr bwMode="auto">
            <a:xfrm>
              <a:off x="1713" y="3692"/>
              <a:ext cx="1075" cy="629"/>
            </a:xfrm>
            <a:custGeom>
              <a:avLst/>
              <a:gdLst>
                <a:gd name="T0" fmla="*/ 11983 w 804"/>
                <a:gd name="T1" fmla="*/ 8665 h 470"/>
                <a:gd name="T2" fmla="*/ 12030 w 804"/>
                <a:gd name="T3" fmla="*/ 7964 h 470"/>
                <a:gd name="T4" fmla="*/ 12155 w 804"/>
                <a:gd name="T5" fmla="*/ 7778 h 470"/>
                <a:gd name="T6" fmla="*/ 12564 w 804"/>
                <a:gd name="T7" fmla="*/ 7234 h 470"/>
                <a:gd name="T8" fmla="*/ 13153 w 804"/>
                <a:gd name="T9" fmla="*/ 6930 h 470"/>
                <a:gd name="T10" fmla="*/ 13444 w 804"/>
                <a:gd name="T11" fmla="*/ 6551 h 470"/>
                <a:gd name="T12" fmla="*/ 13808 w 804"/>
                <a:gd name="T13" fmla="*/ 6484 h 470"/>
                <a:gd name="T14" fmla="*/ 14305 w 804"/>
                <a:gd name="T15" fmla="*/ 6596 h 470"/>
                <a:gd name="T16" fmla="*/ 14462 w 804"/>
                <a:gd name="T17" fmla="*/ 6384 h 470"/>
                <a:gd name="T18" fmla="*/ 14462 w 804"/>
                <a:gd name="T19" fmla="*/ 5753 h 470"/>
                <a:gd name="T20" fmla="*/ 14291 w 804"/>
                <a:gd name="T21" fmla="*/ 5454 h 470"/>
                <a:gd name="T22" fmla="*/ 14353 w 804"/>
                <a:gd name="T23" fmla="*/ 4972 h 470"/>
                <a:gd name="T24" fmla="*/ 14252 w 804"/>
                <a:gd name="T25" fmla="*/ 4752 h 470"/>
                <a:gd name="T26" fmla="*/ 14462 w 804"/>
                <a:gd name="T27" fmla="*/ 4023 h 470"/>
                <a:gd name="T28" fmla="*/ 14533 w 804"/>
                <a:gd name="T29" fmla="*/ 3690 h 470"/>
                <a:gd name="T30" fmla="*/ 14575 w 804"/>
                <a:gd name="T31" fmla="*/ 2730 h 470"/>
                <a:gd name="T32" fmla="*/ 14462 w 804"/>
                <a:gd name="T33" fmla="*/ 2246 h 470"/>
                <a:gd name="T34" fmla="*/ 14184 w 804"/>
                <a:gd name="T35" fmla="*/ 2069 h 470"/>
                <a:gd name="T36" fmla="*/ 13828 w 804"/>
                <a:gd name="T37" fmla="*/ 2106 h 470"/>
                <a:gd name="T38" fmla="*/ 13579 w 804"/>
                <a:gd name="T39" fmla="*/ 2001 h 470"/>
                <a:gd name="T40" fmla="*/ 13290 w 804"/>
                <a:gd name="T41" fmla="*/ 1546 h 470"/>
                <a:gd name="T42" fmla="*/ 12193 w 804"/>
                <a:gd name="T43" fmla="*/ 1254 h 470"/>
                <a:gd name="T44" fmla="*/ 11940 w 804"/>
                <a:gd name="T45" fmla="*/ 1360 h 470"/>
                <a:gd name="T46" fmla="*/ 11104 w 804"/>
                <a:gd name="T47" fmla="*/ 637 h 470"/>
                <a:gd name="T48" fmla="*/ 10523 w 804"/>
                <a:gd name="T49" fmla="*/ 67 h 470"/>
                <a:gd name="T50" fmla="*/ 10152 w 804"/>
                <a:gd name="T51" fmla="*/ 254 h 470"/>
                <a:gd name="T52" fmla="*/ 9524 w 804"/>
                <a:gd name="T53" fmla="*/ 1100 h 470"/>
                <a:gd name="T54" fmla="*/ 8581 w 804"/>
                <a:gd name="T55" fmla="*/ 2069 h 470"/>
                <a:gd name="T56" fmla="*/ 8002 w 804"/>
                <a:gd name="T57" fmla="*/ 2282 h 470"/>
                <a:gd name="T58" fmla="*/ 7668 w 804"/>
                <a:gd name="T59" fmla="*/ 2359 h 470"/>
                <a:gd name="T60" fmla="*/ 6795 w 804"/>
                <a:gd name="T61" fmla="*/ 2400 h 470"/>
                <a:gd name="T62" fmla="*/ 5914 w 804"/>
                <a:gd name="T63" fmla="*/ 2800 h 470"/>
                <a:gd name="T64" fmla="*/ 5435 w 804"/>
                <a:gd name="T65" fmla="*/ 3212 h 470"/>
                <a:gd name="T66" fmla="*/ 4858 w 804"/>
                <a:gd name="T67" fmla="*/ 3869 h 470"/>
                <a:gd name="T68" fmla="*/ 4324 w 804"/>
                <a:gd name="T69" fmla="*/ 4351 h 470"/>
                <a:gd name="T70" fmla="*/ 4014 w 804"/>
                <a:gd name="T71" fmla="*/ 4838 h 470"/>
                <a:gd name="T72" fmla="*/ 3801 w 804"/>
                <a:gd name="T73" fmla="*/ 5234 h 470"/>
                <a:gd name="T74" fmla="*/ 3648 w 804"/>
                <a:gd name="T75" fmla="*/ 5454 h 470"/>
                <a:gd name="T76" fmla="*/ 3903 w 804"/>
                <a:gd name="T77" fmla="*/ 5654 h 470"/>
                <a:gd name="T78" fmla="*/ 3725 w 804"/>
                <a:gd name="T79" fmla="*/ 6418 h 470"/>
                <a:gd name="T80" fmla="*/ 2966 w 804"/>
                <a:gd name="T81" fmla="*/ 7152 h 470"/>
                <a:gd name="T82" fmla="*/ 2383 w 804"/>
                <a:gd name="T83" fmla="*/ 7587 h 470"/>
                <a:gd name="T84" fmla="*/ 1538 w 804"/>
                <a:gd name="T85" fmla="*/ 7730 h 47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804"/>
                <a:gd name="T130" fmla="*/ 0 h 470"/>
                <a:gd name="T131" fmla="*/ 804 w 804"/>
                <a:gd name="T132" fmla="*/ 470 h 470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804" h="470">
                  <a:moveTo>
                    <a:pt x="0" y="434"/>
                  </a:moveTo>
                  <a:lnTo>
                    <a:pt x="0" y="470"/>
                  </a:lnTo>
                  <a:lnTo>
                    <a:pt x="656" y="470"/>
                  </a:lnTo>
                  <a:lnTo>
                    <a:pt x="654" y="448"/>
                  </a:lnTo>
                  <a:lnTo>
                    <a:pt x="660" y="436"/>
                  </a:lnTo>
                  <a:lnTo>
                    <a:pt x="658" y="432"/>
                  </a:lnTo>
                  <a:lnTo>
                    <a:pt x="658" y="428"/>
                  </a:lnTo>
                  <a:lnTo>
                    <a:pt x="660" y="426"/>
                  </a:lnTo>
                  <a:lnTo>
                    <a:pt x="666" y="422"/>
                  </a:lnTo>
                  <a:lnTo>
                    <a:pt x="674" y="414"/>
                  </a:lnTo>
                  <a:lnTo>
                    <a:pt x="682" y="404"/>
                  </a:lnTo>
                  <a:lnTo>
                    <a:pt x="688" y="392"/>
                  </a:lnTo>
                  <a:lnTo>
                    <a:pt x="688" y="380"/>
                  </a:lnTo>
                  <a:lnTo>
                    <a:pt x="702" y="380"/>
                  </a:lnTo>
                  <a:lnTo>
                    <a:pt x="720" y="376"/>
                  </a:lnTo>
                  <a:lnTo>
                    <a:pt x="726" y="366"/>
                  </a:lnTo>
                  <a:lnTo>
                    <a:pt x="732" y="358"/>
                  </a:lnTo>
                  <a:lnTo>
                    <a:pt x="736" y="356"/>
                  </a:lnTo>
                  <a:lnTo>
                    <a:pt x="738" y="356"/>
                  </a:lnTo>
                  <a:lnTo>
                    <a:pt x="748" y="354"/>
                  </a:lnTo>
                  <a:lnTo>
                    <a:pt x="756" y="352"/>
                  </a:lnTo>
                  <a:lnTo>
                    <a:pt x="766" y="354"/>
                  </a:lnTo>
                  <a:lnTo>
                    <a:pt x="776" y="356"/>
                  </a:lnTo>
                  <a:lnTo>
                    <a:pt x="784" y="358"/>
                  </a:lnTo>
                  <a:lnTo>
                    <a:pt x="788" y="358"/>
                  </a:lnTo>
                  <a:lnTo>
                    <a:pt x="790" y="356"/>
                  </a:lnTo>
                  <a:lnTo>
                    <a:pt x="792" y="346"/>
                  </a:lnTo>
                  <a:lnTo>
                    <a:pt x="792" y="334"/>
                  </a:lnTo>
                  <a:lnTo>
                    <a:pt x="792" y="316"/>
                  </a:lnTo>
                  <a:lnTo>
                    <a:pt x="792" y="312"/>
                  </a:lnTo>
                  <a:lnTo>
                    <a:pt x="792" y="310"/>
                  </a:lnTo>
                  <a:lnTo>
                    <a:pt x="788" y="304"/>
                  </a:lnTo>
                  <a:lnTo>
                    <a:pt x="782" y="296"/>
                  </a:lnTo>
                  <a:lnTo>
                    <a:pt x="784" y="290"/>
                  </a:lnTo>
                  <a:lnTo>
                    <a:pt x="786" y="278"/>
                  </a:lnTo>
                  <a:lnTo>
                    <a:pt x="786" y="270"/>
                  </a:lnTo>
                  <a:lnTo>
                    <a:pt x="782" y="264"/>
                  </a:lnTo>
                  <a:lnTo>
                    <a:pt x="780" y="260"/>
                  </a:lnTo>
                  <a:lnTo>
                    <a:pt x="780" y="258"/>
                  </a:lnTo>
                  <a:lnTo>
                    <a:pt x="792" y="236"/>
                  </a:lnTo>
                  <a:lnTo>
                    <a:pt x="792" y="226"/>
                  </a:lnTo>
                  <a:lnTo>
                    <a:pt x="792" y="218"/>
                  </a:lnTo>
                  <a:lnTo>
                    <a:pt x="790" y="216"/>
                  </a:lnTo>
                  <a:lnTo>
                    <a:pt x="792" y="214"/>
                  </a:lnTo>
                  <a:lnTo>
                    <a:pt x="796" y="200"/>
                  </a:lnTo>
                  <a:lnTo>
                    <a:pt x="804" y="172"/>
                  </a:lnTo>
                  <a:lnTo>
                    <a:pt x="794" y="154"/>
                  </a:lnTo>
                  <a:lnTo>
                    <a:pt x="798" y="148"/>
                  </a:lnTo>
                  <a:lnTo>
                    <a:pt x="802" y="142"/>
                  </a:lnTo>
                  <a:lnTo>
                    <a:pt x="800" y="136"/>
                  </a:lnTo>
                  <a:lnTo>
                    <a:pt x="792" y="122"/>
                  </a:lnTo>
                  <a:lnTo>
                    <a:pt x="784" y="116"/>
                  </a:lnTo>
                  <a:lnTo>
                    <a:pt x="780" y="112"/>
                  </a:lnTo>
                  <a:lnTo>
                    <a:pt x="776" y="112"/>
                  </a:lnTo>
                  <a:lnTo>
                    <a:pt x="774" y="114"/>
                  </a:lnTo>
                  <a:lnTo>
                    <a:pt x="770" y="116"/>
                  </a:lnTo>
                  <a:lnTo>
                    <a:pt x="758" y="114"/>
                  </a:lnTo>
                  <a:lnTo>
                    <a:pt x="748" y="112"/>
                  </a:lnTo>
                  <a:lnTo>
                    <a:pt x="744" y="110"/>
                  </a:lnTo>
                  <a:lnTo>
                    <a:pt x="744" y="108"/>
                  </a:lnTo>
                  <a:lnTo>
                    <a:pt x="740" y="92"/>
                  </a:lnTo>
                  <a:lnTo>
                    <a:pt x="738" y="80"/>
                  </a:lnTo>
                  <a:lnTo>
                    <a:pt x="728" y="84"/>
                  </a:lnTo>
                  <a:lnTo>
                    <a:pt x="704" y="84"/>
                  </a:lnTo>
                  <a:lnTo>
                    <a:pt x="694" y="74"/>
                  </a:lnTo>
                  <a:lnTo>
                    <a:pt x="668" y="68"/>
                  </a:lnTo>
                  <a:lnTo>
                    <a:pt x="662" y="72"/>
                  </a:lnTo>
                  <a:lnTo>
                    <a:pt x="658" y="74"/>
                  </a:lnTo>
                  <a:lnTo>
                    <a:pt x="654" y="74"/>
                  </a:lnTo>
                  <a:lnTo>
                    <a:pt x="634" y="68"/>
                  </a:lnTo>
                  <a:lnTo>
                    <a:pt x="616" y="48"/>
                  </a:lnTo>
                  <a:lnTo>
                    <a:pt x="608" y="34"/>
                  </a:lnTo>
                  <a:lnTo>
                    <a:pt x="602" y="4"/>
                  </a:lnTo>
                  <a:lnTo>
                    <a:pt x="582" y="0"/>
                  </a:lnTo>
                  <a:lnTo>
                    <a:pt x="576" y="4"/>
                  </a:lnTo>
                  <a:lnTo>
                    <a:pt x="566" y="8"/>
                  </a:lnTo>
                  <a:lnTo>
                    <a:pt x="560" y="10"/>
                  </a:lnTo>
                  <a:lnTo>
                    <a:pt x="556" y="14"/>
                  </a:lnTo>
                  <a:lnTo>
                    <a:pt x="546" y="26"/>
                  </a:lnTo>
                  <a:lnTo>
                    <a:pt x="538" y="34"/>
                  </a:lnTo>
                  <a:lnTo>
                    <a:pt x="522" y="60"/>
                  </a:lnTo>
                  <a:lnTo>
                    <a:pt x="516" y="72"/>
                  </a:lnTo>
                  <a:lnTo>
                    <a:pt x="494" y="96"/>
                  </a:lnTo>
                  <a:lnTo>
                    <a:pt x="470" y="112"/>
                  </a:lnTo>
                  <a:lnTo>
                    <a:pt x="464" y="120"/>
                  </a:lnTo>
                  <a:lnTo>
                    <a:pt x="448" y="124"/>
                  </a:lnTo>
                  <a:lnTo>
                    <a:pt x="438" y="124"/>
                  </a:lnTo>
                  <a:lnTo>
                    <a:pt x="432" y="124"/>
                  </a:lnTo>
                  <a:lnTo>
                    <a:pt x="428" y="126"/>
                  </a:lnTo>
                  <a:lnTo>
                    <a:pt x="420" y="128"/>
                  </a:lnTo>
                  <a:lnTo>
                    <a:pt x="410" y="128"/>
                  </a:lnTo>
                  <a:lnTo>
                    <a:pt x="394" y="128"/>
                  </a:lnTo>
                  <a:lnTo>
                    <a:pt x="372" y="130"/>
                  </a:lnTo>
                  <a:lnTo>
                    <a:pt x="352" y="132"/>
                  </a:lnTo>
                  <a:lnTo>
                    <a:pt x="332" y="144"/>
                  </a:lnTo>
                  <a:lnTo>
                    <a:pt x="324" y="152"/>
                  </a:lnTo>
                  <a:lnTo>
                    <a:pt x="312" y="160"/>
                  </a:lnTo>
                  <a:lnTo>
                    <a:pt x="306" y="166"/>
                  </a:lnTo>
                  <a:lnTo>
                    <a:pt x="298" y="174"/>
                  </a:lnTo>
                  <a:lnTo>
                    <a:pt x="288" y="186"/>
                  </a:lnTo>
                  <a:lnTo>
                    <a:pt x="282" y="198"/>
                  </a:lnTo>
                  <a:lnTo>
                    <a:pt x="266" y="210"/>
                  </a:lnTo>
                  <a:lnTo>
                    <a:pt x="250" y="224"/>
                  </a:lnTo>
                  <a:lnTo>
                    <a:pt x="242" y="232"/>
                  </a:lnTo>
                  <a:lnTo>
                    <a:pt x="236" y="236"/>
                  </a:lnTo>
                  <a:lnTo>
                    <a:pt x="224" y="244"/>
                  </a:lnTo>
                  <a:lnTo>
                    <a:pt x="224" y="254"/>
                  </a:lnTo>
                  <a:lnTo>
                    <a:pt x="220" y="262"/>
                  </a:lnTo>
                  <a:lnTo>
                    <a:pt x="216" y="272"/>
                  </a:lnTo>
                  <a:lnTo>
                    <a:pt x="212" y="278"/>
                  </a:lnTo>
                  <a:lnTo>
                    <a:pt x="208" y="284"/>
                  </a:lnTo>
                  <a:lnTo>
                    <a:pt x="204" y="290"/>
                  </a:lnTo>
                  <a:lnTo>
                    <a:pt x="200" y="292"/>
                  </a:lnTo>
                  <a:lnTo>
                    <a:pt x="200" y="296"/>
                  </a:lnTo>
                  <a:lnTo>
                    <a:pt x="204" y="300"/>
                  </a:lnTo>
                  <a:lnTo>
                    <a:pt x="214" y="304"/>
                  </a:lnTo>
                  <a:lnTo>
                    <a:pt x="214" y="306"/>
                  </a:lnTo>
                  <a:lnTo>
                    <a:pt x="216" y="308"/>
                  </a:lnTo>
                  <a:lnTo>
                    <a:pt x="216" y="330"/>
                  </a:lnTo>
                  <a:lnTo>
                    <a:pt x="204" y="348"/>
                  </a:lnTo>
                  <a:lnTo>
                    <a:pt x="186" y="364"/>
                  </a:lnTo>
                  <a:lnTo>
                    <a:pt x="170" y="376"/>
                  </a:lnTo>
                  <a:lnTo>
                    <a:pt x="162" y="388"/>
                  </a:lnTo>
                  <a:lnTo>
                    <a:pt x="150" y="392"/>
                  </a:lnTo>
                  <a:lnTo>
                    <a:pt x="132" y="408"/>
                  </a:lnTo>
                  <a:lnTo>
                    <a:pt x="130" y="412"/>
                  </a:lnTo>
                  <a:lnTo>
                    <a:pt x="128" y="416"/>
                  </a:lnTo>
                  <a:lnTo>
                    <a:pt x="126" y="416"/>
                  </a:lnTo>
                  <a:lnTo>
                    <a:pt x="84" y="420"/>
                  </a:lnTo>
                  <a:lnTo>
                    <a:pt x="56" y="434"/>
                  </a:lnTo>
                  <a:lnTo>
                    <a:pt x="0" y="434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641" name="Freeform 43"/>
            <p:cNvSpPr>
              <a:spLocks/>
            </p:cNvSpPr>
            <p:nvPr/>
          </p:nvSpPr>
          <p:spPr bwMode="auto">
            <a:xfrm>
              <a:off x="1713" y="3692"/>
              <a:ext cx="1075" cy="629"/>
            </a:xfrm>
            <a:custGeom>
              <a:avLst/>
              <a:gdLst>
                <a:gd name="T0" fmla="*/ 11983 w 804"/>
                <a:gd name="T1" fmla="*/ 8665 h 470"/>
                <a:gd name="T2" fmla="*/ 12030 w 804"/>
                <a:gd name="T3" fmla="*/ 7964 h 470"/>
                <a:gd name="T4" fmla="*/ 12155 w 804"/>
                <a:gd name="T5" fmla="*/ 7778 h 470"/>
                <a:gd name="T6" fmla="*/ 12564 w 804"/>
                <a:gd name="T7" fmla="*/ 7234 h 470"/>
                <a:gd name="T8" fmla="*/ 13153 w 804"/>
                <a:gd name="T9" fmla="*/ 6930 h 470"/>
                <a:gd name="T10" fmla="*/ 13444 w 804"/>
                <a:gd name="T11" fmla="*/ 6551 h 470"/>
                <a:gd name="T12" fmla="*/ 13808 w 804"/>
                <a:gd name="T13" fmla="*/ 6484 h 470"/>
                <a:gd name="T14" fmla="*/ 14305 w 804"/>
                <a:gd name="T15" fmla="*/ 6596 h 470"/>
                <a:gd name="T16" fmla="*/ 14462 w 804"/>
                <a:gd name="T17" fmla="*/ 6384 h 470"/>
                <a:gd name="T18" fmla="*/ 14462 w 804"/>
                <a:gd name="T19" fmla="*/ 5753 h 470"/>
                <a:gd name="T20" fmla="*/ 14291 w 804"/>
                <a:gd name="T21" fmla="*/ 5454 h 470"/>
                <a:gd name="T22" fmla="*/ 14353 w 804"/>
                <a:gd name="T23" fmla="*/ 4972 h 470"/>
                <a:gd name="T24" fmla="*/ 14252 w 804"/>
                <a:gd name="T25" fmla="*/ 4752 h 470"/>
                <a:gd name="T26" fmla="*/ 14462 w 804"/>
                <a:gd name="T27" fmla="*/ 4023 h 470"/>
                <a:gd name="T28" fmla="*/ 14533 w 804"/>
                <a:gd name="T29" fmla="*/ 3690 h 470"/>
                <a:gd name="T30" fmla="*/ 14575 w 804"/>
                <a:gd name="T31" fmla="*/ 2730 h 470"/>
                <a:gd name="T32" fmla="*/ 14462 w 804"/>
                <a:gd name="T33" fmla="*/ 2246 h 470"/>
                <a:gd name="T34" fmla="*/ 14184 w 804"/>
                <a:gd name="T35" fmla="*/ 2069 h 470"/>
                <a:gd name="T36" fmla="*/ 13828 w 804"/>
                <a:gd name="T37" fmla="*/ 2106 h 470"/>
                <a:gd name="T38" fmla="*/ 13579 w 804"/>
                <a:gd name="T39" fmla="*/ 2001 h 470"/>
                <a:gd name="T40" fmla="*/ 13290 w 804"/>
                <a:gd name="T41" fmla="*/ 1546 h 470"/>
                <a:gd name="T42" fmla="*/ 12193 w 804"/>
                <a:gd name="T43" fmla="*/ 1254 h 470"/>
                <a:gd name="T44" fmla="*/ 11940 w 804"/>
                <a:gd name="T45" fmla="*/ 1360 h 470"/>
                <a:gd name="T46" fmla="*/ 11104 w 804"/>
                <a:gd name="T47" fmla="*/ 637 h 470"/>
                <a:gd name="T48" fmla="*/ 10523 w 804"/>
                <a:gd name="T49" fmla="*/ 67 h 470"/>
                <a:gd name="T50" fmla="*/ 10152 w 804"/>
                <a:gd name="T51" fmla="*/ 254 h 470"/>
                <a:gd name="T52" fmla="*/ 9524 w 804"/>
                <a:gd name="T53" fmla="*/ 1100 h 470"/>
                <a:gd name="T54" fmla="*/ 8581 w 804"/>
                <a:gd name="T55" fmla="*/ 2069 h 470"/>
                <a:gd name="T56" fmla="*/ 8002 w 804"/>
                <a:gd name="T57" fmla="*/ 2282 h 470"/>
                <a:gd name="T58" fmla="*/ 7668 w 804"/>
                <a:gd name="T59" fmla="*/ 2359 h 470"/>
                <a:gd name="T60" fmla="*/ 6795 w 804"/>
                <a:gd name="T61" fmla="*/ 2400 h 470"/>
                <a:gd name="T62" fmla="*/ 5914 w 804"/>
                <a:gd name="T63" fmla="*/ 2800 h 470"/>
                <a:gd name="T64" fmla="*/ 5435 w 804"/>
                <a:gd name="T65" fmla="*/ 3212 h 470"/>
                <a:gd name="T66" fmla="*/ 4858 w 804"/>
                <a:gd name="T67" fmla="*/ 3869 h 470"/>
                <a:gd name="T68" fmla="*/ 4324 w 804"/>
                <a:gd name="T69" fmla="*/ 4351 h 470"/>
                <a:gd name="T70" fmla="*/ 4014 w 804"/>
                <a:gd name="T71" fmla="*/ 4838 h 470"/>
                <a:gd name="T72" fmla="*/ 3801 w 804"/>
                <a:gd name="T73" fmla="*/ 5234 h 470"/>
                <a:gd name="T74" fmla="*/ 3648 w 804"/>
                <a:gd name="T75" fmla="*/ 5454 h 470"/>
                <a:gd name="T76" fmla="*/ 3903 w 804"/>
                <a:gd name="T77" fmla="*/ 5654 h 470"/>
                <a:gd name="T78" fmla="*/ 3725 w 804"/>
                <a:gd name="T79" fmla="*/ 6418 h 470"/>
                <a:gd name="T80" fmla="*/ 2966 w 804"/>
                <a:gd name="T81" fmla="*/ 7152 h 470"/>
                <a:gd name="T82" fmla="*/ 2383 w 804"/>
                <a:gd name="T83" fmla="*/ 7587 h 470"/>
                <a:gd name="T84" fmla="*/ 1538 w 804"/>
                <a:gd name="T85" fmla="*/ 7730 h 47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804"/>
                <a:gd name="T130" fmla="*/ 0 h 470"/>
                <a:gd name="T131" fmla="*/ 804 w 804"/>
                <a:gd name="T132" fmla="*/ 470 h 470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804" h="470">
                  <a:moveTo>
                    <a:pt x="0" y="434"/>
                  </a:moveTo>
                  <a:lnTo>
                    <a:pt x="0" y="470"/>
                  </a:lnTo>
                  <a:lnTo>
                    <a:pt x="656" y="470"/>
                  </a:lnTo>
                  <a:lnTo>
                    <a:pt x="654" y="448"/>
                  </a:lnTo>
                  <a:lnTo>
                    <a:pt x="660" y="436"/>
                  </a:lnTo>
                  <a:lnTo>
                    <a:pt x="658" y="432"/>
                  </a:lnTo>
                  <a:lnTo>
                    <a:pt x="658" y="428"/>
                  </a:lnTo>
                  <a:lnTo>
                    <a:pt x="660" y="426"/>
                  </a:lnTo>
                  <a:lnTo>
                    <a:pt x="666" y="422"/>
                  </a:lnTo>
                  <a:lnTo>
                    <a:pt x="674" y="414"/>
                  </a:lnTo>
                  <a:lnTo>
                    <a:pt x="682" y="404"/>
                  </a:lnTo>
                  <a:lnTo>
                    <a:pt x="688" y="392"/>
                  </a:lnTo>
                  <a:lnTo>
                    <a:pt x="688" y="380"/>
                  </a:lnTo>
                  <a:lnTo>
                    <a:pt x="702" y="380"/>
                  </a:lnTo>
                  <a:lnTo>
                    <a:pt x="720" y="376"/>
                  </a:lnTo>
                  <a:lnTo>
                    <a:pt x="726" y="366"/>
                  </a:lnTo>
                  <a:lnTo>
                    <a:pt x="732" y="358"/>
                  </a:lnTo>
                  <a:lnTo>
                    <a:pt x="736" y="356"/>
                  </a:lnTo>
                  <a:lnTo>
                    <a:pt x="738" y="356"/>
                  </a:lnTo>
                  <a:lnTo>
                    <a:pt x="748" y="354"/>
                  </a:lnTo>
                  <a:lnTo>
                    <a:pt x="756" y="352"/>
                  </a:lnTo>
                  <a:lnTo>
                    <a:pt x="766" y="354"/>
                  </a:lnTo>
                  <a:lnTo>
                    <a:pt x="776" y="356"/>
                  </a:lnTo>
                  <a:lnTo>
                    <a:pt x="784" y="358"/>
                  </a:lnTo>
                  <a:lnTo>
                    <a:pt x="788" y="358"/>
                  </a:lnTo>
                  <a:lnTo>
                    <a:pt x="790" y="356"/>
                  </a:lnTo>
                  <a:lnTo>
                    <a:pt x="792" y="346"/>
                  </a:lnTo>
                  <a:lnTo>
                    <a:pt x="792" y="334"/>
                  </a:lnTo>
                  <a:lnTo>
                    <a:pt x="792" y="316"/>
                  </a:lnTo>
                  <a:lnTo>
                    <a:pt x="792" y="312"/>
                  </a:lnTo>
                  <a:lnTo>
                    <a:pt x="792" y="310"/>
                  </a:lnTo>
                  <a:lnTo>
                    <a:pt x="788" y="304"/>
                  </a:lnTo>
                  <a:lnTo>
                    <a:pt x="782" y="296"/>
                  </a:lnTo>
                  <a:lnTo>
                    <a:pt x="784" y="290"/>
                  </a:lnTo>
                  <a:lnTo>
                    <a:pt x="786" y="278"/>
                  </a:lnTo>
                  <a:lnTo>
                    <a:pt x="786" y="270"/>
                  </a:lnTo>
                  <a:lnTo>
                    <a:pt x="782" y="264"/>
                  </a:lnTo>
                  <a:lnTo>
                    <a:pt x="780" y="260"/>
                  </a:lnTo>
                  <a:lnTo>
                    <a:pt x="780" y="258"/>
                  </a:lnTo>
                  <a:lnTo>
                    <a:pt x="792" y="236"/>
                  </a:lnTo>
                  <a:lnTo>
                    <a:pt x="792" y="226"/>
                  </a:lnTo>
                  <a:lnTo>
                    <a:pt x="792" y="218"/>
                  </a:lnTo>
                  <a:lnTo>
                    <a:pt x="790" y="216"/>
                  </a:lnTo>
                  <a:lnTo>
                    <a:pt x="792" y="214"/>
                  </a:lnTo>
                  <a:lnTo>
                    <a:pt x="796" y="200"/>
                  </a:lnTo>
                  <a:lnTo>
                    <a:pt x="804" y="172"/>
                  </a:lnTo>
                  <a:lnTo>
                    <a:pt x="794" y="154"/>
                  </a:lnTo>
                  <a:lnTo>
                    <a:pt x="798" y="148"/>
                  </a:lnTo>
                  <a:lnTo>
                    <a:pt x="802" y="142"/>
                  </a:lnTo>
                  <a:lnTo>
                    <a:pt x="800" y="136"/>
                  </a:lnTo>
                  <a:lnTo>
                    <a:pt x="792" y="122"/>
                  </a:lnTo>
                  <a:lnTo>
                    <a:pt x="784" y="116"/>
                  </a:lnTo>
                  <a:lnTo>
                    <a:pt x="780" y="112"/>
                  </a:lnTo>
                  <a:lnTo>
                    <a:pt x="776" y="112"/>
                  </a:lnTo>
                  <a:lnTo>
                    <a:pt x="774" y="114"/>
                  </a:lnTo>
                  <a:lnTo>
                    <a:pt x="770" y="116"/>
                  </a:lnTo>
                  <a:lnTo>
                    <a:pt x="758" y="114"/>
                  </a:lnTo>
                  <a:lnTo>
                    <a:pt x="748" y="112"/>
                  </a:lnTo>
                  <a:lnTo>
                    <a:pt x="744" y="110"/>
                  </a:lnTo>
                  <a:lnTo>
                    <a:pt x="744" y="108"/>
                  </a:lnTo>
                  <a:lnTo>
                    <a:pt x="740" y="92"/>
                  </a:lnTo>
                  <a:lnTo>
                    <a:pt x="738" y="80"/>
                  </a:lnTo>
                  <a:lnTo>
                    <a:pt x="728" y="84"/>
                  </a:lnTo>
                  <a:lnTo>
                    <a:pt x="704" y="84"/>
                  </a:lnTo>
                  <a:lnTo>
                    <a:pt x="694" y="74"/>
                  </a:lnTo>
                  <a:lnTo>
                    <a:pt x="668" y="68"/>
                  </a:lnTo>
                  <a:lnTo>
                    <a:pt x="662" y="72"/>
                  </a:lnTo>
                  <a:lnTo>
                    <a:pt x="658" y="74"/>
                  </a:lnTo>
                  <a:lnTo>
                    <a:pt x="654" y="74"/>
                  </a:lnTo>
                  <a:lnTo>
                    <a:pt x="634" y="68"/>
                  </a:lnTo>
                  <a:lnTo>
                    <a:pt x="616" y="48"/>
                  </a:lnTo>
                  <a:lnTo>
                    <a:pt x="608" y="34"/>
                  </a:lnTo>
                  <a:lnTo>
                    <a:pt x="602" y="4"/>
                  </a:lnTo>
                  <a:lnTo>
                    <a:pt x="582" y="0"/>
                  </a:lnTo>
                  <a:lnTo>
                    <a:pt x="576" y="4"/>
                  </a:lnTo>
                  <a:lnTo>
                    <a:pt x="566" y="8"/>
                  </a:lnTo>
                  <a:lnTo>
                    <a:pt x="560" y="10"/>
                  </a:lnTo>
                  <a:lnTo>
                    <a:pt x="556" y="14"/>
                  </a:lnTo>
                  <a:lnTo>
                    <a:pt x="546" y="26"/>
                  </a:lnTo>
                  <a:lnTo>
                    <a:pt x="538" y="34"/>
                  </a:lnTo>
                  <a:lnTo>
                    <a:pt x="522" y="60"/>
                  </a:lnTo>
                  <a:lnTo>
                    <a:pt x="516" y="72"/>
                  </a:lnTo>
                  <a:lnTo>
                    <a:pt x="494" y="96"/>
                  </a:lnTo>
                  <a:lnTo>
                    <a:pt x="470" y="112"/>
                  </a:lnTo>
                  <a:lnTo>
                    <a:pt x="464" y="120"/>
                  </a:lnTo>
                  <a:lnTo>
                    <a:pt x="448" y="124"/>
                  </a:lnTo>
                  <a:lnTo>
                    <a:pt x="438" y="124"/>
                  </a:lnTo>
                  <a:lnTo>
                    <a:pt x="432" y="124"/>
                  </a:lnTo>
                  <a:lnTo>
                    <a:pt x="428" y="126"/>
                  </a:lnTo>
                  <a:lnTo>
                    <a:pt x="420" y="128"/>
                  </a:lnTo>
                  <a:lnTo>
                    <a:pt x="410" y="128"/>
                  </a:lnTo>
                  <a:lnTo>
                    <a:pt x="394" y="128"/>
                  </a:lnTo>
                  <a:lnTo>
                    <a:pt x="372" y="130"/>
                  </a:lnTo>
                  <a:lnTo>
                    <a:pt x="352" y="132"/>
                  </a:lnTo>
                  <a:lnTo>
                    <a:pt x="332" y="144"/>
                  </a:lnTo>
                  <a:lnTo>
                    <a:pt x="324" y="152"/>
                  </a:lnTo>
                  <a:lnTo>
                    <a:pt x="312" y="160"/>
                  </a:lnTo>
                  <a:lnTo>
                    <a:pt x="306" y="166"/>
                  </a:lnTo>
                  <a:lnTo>
                    <a:pt x="298" y="174"/>
                  </a:lnTo>
                  <a:lnTo>
                    <a:pt x="288" y="186"/>
                  </a:lnTo>
                  <a:lnTo>
                    <a:pt x="282" y="198"/>
                  </a:lnTo>
                  <a:lnTo>
                    <a:pt x="266" y="210"/>
                  </a:lnTo>
                  <a:lnTo>
                    <a:pt x="250" y="224"/>
                  </a:lnTo>
                  <a:lnTo>
                    <a:pt x="242" y="232"/>
                  </a:lnTo>
                  <a:lnTo>
                    <a:pt x="236" y="236"/>
                  </a:lnTo>
                  <a:lnTo>
                    <a:pt x="224" y="244"/>
                  </a:lnTo>
                  <a:lnTo>
                    <a:pt x="224" y="254"/>
                  </a:lnTo>
                  <a:lnTo>
                    <a:pt x="220" y="262"/>
                  </a:lnTo>
                  <a:lnTo>
                    <a:pt x="216" y="272"/>
                  </a:lnTo>
                  <a:lnTo>
                    <a:pt x="212" y="278"/>
                  </a:lnTo>
                  <a:lnTo>
                    <a:pt x="208" y="284"/>
                  </a:lnTo>
                  <a:lnTo>
                    <a:pt x="204" y="290"/>
                  </a:lnTo>
                  <a:lnTo>
                    <a:pt x="200" y="292"/>
                  </a:lnTo>
                  <a:lnTo>
                    <a:pt x="200" y="296"/>
                  </a:lnTo>
                  <a:lnTo>
                    <a:pt x="204" y="300"/>
                  </a:lnTo>
                  <a:lnTo>
                    <a:pt x="214" y="304"/>
                  </a:lnTo>
                  <a:lnTo>
                    <a:pt x="214" y="306"/>
                  </a:lnTo>
                  <a:lnTo>
                    <a:pt x="216" y="308"/>
                  </a:lnTo>
                  <a:lnTo>
                    <a:pt x="216" y="330"/>
                  </a:lnTo>
                  <a:lnTo>
                    <a:pt x="204" y="348"/>
                  </a:lnTo>
                  <a:lnTo>
                    <a:pt x="186" y="364"/>
                  </a:lnTo>
                  <a:lnTo>
                    <a:pt x="170" y="376"/>
                  </a:lnTo>
                  <a:lnTo>
                    <a:pt x="162" y="388"/>
                  </a:lnTo>
                  <a:lnTo>
                    <a:pt x="150" y="392"/>
                  </a:lnTo>
                  <a:lnTo>
                    <a:pt x="132" y="408"/>
                  </a:lnTo>
                  <a:lnTo>
                    <a:pt x="130" y="412"/>
                  </a:lnTo>
                  <a:lnTo>
                    <a:pt x="128" y="416"/>
                  </a:lnTo>
                  <a:lnTo>
                    <a:pt x="126" y="416"/>
                  </a:lnTo>
                  <a:lnTo>
                    <a:pt x="84" y="420"/>
                  </a:lnTo>
                  <a:lnTo>
                    <a:pt x="56" y="434"/>
                  </a:lnTo>
                  <a:lnTo>
                    <a:pt x="0" y="434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642" name="Freeform 44"/>
            <p:cNvSpPr>
              <a:spLocks/>
            </p:cNvSpPr>
            <p:nvPr/>
          </p:nvSpPr>
          <p:spPr bwMode="auto">
            <a:xfrm>
              <a:off x="2588" y="3778"/>
              <a:ext cx="1099" cy="543"/>
            </a:xfrm>
            <a:custGeom>
              <a:avLst/>
              <a:gdLst>
                <a:gd name="T0" fmla="*/ 2701 w 822"/>
                <a:gd name="T1" fmla="*/ 1424 h 406"/>
                <a:gd name="T2" fmla="*/ 2749 w 822"/>
                <a:gd name="T3" fmla="*/ 1973 h 406"/>
                <a:gd name="T4" fmla="*/ 2484 w 822"/>
                <a:gd name="T5" fmla="*/ 2787 h 406"/>
                <a:gd name="T6" fmla="*/ 2522 w 822"/>
                <a:gd name="T7" fmla="*/ 3155 h 406"/>
                <a:gd name="T8" fmla="*/ 2334 w 822"/>
                <a:gd name="T9" fmla="*/ 3651 h 406"/>
                <a:gd name="T10" fmla="*/ 2383 w 822"/>
                <a:gd name="T11" fmla="*/ 4134 h 406"/>
                <a:gd name="T12" fmla="*/ 2522 w 822"/>
                <a:gd name="T13" fmla="*/ 4496 h 406"/>
                <a:gd name="T14" fmla="*/ 2522 w 822"/>
                <a:gd name="T15" fmla="*/ 4947 h 406"/>
                <a:gd name="T16" fmla="*/ 2445 w 822"/>
                <a:gd name="T17" fmla="*/ 5379 h 406"/>
                <a:gd name="T18" fmla="*/ 2056 w 822"/>
                <a:gd name="T19" fmla="*/ 5311 h 406"/>
                <a:gd name="T20" fmla="*/ 1538 w 822"/>
                <a:gd name="T21" fmla="*/ 5354 h 406"/>
                <a:gd name="T22" fmla="*/ 1306 w 822"/>
                <a:gd name="T23" fmla="*/ 5529 h 406"/>
                <a:gd name="T24" fmla="*/ 610 w 822"/>
                <a:gd name="T25" fmla="*/ 5792 h 406"/>
                <a:gd name="T26" fmla="*/ 368 w 822"/>
                <a:gd name="T27" fmla="*/ 6408 h 406"/>
                <a:gd name="T28" fmla="*/ 66 w 822"/>
                <a:gd name="T29" fmla="*/ 6667 h 406"/>
                <a:gd name="T30" fmla="*/ 0 w 822"/>
                <a:gd name="T31" fmla="*/ 7035 h 406"/>
                <a:gd name="T32" fmla="*/ 13978 w 822"/>
                <a:gd name="T33" fmla="*/ 6667 h 406"/>
                <a:gd name="T34" fmla="*/ 13612 w 822"/>
                <a:gd name="T35" fmla="*/ 5922 h 406"/>
                <a:gd name="T36" fmla="*/ 13324 w 822"/>
                <a:gd name="T37" fmla="*/ 5196 h 406"/>
                <a:gd name="T38" fmla="*/ 13367 w 822"/>
                <a:gd name="T39" fmla="*/ 4834 h 406"/>
                <a:gd name="T40" fmla="*/ 13490 w 822"/>
                <a:gd name="T41" fmla="*/ 4579 h 406"/>
                <a:gd name="T42" fmla="*/ 13803 w 822"/>
                <a:gd name="T43" fmla="*/ 4496 h 406"/>
                <a:gd name="T44" fmla="*/ 13935 w 822"/>
                <a:gd name="T45" fmla="*/ 4348 h 406"/>
                <a:gd name="T46" fmla="*/ 14504 w 822"/>
                <a:gd name="T47" fmla="*/ 3885 h 406"/>
                <a:gd name="T48" fmla="*/ 14529 w 822"/>
                <a:gd name="T49" fmla="*/ 3699 h 406"/>
                <a:gd name="T50" fmla="*/ 14572 w 822"/>
                <a:gd name="T51" fmla="*/ 3330 h 406"/>
                <a:gd name="T52" fmla="*/ 14504 w 822"/>
                <a:gd name="T53" fmla="*/ 3155 h 406"/>
                <a:gd name="T54" fmla="*/ 14631 w 822"/>
                <a:gd name="T55" fmla="*/ 2787 h 406"/>
                <a:gd name="T56" fmla="*/ 14609 w 822"/>
                <a:gd name="T57" fmla="*/ 2238 h 406"/>
                <a:gd name="T58" fmla="*/ 14715 w 822"/>
                <a:gd name="T59" fmla="*/ 2084 h 406"/>
                <a:gd name="T60" fmla="*/ 14631 w 822"/>
                <a:gd name="T61" fmla="*/ 1696 h 406"/>
                <a:gd name="T62" fmla="*/ 14667 w 822"/>
                <a:gd name="T63" fmla="*/ 1459 h 406"/>
                <a:gd name="T64" fmla="*/ 14962 w 822"/>
                <a:gd name="T65" fmla="*/ 1091 h 406"/>
                <a:gd name="T66" fmla="*/ 14782 w 822"/>
                <a:gd name="T67" fmla="*/ 815 h 406"/>
                <a:gd name="T68" fmla="*/ 14609 w 822"/>
                <a:gd name="T69" fmla="*/ 884 h 406"/>
                <a:gd name="T70" fmla="*/ 14185 w 822"/>
                <a:gd name="T71" fmla="*/ 815 h 406"/>
                <a:gd name="T72" fmla="*/ 13538 w 822"/>
                <a:gd name="T73" fmla="*/ 504 h 406"/>
                <a:gd name="T74" fmla="*/ 13437 w 822"/>
                <a:gd name="T75" fmla="*/ 728 h 406"/>
                <a:gd name="T76" fmla="*/ 13250 w 822"/>
                <a:gd name="T77" fmla="*/ 610 h 406"/>
                <a:gd name="T78" fmla="*/ 13114 w 822"/>
                <a:gd name="T79" fmla="*/ 504 h 406"/>
                <a:gd name="T80" fmla="*/ 12554 w 822"/>
                <a:gd name="T81" fmla="*/ 404 h 406"/>
                <a:gd name="T82" fmla="*/ 12368 w 822"/>
                <a:gd name="T83" fmla="*/ 610 h 406"/>
                <a:gd name="T84" fmla="*/ 11576 w 822"/>
                <a:gd name="T85" fmla="*/ 728 h 406"/>
                <a:gd name="T86" fmla="*/ 11141 w 822"/>
                <a:gd name="T87" fmla="*/ 445 h 406"/>
                <a:gd name="T88" fmla="*/ 10509 w 822"/>
                <a:gd name="T89" fmla="*/ 177 h 406"/>
                <a:gd name="T90" fmla="*/ 10220 w 822"/>
                <a:gd name="T91" fmla="*/ 66 h 406"/>
                <a:gd name="T92" fmla="*/ 9462 w 822"/>
                <a:gd name="T93" fmla="*/ 154 h 406"/>
                <a:gd name="T94" fmla="*/ 8902 w 822"/>
                <a:gd name="T95" fmla="*/ 154 h 406"/>
                <a:gd name="T96" fmla="*/ 8573 w 822"/>
                <a:gd name="T97" fmla="*/ 177 h 406"/>
                <a:gd name="T98" fmla="*/ 8022 w 822"/>
                <a:gd name="T99" fmla="*/ 177 h 406"/>
                <a:gd name="T100" fmla="*/ 7412 w 822"/>
                <a:gd name="T101" fmla="*/ 177 h 406"/>
                <a:gd name="T102" fmla="*/ 6934 w 822"/>
                <a:gd name="T103" fmla="*/ 0 h 406"/>
                <a:gd name="T104" fmla="*/ 5879 w 822"/>
                <a:gd name="T105" fmla="*/ 177 h 406"/>
                <a:gd name="T106" fmla="*/ 5361 w 822"/>
                <a:gd name="T107" fmla="*/ 282 h 406"/>
                <a:gd name="T108" fmla="*/ 5214 w 822"/>
                <a:gd name="T109" fmla="*/ 481 h 406"/>
                <a:gd name="T110" fmla="*/ 4889 w 822"/>
                <a:gd name="T111" fmla="*/ 595 h 406"/>
                <a:gd name="T112" fmla="*/ 4420 w 822"/>
                <a:gd name="T113" fmla="*/ 504 h 406"/>
                <a:gd name="T114" fmla="*/ 3970 w 822"/>
                <a:gd name="T115" fmla="*/ 481 h 406"/>
                <a:gd name="T116" fmla="*/ 3761 w 822"/>
                <a:gd name="T117" fmla="*/ 595 h 406"/>
                <a:gd name="T118" fmla="*/ 3321 w 822"/>
                <a:gd name="T119" fmla="*/ 884 h 406"/>
                <a:gd name="T120" fmla="*/ 2522 w 822"/>
                <a:gd name="T121" fmla="*/ 1065 h 40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822"/>
                <a:gd name="T184" fmla="*/ 0 h 406"/>
                <a:gd name="T185" fmla="*/ 822 w 822"/>
                <a:gd name="T186" fmla="*/ 406 h 40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822" h="406">
                  <a:moveTo>
                    <a:pt x="138" y="58"/>
                  </a:moveTo>
                  <a:lnTo>
                    <a:pt x="146" y="72"/>
                  </a:lnTo>
                  <a:lnTo>
                    <a:pt x="148" y="78"/>
                  </a:lnTo>
                  <a:lnTo>
                    <a:pt x="144" y="84"/>
                  </a:lnTo>
                  <a:lnTo>
                    <a:pt x="140" y="90"/>
                  </a:lnTo>
                  <a:lnTo>
                    <a:pt x="150" y="108"/>
                  </a:lnTo>
                  <a:lnTo>
                    <a:pt x="142" y="136"/>
                  </a:lnTo>
                  <a:lnTo>
                    <a:pt x="138" y="150"/>
                  </a:lnTo>
                  <a:lnTo>
                    <a:pt x="136" y="152"/>
                  </a:lnTo>
                  <a:lnTo>
                    <a:pt x="138" y="154"/>
                  </a:lnTo>
                  <a:lnTo>
                    <a:pt x="138" y="162"/>
                  </a:lnTo>
                  <a:lnTo>
                    <a:pt x="138" y="172"/>
                  </a:lnTo>
                  <a:lnTo>
                    <a:pt x="126" y="194"/>
                  </a:lnTo>
                  <a:lnTo>
                    <a:pt x="126" y="196"/>
                  </a:lnTo>
                  <a:lnTo>
                    <a:pt x="128" y="200"/>
                  </a:lnTo>
                  <a:lnTo>
                    <a:pt x="132" y="206"/>
                  </a:lnTo>
                  <a:lnTo>
                    <a:pt x="132" y="214"/>
                  </a:lnTo>
                  <a:lnTo>
                    <a:pt x="130" y="226"/>
                  </a:lnTo>
                  <a:lnTo>
                    <a:pt x="128" y="232"/>
                  </a:lnTo>
                  <a:lnTo>
                    <a:pt x="134" y="240"/>
                  </a:lnTo>
                  <a:lnTo>
                    <a:pt x="138" y="246"/>
                  </a:lnTo>
                  <a:lnTo>
                    <a:pt x="138" y="248"/>
                  </a:lnTo>
                  <a:lnTo>
                    <a:pt x="138" y="252"/>
                  </a:lnTo>
                  <a:lnTo>
                    <a:pt x="138" y="270"/>
                  </a:lnTo>
                  <a:lnTo>
                    <a:pt x="138" y="282"/>
                  </a:lnTo>
                  <a:lnTo>
                    <a:pt x="136" y="292"/>
                  </a:lnTo>
                  <a:lnTo>
                    <a:pt x="134" y="294"/>
                  </a:lnTo>
                  <a:lnTo>
                    <a:pt x="130" y="294"/>
                  </a:lnTo>
                  <a:lnTo>
                    <a:pt x="122" y="292"/>
                  </a:lnTo>
                  <a:lnTo>
                    <a:pt x="112" y="290"/>
                  </a:lnTo>
                  <a:lnTo>
                    <a:pt x="102" y="288"/>
                  </a:lnTo>
                  <a:lnTo>
                    <a:pt x="94" y="290"/>
                  </a:lnTo>
                  <a:lnTo>
                    <a:pt x="84" y="292"/>
                  </a:lnTo>
                  <a:lnTo>
                    <a:pt x="82" y="292"/>
                  </a:lnTo>
                  <a:lnTo>
                    <a:pt x="78" y="294"/>
                  </a:lnTo>
                  <a:lnTo>
                    <a:pt x="72" y="302"/>
                  </a:lnTo>
                  <a:lnTo>
                    <a:pt x="66" y="312"/>
                  </a:lnTo>
                  <a:lnTo>
                    <a:pt x="48" y="316"/>
                  </a:lnTo>
                  <a:lnTo>
                    <a:pt x="34" y="316"/>
                  </a:lnTo>
                  <a:lnTo>
                    <a:pt x="34" y="328"/>
                  </a:lnTo>
                  <a:lnTo>
                    <a:pt x="28" y="340"/>
                  </a:lnTo>
                  <a:lnTo>
                    <a:pt x="20" y="350"/>
                  </a:lnTo>
                  <a:lnTo>
                    <a:pt x="12" y="358"/>
                  </a:lnTo>
                  <a:lnTo>
                    <a:pt x="6" y="362"/>
                  </a:lnTo>
                  <a:lnTo>
                    <a:pt x="4" y="364"/>
                  </a:lnTo>
                  <a:lnTo>
                    <a:pt x="4" y="368"/>
                  </a:lnTo>
                  <a:lnTo>
                    <a:pt x="6" y="372"/>
                  </a:lnTo>
                  <a:lnTo>
                    <a:pt x="0" y="384"/>
                  </a:lnTo>
                  <a:lnTo>
                    <a:pt x="2" y="406"/>
                  </a:lnTo>
                  <a:lnTo>
                    <a:pt x="768" y="406"/>
                  </a:lnTo>
                  <a:lnTo>
                    <a:pt x="766" y="364"/>
                  </a:lnTo>
                  <a:lnTo>
                    <a:pt x="754" y="346"/>
                  </a:lnTo>
                  <a:lnTo>
                    <a:pt x="750" y="336"/>
                  </a:lnTo>
                  <a:lnTo>
                    <a:pt x="746" y="324"/>
                  </a:lnTo>
                  <a:lnTo>
                    <a:pt x="740" y="312"/>
                  </a:lnTo>
                  <a:lnTo>
                    <a:pt x="736" y="294"/>
                  </a:lnTo>
                  <a:lnTo>
                    <a:pt x="730" y="284"/>
                  </a:lnTo>
                  <a:lnTo>
                    <a:pt x="728" y="278"/>
                  </a:lnTo>
                  <a:lnTo>
                    <a:pt x="728" y="270"/>
                  </a:lnTo>
                  <a:lnTo>
                    <a:pt x="732" y="264"/>
                  </a:lnTo>
                  <a:lnTo>
                    <a:pt x="736" y="256"/>
                  </a:lnTo>
                  <a:lnTo>
                    <a:pt x="738" y="254"/>
                  </a:lnTo>
                  <a:lnTo>
                    <a:pt x="740" y="250"/>
                  </a:lnTo>
                  <a:lnTo>
                    <a:pt x="744" y="248"/>
                  </a:lnTo>
                  <a:lnTo>
                    <a:pt x="750" y="248"/>
                  </a:lnTo>
                  <a:lnTo>
                    <a:pt x="756" y="246"/>
                  </a:lnTo>
                  <a:lnTo>
                    <a:pt x="758" y="244"/>
                  </a:lnTo>
                  <a:lnTo>
                    <a:pt x="760" y="242"/>
                  </a:lnTo>
                  <a:lnTo>
                    <a:pt x="764" y="238"/>
                  </a:lnTo>
                  <a:lnTo>
                    <a:pt x="774" y="232"/>
                  </a:lnTo>
                  <a:lnTo>
                    <a:pt x="788" y="230"/>
                  </a:lnTo>
                  <a:lnTo>
                    <a:pt x="794" y="212"/>
                  </a:lnTo>
                  <a:lnTo>
                    <a:pt x="794" y="208"/>
                  </a:lnTo>
                  <a:lnTo>
                    <a:pt x="794" y="204"/>
                  </a:lnTo>
                  <a:lnTo>
                    <a:pt x="796" y="202"/>
                  </a:lnTo>
                  <a:lnTo>
                    <a:pt x="802" y="194"/>
                  </a:lnTo>
                  <a:lnTo>
                    <a:pt x="806" y="188"/>
                  </a:lnTo>
                  <a:lnTo>
                    <a:pt x="798" y="182"/>
                  </a:lnTo>
                  <a:lnTo>
                    <a:pt x="794" y="178"/>
                  </a:lnTo>
                  <a:lnTo>
                    <a:pt x="794" y="174"/>
                  </a:lnTo>
                  <a:lnTo>
                    <a:pt x="794" y="172"/>
                  </a:lnTo>
                  <a:lnTo>
                    <a:pt x="798" y="164"/>
                  </a:lnTo>
                  <a:lnTo>
                    <a:pt x="800" y="158"/>
                  </a:lnTo>
                  <a:lnTo>
                    <a:pt x="802" y="152"/>
                  </a:lnTo>
                  <a:lnTo>
                    <a:pt x="802" y="138"/>
                  </a:lnTo>
                  <a:lnTo>
                    <a:pt x="800" y="128"/>
                  </a:lnTo>
                  <a:lnTo>
                    <a:pt x="800" y="122"/>
                  </a:lnTo>
                  <a:lnTo>
                    <a:pt x="800" y="118"/>
                  </a:lnTo>
                  <a:lnTo>
                    <a:pt x="802" y="116"/>
                  </a:lnTo>
                  <a:lnTo>
                    <a:pt x="806" y="114"/>
                  </a:lnTo>
                  <a:lnTo>
                    <a:pt x="806" y="110"/>
                  </a:lnTo>
                  <a:lnTo>
                    <a:pt x="806" y="108"/>
                  </a:lnTo>
                  <a:lnTo>
                    <a:pt x="802" y="92"/>
                  </a:lnTo>
                  <a:lnTo>
                    <a:pt x="790" y="88"/>
                  </a:lnTo>
                  <a:lnTo>
                    <a:pt x="798" y="84"/>
                  </a:lnTo>
                  <a:lnTo>
                    <a:pt x="804" y="80"/>
                  </a:lnTo>
                  <a:lnTo>
                    <a:pt x="808" y="76"/>
                  </a:lnTo>
                  <a:lnTo>
                    <a:pt x="812" y="66"/>
                  </a:lnTo>
                  <a:lnTo>
                    <a:pt x="820" y="60"/>
                  </a:lnTo>
                  <a:lnTo>
                    <a:pt x="822" y="52"/>
                  </a:lnTo>
                  <a:lnTo>
                    <a:pt x="814" y="46"/>
                  </a:lnTo>
                  <a:lnTo>
                    <a:pt x="810" y="44"/>
                  </a:lnTo>
                  <a:lnTo>
                    <a:pt x="808" y="44"/>
                  </a:lnTo>
                  <a:lnTo>
                    <a:pt x="806" y="44"/>
                  </a:lnTo>
                  <a:lnTo>
                    <a:pt x="800" y="48"/>
                  </a:lnTo>
                  <a:lnTo>
                    <a:pt x="796" y="48"/>
                  </a:lnTo>
                  <a:lnTo>
                    <a:pt x="788" y="50"/>
                  </a:lnTo>
                  <a:lnTo>
                    <a:pt x="778" y="44"/>
                  </a:lnTo>
                  <a:lnTo>
                    <a:pt x="766" y="38"/>
                  </a:lnTo>
                  <a:lnTo>
                    <a:pt x="756" y="30"/>
                  </a:lnTo>
                  <a:lnTo>
                    <a:pt x="742" y="28"/>
                  </a:lnTo>
                  <a:lnTo>
                    <a:pt x="742" y="34"/>
                  </a:lnTo>
                  <a:lnTo>
                    <a:pt x="740" y="38"/>
                  </a:lnTo>
                  <a:lnTo>
                    <a:pt x="736" y="40"/>
                  </a:lnTo>
                  <a:lnTo>
                    <a:pt x="728" y="38"/>
                  </a:lnTo>
                  <a:lnTo>
                    <a:pt x="726" y="36"/>
                  </a:lnTo>
                  <a:lnTo>
                    <a:pt x="726" y="34"/>
                  </a:lnTo>
                  <a:lnTo>
                    <a:pt x="724" y="32"/>
                  </a:lnTo>
                  <a:lnTo>
                    <a:pt x="722" y="30"/>
                  </a:lnTo>
                  <a:lnTo>
                    <a:pt x="718" y="28"/>
                  </a:lnTo>
                  <a:lnTo>
                    <a:pt x="698" y="18"/>
                  </a:lnTo>
                  <a:lnTo>
                    <a:pt x="692" y="20"/>
                  </a:lnTo>
                  <a:lnTo>
                    <a:pt x="688" y="22"/>
                  </a:lnTo>
                  <a:lnTo>
                    <a:pt x="686" y="26"/>
                  </a:lnTo>
                  <a:lnTo>
                    <a:pt x="684" y="30"/>
                  </a:lnTo>
                  <a:lnTo>
                    <a:pt x="678" y="34"/>
                  </a:lnTo>
                  <a:lnTo>
                    <a:pt x="670" y="36"/>
                  </a:lnTo>
                  <a:lnTo>
                    <a:pt x="648" y="36"/>
                  </a:lnTo>
                  <a:lnTo>
                    <a:pt x="634" y="40"/>
                  </a:lnTo>
                  <a:lnTo>
                    <a:pt x="614" y="36"/>
                  </a:lnTo>
                  <a:lnTo>
                    <a:pt x="614" y="30"/>
                  </a:lnTo>
                  <a:lnTo>
                    <a:pt x="610" y="24"/>
                  </a:lnTo>
                  <a:lnTo>
                    <a:pt x="604" y="20"/>
                  </a:lnTo>
                  <a:lnTo>
                    <a:pt x="574" y="12"/>
                  </a:lnTo>
                  <a:lnTo>
                    <a:pt x="576" y="10"/>
                  </a:lnTo>
                  <a:lnTo>
                    <a:pt x="574" y="8"/>
                  </a:lnTo>
                  <a:lnTo>
                    <a:pt x="570" y="6"/>
                  </a:lnTo>
                  <a:lnTo>
                    <a:pt x="560" y="4"/>
                  </a:lnTo>
                  <a:lnTo>
                    <a:pt x="538" y="2"/>
                  </a:lnTo>
                  <a:lnTo>
                    <a:pt x="530" y="0"/>
                  </a:lnTo>
                  <a:lnTo>
                    <a:pt x="518" y="8"/>
                  </a:lnTo>
                  <a:lnTo>
                    <a:pt x="510" y="8"/>
                  </a:lnTo>
                  <a:lnTo>
                    <a:pt x="502" y="4"/>
                  </a:lnTo>
                  <a:lnTo>
                    <a:pt x="488" y="8"/>
                  </a:lnTo>
                  <a:lnTo>
                    <a:pt x="486" y="4"/>
                  </a:lnTo>
                  <a:lnTo>
                    <a:pt x="480" y="0"/>
                  </a:lnTo>
                  <a:lnTo>
                    <a:pt x="470" y="10"/>
                  </a:lnTo>
                  <a:lnTo>
                    <a:pt x="460" y="20"/>
                  </a:lnTo>
                  <a:lnTo>
                    <a:pt x="444" y="16"/>
                  </a:lnTo>
                  <a:lnTo>
                    <a:pt x="440" y="10"/>
                  </a:lnTo>
                  <a:lnTo>
                    <a:pt x="412" y="8"/>
                  </a:lnTo>
                  <a:lnTo>
                    <a:pt x="410" y="10"/>
                  </a:lnTo>
                  <a:lnTo>
                    <a:pt x="406" y="10"/>
                  </a:lnTo>
                  <a:lnTo>
                    <a:pt x="400" y="8"/>
                  </a:lnTo>
                  <a:lnTo>
                    <a:pt x="392" y="4"/>
                  </a:lnTo>
                  <a:lnTo>
                    <a:pt x="380" y="0"/>
                  </a:lnTo>
                  <a:lnTo>
                    <a:pt x="356" y="2"/>
                  </a:lnTo>
                  <a:lnTo>
                    <a:pt x="346" y="8"/>
                  </a:lnTo>
                  <a:lnTo>
                    <a:pt x="322" y="10"/>
                  </a:lnTo>
                  <a:lnTo>
                    <a:pt x="302" y="16"/>
                  </a:lnTo>
                  <a:lnTo>
                    <a:pt x="298" y="16"/>
                  </a:lnTo>
                  <a:lnTo>
                    <a:pt x="294" y="16"/>
                  </a:lnTo>
                  <a:lnTo>
                    <a:pt x="292" y="18"/>
                  </a:lnTo>
                  <a:lnTo>
                    <a:pt x="288" y="24"/>
                  </a:lnTo>
                  <a:lnTo>
                    <a:pt x="286" y="26"/>
                  </a:lnTo>
                  <a:lnTo>
                    <a:pt x="274" y="32"/>
                  </a:lnTo>
                  <a:lnTo>
                    <a:pt x="270" y="32"/>
                  </a:lnTo>
                  <a:lnTo>
                    <a:pt x="268" y="32"/>
                  </a:lnTo>
                  <a:lnTo>
                    <a:pt x="264" y="30"/>
                  </a:lnTo>
                  <a:lnTo>
                    <a:pt x="254" y="18"/>
                  </a:lnTo>
                  <a:lnTo>
                    <a:pt x="242" y="28"/>
                  </a:lnTo>
                  <a:lnTo>
                    <a:pt x="232" y="30"/>
                  </a:lnTo>
                  <a:lnTo>
                    <a:pt x="226" y="26"/>
                  </a:lnTo>
                  <a:lnTo>
                    <a:pt x="218" y="26"/>
                  </a:lnTo>
                  <a:lnTo>
                    <a:pt x="214" y="26"/>
                  </a:lnTo>
                  <a:lnTo>
                    <a:pt x="210" y="28"/>
                  </a:lnTo>
                  <a:lnTo>
                    <a:pt x="206" y="32"/>
                  </a:lnTo>
                  <a:lnTo>
                    <a:pt x="200" y="36"/>
                  </a:lnTo>
                  <a:lnTo>
                    <a:pt x="194" y="40"/>
                  </a:lnTo>
                  <a:lnTo>
                    <a:pt x="182" y="48"/>
                  </a:lnTo>
                  <a:lnTo>
                    <a:pt x="170" y="52"/>
                  </a:lnTo>
                  <a:lnTo>
                    <a:pt x="160" y="56"/>
                  </a:lnTo>
                  <a:lnTo>
                    <a:pt x="138" y="58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643" name="Freeform 45"/>
            <p:cNvSpPr>
              <a:spLocks/>
            </p:cNvSpPr>
            <p:nvPr/>
          </p:nvSpPr>
          <p:spPr bwMode="auto">
            <a:xfrm>
              <a:off x="2588" y="3778"/>
              <a:ext cx="1099" cy="543"/>
            </a:xfrm>
            <a:custGeom>
              <a:avLst/>
              <a:gdLst>
                <a:gd name="T0" fmla="*/ 2701 w 822"/>
                <a:gd name="T1" fmla="*/ 1424 h 406"/>
                <a:gd name="T2" fmla="*/ 2749 w 822"/>
                <a:gd name="T3" fmla="*/ 1973 h 406"/>
                <a:gd name="T4" fmla="*/ 2484 w 822"/>
                <a:gd name="T5" fmla="*/ 2787 h 406"/>
                <a:gd name="T6" fmla="*/ 2522 w 822"/>
                <a:gd name="T7" fmla="*/ 3155 h 406"/>
                <a:gd name="T8" fmla="*/ 2334 w 822"/>
                <a:gd name="T9" fmla="*/ 3651 h 406"/>
                <a:gd name="T10" fmla="*/ 2383 w 822"/>
                <a:gd name="T11" fmla="*/ 4134 h 406"/>
                <a:gd name="T12" fmla="*/ 2522 w 822"/>
                <a:gd name="T13" fmla="*/ 4496 h 406"/>
                <a:gd name="T14" fmla="*/ 2522 w 822"/>
                <a:gd name="T15" fmla="*/ 4947 h 406"/>
                <a:gd name="T16" fmla="*/ 2445 w 822"/>
                <a:gd name="T17" fmla="*/ 5379 h 406"/>
                <a:gd name="T18" fmla="*/ 2056 w 822"/>
                <a:gd name="T19" fmla="*/ 5311 h 406"/>
                <a:gd name="T20" fmla="*/ 1538 w 822"/>
                <a:gd name="T21" fmla="*/ 5354 h 406"/>
                <a:gd name="T22" fmla="*/ 1306 w 822"/>
                <a:gd name="T23" fmla="*/ 5529 h 406"/>
                <a:gd name="T24" fmla="*/ 610 w 822"/>
                <a:gd name="T25" fmla="*/ 5792 h 406"/>
                <a:gd name="T26" fmla="*/ 368 w 822"/>
                <a:gd name="T27" fmla="*/ 6408 h 406"/>
                <a:gd name="T28" fmla="*/ 66 w 822"/>
                <a:gd name="T29" fmla="*/ 6667 h 406"/>
                <a:gd name="T30" fmla="*/ 0 w 822"/>
                <a:gd name="T31" fmla="*/ 7035 h 406"/>
                <a:gd name="T32" fmla="*/ 13978 w 822"/>
                <a:gd name="T33" fmla="*/ 6667 h 406"/>
                <a:gd name="T34" fmla="*/ 13612 w 822"/>
                <a:gd name="T35" fmla="*/ 5922 h 406"/>
                <a:gd name="T36" fmla="*/ 13324 w 822"/>
                <a:gd name="T37" fmla="*/ 5196 h 406"/>
                <a:gd name="T38" fmla="*/ 13367 w 822"/>
                <a:gd name="T39" fmla="*/ 4834 h 406"/>
                <a:gd name="T40" fmla="*/ 13490 w 822"/>
                <a:gd name="T41" fmla="*/ 4579 h 406"/>
                <a:gd name="T42" fmla="*/ 13803 w 822"/>
                <a:gd name="T43" fmla="*/ 4496 h 406"/>
                <a:gd name="T44" fmla="*/ 13935 w 822"/>
                <a:gd name="T45" fmla="*/ 4348 h 406"/>
                <a:gd name="T46" fmla="*/ 14504 w 822"/>
                <a:gd name="T47" fmla="*/ 3885 h 406"/>
                <a:gd name="T48" fmla="*/ 14529 w 822"/>
                <a:gd name="T49" fmla="*/ 3699 h 406"/>
                <a:gd name="T50" fmla="*/ 14572 w 822"/>
                <a:gd name="T51" fmla="*/ 3330 h 406"/>
                <a:gd name="T52" fmla="*/ 14504 w 822"/>
                <a:gd name="T53" fmla="*/ 3155 h 406"/>
                <a:gd name="T54" fmla="*/ 14631 w 822"/>
                <a:gd name="T55" fmla="*/ 2787 h 406"/>
                <a:gd name="T56" fmla="*/ 14609 w 822"/>
                <a:gd name="T57" fmla="*/ 2238 h 406"/>
                <a:gd name="T58" fmla="*/ 14715 w 822"/>
                <a:gd name="T59" fmla="*/ 2084 h 406"/>
                <a:gd name="T60" fmla="*/ 14631 w 822"/>
                <a:gd name="T61" fmla="*/ 1696 h 406"/>
                <a:gd name="T62" fmla="*/ 14667 w 822"/>
                <a:gd name="T63" fmla="*/ 1459 h 406"/>
                <a:gd name="T64" fmla="*/ 14962 w 822"/>
                <a:gd name="T65" fmla="*/ 1091 h 406"/>
                <a:gd name="T66" fmla="*/ 14782 w 822"/>
                <a:gd name="T67" fmla="*/ 815 h 406"/>
                <a:gd name="T68" fmla="*/ 14609 w 822"/>
                <a:gd name="T69" fmla="*/ 884 h 406"/>
                <a:gd name="T70" fmla="*/ 14185 w 822"/>
                <a:gd name="T71" fmla="*/ 815 h 406"/>
                <a:gd name="T72" fmla="*/ 13538 w 822"/>
                <a:gd name="T73" fmla="*/ 504 h 406"/>
                <a:gd name="T74" fmla="*/ 13437 w 822"/>
                <a:gd name="T75" fmla="*/ 728 h 406"/>
                <a:gd name="T76" fmla="*/ 13250 w 822"/>
                <a:gd name="T77" fmla="*/ 610 h 406"/>
                <a:gd name="T78" fmla="*/ 13114 w 822"/>
                <a:gd name="T79" fmla="*/ 504 h 406"/>
                <a:gd name="T80" fmla="*/ 12554 w 822"/>
                <a:gd name="T81" fmla="*/ 404 h 406"/>
                <a:gd name="T82" fmla="*/ 12368 w 822"/>
                <a:gd name="T83" fmla="*/ 610 h 406"/>
                <a:gd name="T84" fmla="*/ 11576 w 822"/>
                <a:gd name="T85" fmla="*/ 728 h 406"/>
                <a:gd name="T86" fmla="*/ 11141 w 822"/>
                <a:gd name="T87" fmla="*/ 445 h 406"/>
                <a:gd name="T88" fmla="*/ 10509 w 822"/>
                <a:gd name="T89" fmla="*/ 177 h 406"/>
                <a:gd name="T90" fmla="*/ 10220 w 822"/>
                <a:gd name="T91" fmla="*/ 66 h 406"/>
                <a:gd name="T92" fmla="*/ 9462 w 822"/>
                <a:gd name="T93" fmla="*/ 154 h 406"/>
                <a:gd name="T94" fmla="*/ 8902 w 822"/>
                <a:gd name="T95" fmla="*/ 154 h 406"/>
                <a:gd name="T96" fmla="*/ 8573 w 822"/>
                <a:gd name="T97" fmla="*/ 177 h 406"/>
                <a:gd name="T98" fmla="*/ 8022 w 822"/>
                <a:gd name="T99" fmla="*/ 177 h 406"/>
                <a:gd name="T100" fmla="*/ 7412 w 822"/>
                <a:gd name="T101" fmla="*/ 177 h 406"/>
                <a:gd name="T102" fmla="*/ 6934 w 822"/>
                <a:gd name="T103" fmla="*/ 0 h 406"/>
                <a:gd name="T104" fmla="*/ 5879 w 822"/>
                <a:gd name="T105" fmla="*/ 177 h 406"/>
                <a:gd name="T106" fmla="*/ 5361 w 822"/>
                <a:gd name="T107" fmla="*/ 282 h 406"/>
                <a:gd name="T108" fmla="*/ 5214 w 822"/>
                <a:gd name="T109" fmla="*/ 481 h 406"/>
                <a:gd name="T110" fmla="*/ 4889 w 822"/>
                <a:gd name="T111" fmla="*/ 595 h 406"/>
                <a:gd name="T112" fmla="*/ 4420 w 822"/>
                <a:gd name="T113" fmla="*/ 504 h 406"/>
                <a:gd name="T114" fmla="*/ 3970 w 822"/>
                <a:gd name="T115" fmla="*/ 481 h 406"/>
                <a:gd name="T116" fmla="*/ 3761 w 822"/>
                <a:gd name="T117" fmla="*/ 595 h 406"/>
                <a:gd name="T118" fmla="*/ 3321 w 822"/>
                <a:gd name="T119" fmla="*/ 884 h 406"/>
                <a:gd name="T120" fmla="*/ 2522 w 822"/>
                <a:gd name="T121" fmla="*/ 1065 h 40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822"/>
                <a:gd name="T184" fmla="*/ 0 h 406"/>
                <a:gd name="T185" fmla="*/ 822 w 822"/>
                <a:gd name="T186" fmla="*/ 406 h 40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822" h="406">
                  <a:moveTo>
                    <a:pt x="138" y="58"/>
                  </a:moveTo>
                  <a:lnTo>
                    <a:pt x="146" y="72"/>
                  </a:lnTo>
                  <a:lnTo>
                    <a:pt x="148" y="78"/>
                  </a:lnTo>
                  <a:lnTo>
                    <a:pt x="144" y="84"/>
                  </a:lnTo>
                  <a:lnTo>
                    <a:pt x="140" y="90"/>
                  </a:lnTo>
                  <a:lnTo>
                    <a:pt x="150" y="108"/>
                  </a:lnTo>
                  <a:lnTo>
                    <a:pt x="142" y="136"/>
                  </a:lnTo>
                  <a:lnTo>
                    <a:pt x="138" y="150"/>
                  </a:lnTo>
                  <a:lnTo>
                    <a:pt x="136" y="152"/>
                  </a:lnTo>
                  <a:lnTo>
                    <a:pt x="138" y="154"/>
                  </a:lnTo>
                  <a:lnTo>
                    <a:pt x="138" y="162"/>
                  </a:lnTo>
                  <a:lnTo>
                    <a:pt x="138" y="172"/>
                  </a:lnTo>
                  <a:lnTo>
                    <a:pt x="126" y="194"/>
                  </a:lnTo>
                  <a:lnTo>
                    <a:pt x="126" y="196"/>
                  </a:lnTo>
                  <a:lnTo>
                    <a:pt x="128" y="200"/>
                  </a:lnTo>
                  <a:lnTo>
                    <a:pt x="132" y="206"/>
                  </a:lnTo>
                  <a:lnTo>
                    <a:pt x="132" y="214"/>
                  </a:lnTo>
                  <a:lnTo>
                    <a:pt x="130" y="226"/>
                  </a:lnTo>
                  <a:lnTo>
                    <a:pt x="128" y="232"/>
                  </a:lnTo>
                  <a:lnTo>
                    <a:pt x="134" y="240"/>
                  </a:lnTo>
                  <a:lnTo>
                    <a:pt x="138" y="246"/>
                  </a:lnTo>
                  <a:lnTo>
                    <a:pt x="138" y="248"/>
                  </a:lnTo>
                  <a:lnTo>
                    <a:pt x="138" y="252"/>
                  </a:lnTo>
                  <a:lnTo>
                    <a:pt x="138" y="270"/>
                  </a:lnTo>
                  <a:lnTo>
                    <a:pt x="138" y="282"/>
                  </a:lnTo>
                  <a:lnTo>
                    <a:pt x="136" y="292"/>
                  </a:lnTo>
                  <a:lnTo>
                    <a:pt x="134" y="294"/>
                  </a:lnTo>
                  <a:lnTo>
                    <a:pt x="130" y="294"/>
                  </a:lnTo>
                  <a:lnTo>
                    <a:pt x="122" y="292"/>
                  </a:lnTo>
                  <a:lnTo>
                    <a:pt x="112" y="290"/>
                  </a:lnTo>
                  <a:lnTo>
                    <a:pt x="102" y="288"/>
                  </a:lnTo>
                  <a:lnTo>
                    <a:pt x="94" y="290"/>
                  </a:lnTo>
                  <a:lnTo>
                    <a:pt x="84" y="292"/>
                  </a:lnTo>
                  <a:lnTo>
                    <a:pt x="82" y="292"/>
                  </a:lnTo>
                  <a:lnTo>
                    <a:pt x="78" y="294"/>
                  </a:lnTo>
                  <a:lnTo>
                    <a:pt x="72" y="302"/>
                  </a:lnTo>
                  <a:lnTo>
                    <a:pt x="66" y="312"/>
                  </a:lnTo>
                  <a:lnTo>
                    <a:pt x="48" y="316"/>
                  </a:lnTo>
                  <a:lnTo>
                    <a:pt x="34" y="316"/>
                  </a:lnTo>
                  <a:lnTo>
                    <a:pt x="34" y="328"/>
                  </a:lnTo>
                  <a:lnTo>
                    <a:pt x="28" y="340"/>
                  </a:lnTo>
                  <a:lnTo>
                    <a:pt x="20" y="350"/>
                  </a:lnTo>
                  <a:lnTo>
                    <a:pt x="12" y="358"/>
                  </a:lnTo>
                  <a:lnTo>
                    <a:pt x="6" y="362"/>
                  </a:lnTo>
                  <a:lnTo>
                    <a:pt x="4" y="364"/>
                  </a:lnTo>
                  <a:lnTo>
                    <a:pt x="4" y="368"/>
                  </a:lnTo>
                  <a:lnTo>
                    <a:pt x="6" y="372"/>
                  </a:lnTo>
                  <a:lnTo>
                    <a:pt x="0" y="384"/>
                  </a:lnTo>
                  <a:lnTo>
                    <a:pt x="2" y="406"/>
                  </a:lnTo>
                  <a:lnTo>
                    <a:pt x="768" y="406"/>
                  </a:lnTo>
                  <a:lnTo>
                    <a:pt x="766" y="364"/>
                  </a:lnTo>
                  <a:lnTo>
                    <a:pt x="754" y="346"/>
                  </a:lnTo>
                  <a:lnTo>
                    <a:pt x="750" y="336"/>
                  </a:lnTo>
                  <a:lnTo>
                    <a:pt x="746" y="324"/>
                  </a:lnTo>
                  <a:lnTo>
                    <a:pt x="740" y="312"/>
                  </a:lnTo>
                  <a:lnTo>
                    <a:pt x="736" y="294"/>
                  </a:lnTo>
                  <a:lnTo>
                    <a:pt x="730" y="284"/>
                  </a:lnTo>
                  <a:lnTo>
                    <a:pt x="728" y="278"/>
                  </a:lnTo>
                  <a:lnTo>
                    <a:pt x="728" y="270"/>
                  </a:lnTo>
                  <a:lnTo>
                    <a:pt x="732" y="264"/>
                  </a:lnTo>
                  <a:lnTo>
                    <a:pt x="736" y="256"/>
                  </a:lnTo>
                  <a:lnTo>
                    <a:pt x="738" y="254"/>
                  </a:lnTo>
                  <a:lnTo>
                    <a:pt x="740" y="250"/>
                  </a:lnTo>
                  <a:lnTo>
                    <a:pt x="744" y="248"/>
                  </a:lnTo>
                  <a:lnTo>
                    <a:pt x="750" y="248"/>
                  </a:lnTo>
                  <a:lnTo>
                    <a:pt x="756" y="246"/>
                  </a:lnTo>
                  <a:lnTo>
                    <a:pt x="758" y="244"/>
                  </a:lnTo>
                  <a:lnTo>
                    <a:pt x="760" y="242"/>
                  </a:lnTo>
                  <a:lnTo>
                    <a:pt x="764" y="238"/>
                  </a:lnTo>
                  <a:lnTo>
                    <a:pt x="774" y="232"/>
                  </a:lnTo>
                  <a:lnTo>
                    <a:pt x="788" y="230"/>
                  </a:lnTo>
                  <a:lnTo>
                    <a:pt x="794" y="212"/>
                  </a:lnTo>
                  <a:lnTo>
                    <a:pt x="794" y="208"/>
                  </a:lnTo>
                  <a:lnTo>
                    <a:pt x="794" y="204"/>
                  </a:lnTo>
                  <a:lnTo>
                    <a:pt x="796" y="202"/>
                  </a:lnTo>
                  <a:lnTo>
                    <a:pt x="802" y="194"/>
                  </a:lnTo>
                  <a:lnTo>
                    <a:pt x="806" y="188"/>
                  </a:lnTo>
                  <a:lnTo>
                    <a:pt x="798" y="182"/>
                  </a:lnTo>
                  <a:lnTo>
                    <a:pt x="794" y="178"/>
                  </a:lnTo>
                  <a:lnTo>
                    <a:pt x="794" y="174"/>
                  </a:lnTo>
                  <a:lnTo>
                    <a:pt x="794" y="172"/>
                  </a:lnTo>
                  <a:lnTo>
                    <a:pt x="798" y="164"/>
                  </a:lnTo>
                  <a:lnTo>
                    <a:pt x="800" y="158"/>
                  </a:lnTo>
                  <a:lnTo>
                    <a:pt x="802" y="152"/>
                  </a:lnTo>
                  <a:lnTo>
                    <a:pt x="802" y="138"/>
                  </a:lnTo>
                  <a:lnTo>
                    <a:pt x="800" y="128"/>
                  </a:lnTo>
                  <a:lnTo>
                    <a:pt x="800" y="122"/>
                  </a:lnTo>
                  <a:lnTo>
                    <a:pt x="800" y="118"/>
                  </a:lnTo>
                  <a:lnTo>
                    <a:pt x="802" y="116"/>
                  </a:lnTo>
                  <a:lnTo>
                    <a:pt x="806" y="114"/>
                  </a:lnTo>
                  <a:lnTo>
                    <a:pt x="806" y="110"/>
                  </a:lnTo>
                  <a:lnTo>
                    <a:pt x="806" y="108"/>
                  </a:lnTo>
                  <a:lnTo>
                    <a:pt x="802" y="92"/>
                  </a:lnTo>
                  <a:lnTo>
                    <a:pt x="790" y="88"/>
                  </a:lnTo>
                  <a:lnTo>
                    <a:pt x="798" y="84"/>
                  </a:lnTo>
                  <a:lnTo>
                    <a:pt x="804" y="80"/>
                  </a:lnTo>
                  <a:lnTo>
                    <a:pt x="808" y="76"/>
                  </a:lnTo>
                  <a:lnTo>
                    <a:pt x="812" y="66"/>
                  </a:lnTo>
                  <a:lnTo>
                    <a:pt x="820" y="60"/>
                  </a:lnTo>
                  <a:lnTo>
                    <a:pt x="822" y="52"/>
                  </a:lnTo>
                  <a:lnTo>
                    <a:pt x="814" y="46"/>
                  </a:lnTo>
                  <a:lnTo>
                    <a:pt x="810" y="44"/>
                  </a:lnTo>
                  <a:lnTo>
                    <a:pt x="808" y="44"/>
                  </a:lnTo>
                  <a:lnTo>
                    <a:pt x="806" y="44"/>
                  </a:lnTo>
                  <a:lnTo>
                    <a:pt x="800" y="48"/>
                  </a:lnTo>
                  <a:lnTo>
                    <a:pt x="796" y="48"/>
                  </a:lnTo>
                  <a:lnTo>
                    <a:pt x="788" y="50"/>
                  </a:lnTo>
                  <a:lnTo>
                    <a:pt x="778" y="44"/>
                  </a:lnTo>
                  <a:lnTo>
                    <a:pt x="766" y="38"/>
                  </a:lnTo>
                  <a:lnTo>
                    <a:pt x="756" y="30"/>
                  </a:lnTo>
                  <a:lnTo>
                    <a:pt x="742" y="28"/>
                  </a:lnTo>
                  <a:lnTo>
                    <a:pt x="742" y="34"/>
                  </a:lnTo>
                  <a:lnTo>
                    <a:pt x="740" y="38"/>
                  </a:lnTo>
                  <a:lnTo>
                    <a:pt x="736" y="40"/>
                  </a:lnTo>
                  <a:lnTo>
                    <a:pt x="728" y="38"/>
                  </a:lnTo>
                  <a:lnTo>
                    <a:pt x="726" y="36"/>
                  </a:lnTo>
                  <a:lnTo>
                    <a:pt x="726" y="34"/>
                  </a:lnTo>
                  <a:lnTo>
                    <a:pt x="724" y="32"/>
                  </a:lnTo>
                  <a:lnTo>
                    <a:pt x="722" y="30"/>
                  </a:lnTo>
                  <a:lnTo>
                    <a:pt x="718" y="28"/>
                  </a:lnTo>
                  <a:lnTo>
                    <a:pt x="698" y="18"/>
                  </a:lnTo>
                  <a:lnTo>
                    <a:pt x="692" y="20"/>
                  </a:lnTo>
                  <a:lnTo>
                    <a:pt x="688" y="22"/>
                  </a:lnTo>
                  <a:lnTo>
                    <a:pt x="686" y="26"/>
                  </a:lnTo>
                  <a:lnTo>
                    <a:pt x="684" y="30"/>
                  </a:lnTo>
                  <a:lnTo>
                    <a:pt x="678" y="34"/>
                  </a:lnTo>
                  <a:lnTo>
                    <a:pt x="670" y="36"/>
                  </a:lnTo>
                  <a:lnTo>
                    <a:pt x="648" y="36"/>
                  </a:lnTo>
                  <a:lnTo>
                    <a:pt x="634" y="40"/>
                  </a:lnTo>
                  <a:lnTo>
                    <a:pt x="614" y="36"/>
                  </a:lnTo>
                  <a:lnTo>
                    <a:pt x="614" y="30"/>
                  </a:lnTo>
                  <a:lnTo>
                    <a:pt x="610" y="24"/>
                  </a:lnTo>
                  <a:lnTo>
                    <a:pt x="604" y="20"/>
                  </a:lnTo>
                  <a:lnTo>
                    <a:pt x="574" y="12"/>
                  </a:lnTo>
                  <a:lnTo>
                    <a:pt x="576" y="10"/>
                  </a:lnTo>
                  <a:lnTo>
                    <a:pt x="574" y="8"/>
                  </a:lnTo>
                  <a:lnTo>
                    <a:pt x="570" y="6"/>
                  </a:lnTo>
                  <a:lnTo>
                    <a:pt x="560" y="4"/>
                  </a:lnTo>
                  <a:lnTo>
                    <a:pt x="538" y="2"/>
                  </a:lnTo>
                  <a:lnTo>
                    <a:pt x="530" y="0"/>
                  </a:lnTo>
                  <a:lnTo>
                    <a:pt x="518" y="8"/>
                  </a:lnTo>
                  <a:lnTo>
                    <a:pt x="510" y="8"/>
                  </a:lnTo>
                  <a:lnTo>
                    <a:pt x="502" y="4"/>
                  </a:lnTo>
                  <a:lnTo>
                    <a:pt x="488" y="8"/>
                  </a:lnTo>
                  <a:lnTo>
                    <a:pt x="486" y="4"/>
                  </a:lnTo>
                  <a:lnTo>
                    <a:pt x="480" y="0"/>
                  </a:lnTo>
                  <a:lnTo>
                    <a:pt x="470" y="10"/>
                  </a:lnTo>
                  <a:lnTo>
                    <a:pt x="460" y="20"/>
                  </a:lnTo>
                  <a:lnTo>
                    <a:pt x="444" y="16"/>
                  </a:lnTo>
                  <a:lnTo>
                    <a:pt x="440" y="10"/>
                  </a:lnTo>
                  <a:lnTo>
                    <a:pt x="412" y="8"/>
                  </a:lnTo>
                  <a:lnTo>
                    <a:pt x="410" y="10"/>
                  </a:lnTo>
                  <a:lnTo>
                    <a:pt x="406" y="10"/>
                  </a:lnTo>
                  <a:lnTo>
                    <a:pt x="400" y="8"/>
                  </a:lnTo>
                  <a:lnTo>
                    <a:pt x="392" y="4"/>
                  </a:lnTo>
                  <a:lnTo>
                    <a:pt x="380" y="0"/>
                  </a:lnTo>
                  <a:lnTo>
                    <a:pt x="356" y="2"/>
                  </a:lnTo>
                  <a:lnTo>
                    <a:pt x="346" y="8"/>
                  </a:lnTo>
                  <a:lnTo>
                    <a:pt x="322" y="10"/>
                  </a:lnTo>
                  <a:lnTo>
                    <a:pt x="302" y="16"/>
                  </a:lnTo>
                  <a:lnTo>
                    <a:pt x="298" y="16"/>
                  </a:lnTo>
                  <a:lnTo>
                    <a:pt x="294" y="16"/>
                  </a:lnTo>
                  <a:lnTo>
                    <a:pt x="292" y="18"/>
                  </a:lnTo>
                  <a:lnTo>
                    <a:pt x="288" y="24"/>
                  </a:lnTo>
                  <a:lnTo>
                    <a:pt x="286" y="26"/>
                  </a:lnTo>
                  <a:lnTo>
                    <a:pt x="274" y="32"/>
                  </a:lnTo>
                  <a:lnTo>
                    <a:pt x="270" y="32"/>
                  </a:lnTo>
                  <a:lnTo>
                    <a:pt x="268" y="32"/>
                  </a:lnTo>
                  <a:lnTo>
                    <a:pt x="264" y="30"/>
                  </a:lnTo>
                  <a:lnTo>
                    <a:pt x="254" y="18"/>
                  </a:lnTo>
                  <a:lnTo>
                    <a:pt x="242" y="28"/>
                  </a:lnTo>
                  <a:lnTo>
                    <a:pt x="232" y="30"/>
                  </a:lnTo>
                  <a:lnTo>
                    <a:pt x="226" y="26"/>
                  </a:lnTo>
                  <a:lnTo>
                    <a:pt x="218" y="26"/>
                  </a:lnTo>
                  <a:lnTo>
                    <a:pt x="214" y="26"/>
                  </a:lnTo>
                  <a:lnTo>
                    <a:pt x="210" y="28"/>
                  </a:lnTo>
                  <a:lnTo>
                    <a:pt x="206" y="32"/>
                  </a:lnTo>
                  <a:lnTo>
                    <a:pt x="200" y="36"/>
                  </a:lnTo>
                  <a:lnTo>
                    <a:pt x="194" y="40"/>
                  </a:lnTo>
                  <a:lnTo>
                    <a:pt x="182" y="48"/>
                  </a:lnTo>
                  <a:lnTo>
                    <a:pt x="170" y="52"/>
                  </a:lnTo>
                  <a:lnTo>
                    <a:pt x="160" y="56"/>
                  </a:lnTo>
                  <a:lnTo>
                    <a:pt x="138" y="58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644" name="Freeform 46"/>
            <p:cNvSpPr>
              <a:spLocks/>
            </p:cNvSpPr>
            <p:nvPr/>
          </p:nvSpPr>
          <p:spPr bwMode="auto">
            <a:xfrm>
              <a:off x="3561" y="3805"/>
              <a:ext cx="377" cy="516"/>
            </a:xfrm>
            <a:custGeom>
              <a:avLst/>
              <a:gdLst>
                <a:gd name="T0" fmla="*/ 5147 w 282"/>
                <a:gd name="T1" fmla="*/ 6594 h 386"/>
                <a:gd name="T2" fmla="*/ 5099 w 282"/>
                <a:gd name="T3" fmla="*/ 6449 h 386"/>
                <a:gd name="T4" fmla="*/ 4488 w 282"/>
                <a:gd name="T5" fmla="*/ 6080 h 386"/>
                <a:gd name="T6" fmla="*/ 4334 w 282"/>
                <a:gd name="T7" fmla="*/ 5943 h 386"/>
                <a:gd name="T8" fmla="*/ 4219 w 282"/>
                <a:gd name="T9" fmla="*/ 5640 h 386"/>
                <a:gd name="T10" fmla="*/ 3900 w 282"/>
                <a:gd name="T11" fmla="*/ 5725 h 386"/>
                <a:gd name="T12" fmla="*/ 3688 w 282"/>
                <a:gd name="T13" fmla="*/ 5576 h 386"/>
                <a:gd name="T14" fmla="*/ 3688 w 282"/>
                <a:gd name="T15" fmla="*/ 5469 h 386"/>
                <a:gd name="T16" fmla="*/ 3640 w 282"/>
                <a:gd name="T17" fmla="*/ 5350 h 386"/>
                <a:gd name="T18" fmla="*/ 3424 w 282"/>
                <a:gd name="T19" fmla="*/ 5307 h 386"/>
                <a:gd name="T20" fmla="*/ 3310 w 282"/>
                <a:gd name="T21" fmla="*/ 5184 h 386"/>
                <a:gd name="T22" fmla="*/ 2917 w 282"/>
                <a:gd name="T23" fmla="*/ 4663 h 386"/>
                <a:gd name="T24" fmla="*/ 3396 w 282"/>
                <a:gd name="T25" fmla="*/ 4219 h 386"/>
                <a:gd name="T26" fmla="*/ 3837 w 282"/>
                <a:gd name="T27" fmla="*/ 3851 h 386"/>
                <a:gd name="T28" fmla="*/ 4267 w 282"/>
                <a:gd name="T29" fmla="*/ 3424 h 386"/>
                <a:gd name="T30" fmla="*/ 4420 w 282"/>
                <a:gd name="T31" fmla="*/ 3170 h 386"/>
                <a:gd name="T32" fmla="*/ 4334 w 282"/>
                <a:gd name="T33" fmla="*/ 3084 h 386"/>
                <a:gd name="T34" fmla="*/ 4267 w 282"/>
                <a:gd name="T35" fmla="*/ 2914 h 386"/>
                <a:gd name="T36" fmla="*/ 4267 w 282"/>
                <a:gd name="T37" fmla="*/ 2625 h 386"/>
                <a:gd name="T38" fmla="*/ 3688 w 282"/>
                <a:gd name="T39" fmla="*/ 2180 h 386"/>
                <a:gd name="T40" fmla="*/ 3725 w 282"/>
                <a:gd name="T41" fmla="*/ 1715 h 386"/>
                <a:gd name="T42" fmla="*/ 3852 w 282"/>
                <a:gd name="T43" fmla="*/ 1631 h 386"/>
                <a:gd name="T44" fmla="*/ 4420 w 282"/>
                <a:gd name="T45" fmla="*/ 1089 h 386"/>
                <a:gd name="T46" fmla="*/ 4420 w 282"/>
                <a:gd name="T47" fmla="*/ 580 h 386"/>
                <a:gd name="T48" fmla="*/ 4184 w 282"/>
                <a:gd name="T49" fmla="*/ 723 h 386"/>
                <a:gd name="T50" fmla="*/ 3852 w 282"/>
                <a:gd name="T51" fmla="*/ 880 h 386"/>
                <a:gd name="T52" fmla="*/ 3511 w 282"/>
                <a:gd name="T53" fmla="*/ 1017 h 386"/>
                <a:gd name="T54" fmla="*/ 3424 w 282"/>
                <a:gd name="T55" fmla="*/ 813 h 386"/>
                <a:gd name="T56" fmla="*/ 3396 w 282"/>
                <a:gd name="T57" fmla="*/ 723 h 386"/>
                <a:gd name="T58" fmla="*/ 3537 w 282"/>
                <a:gd name="T59" fmla="*/ 402 h 386"/>
                <a:gd name="T60" fmla="*/ 3357 w 282"/>
                <a:gd name="T61" fmla="*/ 282 h 386"/>
                <a:gd name="T62" fmla="*/ 3130 w 282"/>
                <a:gd name="T63" fmla="*/ 154 h 386"/>
                <a:gd name="T64" fmla="*/ 2632 w 282"/>
                <a:gd name="T65" fmla="*/ 115 h 386"/>
                <a:gd name="T66" fmla="*/ 2373 w 282"/>
                <a:gd name="T67" fmla="*/ 504 h 386"/>
                <a:gd name="T68" fmla="*/ 1942 w 282"/>
                <a:gd name="T69" fmla="*/ 580 h 386"/>
                <a:gd name="T70" fmla="*/ 1675 w 282"/>
                <a:gd name="T71" fmla="*/ 723 h 386"/>
                <a:gd name="T72" fmla="*/ 1457 w 282"/>
                <a:gd name="T73" fmla="*/ 1017 h 386"/>
                <a:gd name="T74" fmla="*/ 1283 w 282"/>
                <a:gd name="T75" fmla="*/ 1176 h 386"/>
                <a:gd name="T76" fmla="*/ 1341 w 282"/>
                <a:gd name="T77" fmla="*/ 1306 h 386"/>
                <a:gd name="T78" fmla="*/ 1421 w 282"/>
                <a:gd name="T79" fmla="*/ 1631 h 386"/>
                <a:gd name="T80" fmla="*/ 1341 w 282"/>
                <a:gd name="T81" fmla="*/ 1746 h 386"/>
                <a:gd name="T82" fmla="*/ 1306 w 282"/>
                <a:gd name="T83" fmla="*/ 1851 h 386"/>
                <a:gd name="T84" fmla="*/ 1341 w 282"/>
                <a:gd name="T85" fmla="*/ 2151 h 386"/>
                <a:gd name="T86" fmla="*/ 1306 w 282"/>
                <a:gd name="T87" fmla="*/ 2510 h 386"/>
                <a:gd name="T88" fmla="*/ 1205 w 282"/>
                <a:gd name="T89" fmla="*/ 2760 h 386"/>
                <a:gd name="T90" fmla="*/ 1205 w 282"/>
                <a:gd name="T91" fmla="*/ 2875 h 386"/>
                <a:gd name="T92" fmla="*/ 1421 w 282"/>
                <a:gd name="T93" fmla="*/ 3065 h 386"/>
                <a:gd name="T94" fmla="*/ 1242 w 282"/>
                <a:gd name="T95" fmla="*/ 3307 h 386"/>
                <a:gd name="T96" fmla="*/ 1205 w 282"/>
                <a:gd name="T97" fmla="*/ 3424 h 386"/>
                <a:gd name="T98" fmla="*/ 1090 w 282"/>
                <a:gd name="T99" fmla="*/ 3831 h 386"/>
                <a:gd name="T100" fmla="*/ 658 w 282"/>
                <a:gd name="T101" fmla="*/ 3965 h 386"/>
                <a:gd name="T102" fmla="*/ 541 w 282"/>
                <a:gd name="T103" fmla="*/ 4080 h 386"/>
                <a:gd name="T104" fmla="*/ 402 w 282"/>
                <a:gd name="T105" fmla="*/ 4161 h 386"/>
                <a:gd name="T106" fmla="*/ 211 w 282"/>
                <a:gd name="T107" fmla="*/ 4183 h 386"/>
                <a:gd name="T108" fmla="*/ 154 w 282"/>
                <a:gd name="T109" fmla="*/ 4298 h 386"/>
                <a:gd name="T110" fmla="*/ 0 w 282"/>
                <a:gd name="T111" fmla="*/ 4548 h 386"/>
                <a:gd name="T112" fmla="*/ 37 w 282"/>
                <a:gd name="T113" fmla="*/ 4816 h 386"/>
                <a:gd name="T114" fmla="*/ 211 w 282"/>
                <a:gd name="T115" fmla="*/ 5307 h 386"/>
                <a:gd name="T116" fmla="*/ 402 w 282"/>
                <a:gd name="T117" fmla="*/ 5752 h 386"/>
                <a:gd name="T118" fmla="*/ 695 w 282"/>
                <a:gd name="T119" fmla="*/ 6271 h 386"/>
                <a:gd name="T120" fmla="*/ 5031 w 282"/>
                <a:gd name="T121" fmla="*/ 7036 h 38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82"/>
                <a:gd name="T184" fmla="*/ 0 h 386"/>
                <a:gd name="T185" fmla="*/ 282 w 282"/>
                <a:gd name="T186" fmla="*/ 386 h 38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82" h="386">
                  <a:moveTo>
                    <a:pt x="280" y="368"/>
                  </a:moveTo>
                  <a:lnTo>
                    <a:pt x="282" y="362"/>
                  </a:lnTo>
                  <a:lnTo>
                    <a:pt x="282" y="356"/>
                  </a:lnTo>
                  <a:lnTo>
                    <a:pt x="280" y="354"/>
                  </a:lnTo>
                  <a:lnTo>
                    <a:pt x="256" y="340"/>
                  </a:lnTo>
                  <a:lnTo>
                    <a:pt x="246" y="334"/>
                  </a:lnTo>
                  <a:lnTo>
                    <a:pt x="242" y="330"/>
                  </a:lnTo>
                  <a:lnTo>
                    <a:pt x="238" y="326"/>
                  </a:lnTo>
                  <a:lnTo>
                    <a:pt x="236" y="320"/>
                  </a:lnTo>
                  <a:lnTo>
                    <a:pt x="232" y="310"/>
                  </a:lnTo>
                  <a:lnTo>
                    <a:pt x="224" y="304"/>
                  </a:lnTo>
                  <a:lnTo>
                    <a:pt x="214" y="314"/>
                  </a:lnTo>
                  <a:lnTo>
                    <a:pt x="210" y="312"/>
                  </a:lnTo>
                  <a:lnTo>
                    <a:pt x="202" y="306"/>
                  </a:lnTo>
                  <a:lnTo>
                    <a:pt x="202" y="302"/>
                  </a:lnTo>
                  <a:lnTo>
                    <a:pt x="202" y="300"/>
                  </a:lnTo>
                  <a:lnTo>
                    <a:pt x="204" y="296"/>
                  </a:lnTo>
                  <a:lnTo>
                    <a:pt x="200" y="294"/>
                  </a:lnTo>
                  <a:lnTo>
                    <a:pt x="192" y="292"/>
                  </a:lnTo>
                  <a:lnTo>
                    <a:pt x="188" y="292"/>
                  </a:lnTo>
                  <a:lnTo>
                    <a:pt x="186" y="288"/>
                  </a:lnTo>
                  <a:lnTo>
                    <a:pt x="182" y="284"/>
                  </a:lnTo>
                  <a:lnTo>
                    <a:pt x="164" y="274"/>
                  </a:lnTo>
                  <a:lnTo>
                    <a:pt x="160" y="256"/>
                  </a:lnTo>
                  <a:lnTo>
                    <a:pt x="174" y="242"/>
                  </a:lnTo>
                  <a:lnTo>
                    <a:pt x="186" y="232"/>
                  </a:lnTo>
                  <a:lnTo>
                    <a:pt x="202" y="224"/>
                  </a:lnTo>
                  <a:lnTo>
                    <a:pt x="210" y="212"/>
                  </a:lnTo>
                  <a:lnTo>
                    <a:pt x="230" y="196"/>
                  </a:lnTo>
                  <a:lnTo>
                    <a:pt x="234" y="188"/>
                  </a:lnTo>
                  <a:lnTo>
                    <a:pt x="242" y="176"/>
                  </a:lnTo>
                  <a:lnTo>
                    <a:pt x="242" y="174"/>
                  </a:lnTo>
                  <a:lnTo>
                    <a:pt x="242" y="172"/>
                  </a:lnTo>
                  <a:lnTo>
                    <a:pt x="238" y="170"/>
                  </a:lnTo>
                  <a:lnTo>
                    <a:pt x="236" y="166"/>
                  </a:lnTo>
                  <a:lnTo>
                    <a:pt x="234" y="160"/>
                  </a:lnTo>
                  <a:lnTo>
                    <a:pt x="234" y="154"/>
                  </a:lnTo>
                  <a:lnTo>
                    <a:pt x="234" y="144"/>
                  </a:lnTo>
                  <a:lnTo>
                    <a:pt x="224" y="140"/>
                  </a:lnTo>
                  <a:lnTo>
                    <a:pt x="202" y="120"/>
                  </a:lnTo>
                  <a:lnTo>
                    <a:pt x="202" y="98"/>
                  </a:lnTo>
                  <a:lnTo>
                    <a:pt x="204" y="94"/>
                  </a:lnTo>
                  <a:lnTo>
                    <a:pt x="206" y="94"/>
                  </a:lnTo>
                  <a:lnTo>
                    <a:pt x="212" y="90"/>
                  </a:lnTo>
                  <a:lnTo>
                    <a:pt x="224" y="84"/>
                  </a:lnTo>
                  <a:lnTo>
                    <a:pt x="242" y="60"/>
                  </a:lnTo>
                  <a:lnTo>
                    <a:pt x="250" y="52"/>
                  </a:lnTo>
                  <a:lnTo>
                    <a:pt x="242" y="32"/>
                  </a:lnTo>
                  <a:lnTo>
                    <a:pt x="226" y="28"/>
                  </a:lnTo>
                  <a:lnTo>
                    <a:pt x="230" y="40"/>
                  </a:lnTo>
                  <a:lnTo>
                    <a:pt x="224" y="44"/>
                  </a:lnTo>
                  <a:lnTo>
                    <a:pt x="212" y="48"/>
                  </a:lnTo>
                  <a:lnTo>
                    <a:pt x="202" y="58"/>
                  </a:lnTo>
                  <a:lnTo>
                    <a:pt x="192" y="56"/>
                  </a:lnTo>
                  <a:lnTo>
                    <a:pt x="194" y="46"/>
                  </a:lnTo>
                  <a:lnTo>
                    <a:pt x="188" y="44"/>
                  </a:lnTo>
                  <a:lnTo>
                    <a:pt x="186" y="42"/>
                  </a:lnTo>
                  <a:lnTo>
                    <a:pt x="186" y="40"/>
                  </a:lnTo>
                  <a:lnTo>
                    <a:pt x="190" y="32"/>
                  </a:lnTo>
                  <a:lnTo>
                    <a:pt x="194" y="22"/>
                  </a:lnTo>
                  <a:lnTo>
                    <a:pt x="190" y="20"/>
                  </a:lnTo>
                  <a:lnTo>
                    <a:pt x="184" y="16"/>
                  </a:lnTo>
                  <a:lnTo>
                    <a:pt x="176" y="10"/>
                  </a:lnTo>
                  <a:lnTo>
                    <a:pt x="172" y="8"/>
                  </a:lnTo>
                  <a:lnTo>
                    <a:pt x="162" y="0"/>
                  </a:lnTo>
                  <a:lnTo>
                    <a:pt x="144" y="6"/>
                  </a:lnTo>
                  <a:lnTo>
                    <a:pt x="140" y="16"/>
                  </a:lnTo>
                  <a:lnTo>
                    <a:pt x="130" y="28"/>
                  </a:lnTo>
                  <a:lnTo>
                    <a:pt x="122" y="36"/>
                  </a:lnTo>
                  <a:lnTo>
                    <a:pt x="106" y="32"/>
                  </a:lnTo>
                  <a:lnTo>
                    <a:pt x="94" y="32"/>
                  </a:lnTo>
                  <a:lnTo>
                    <a:pt x="92" y="40"/>
                  </a:lnTo>
                  <a:lnTo>
                    <a:pt x="84" y="46"/>
                  </a:lnTo>
                  <a:lnTo>
                    <a:pt x="80" y="56"/>
                  </a:lnTo>
                  <a:lnTo>
                    <a:pt x="76" y="60"/>
                  </a:lnTo>
                  <a:lnTo>
                    <a:pt x="70" y="64"/>
                  </a:lnTo>
                  <a:lnTo>
                    <a:pt x="62" y="68"/>
                  </a:lnTo>
                  <a:lnTo>
                    <a:pt x="74" y="72"/>
                  </a:lnTo>
                  <a:lnTo>
                    <a:pt x="78" y="88"/>
                  </a:lnTo>
                  <a:lnTo>
                    <a:pt x="78" y="90"/>
                  </a:lnTo>
                  <a:lnTo>
                    <a:pt x="78" y="94"/>
                  </a:lnTo>
                  <a:lnTo>
                    <a:pt x="74" y="96"/>
                  </a:lnTo>
                  <a:lnTo>
                    <a:pt x="72" y="98"/>
                  </a:lnTo>
                  <a:lnTo>
                    <a:pt x="72" y="102"/>
                  </a:lnTo>
                  <a:lnTo>
                    <a:pt x="72" y="108"/>
                  </a:lnTo>
                  <a:lnTo>
                    <a:pt x="74" y="118"/>
                  </a:lnTo>
                  <a:lnTo>
                    <a:pt x="74" y="132"/>
                  </a:lnTo>
                  <a:lnTo>
                    <a:pt x="72" y="138"/>
                  </a:lnTo>
                  <a:lnTo>
                    <a:pt x="70" y="144"/>
                  </a:lnTo>
                  <a:lnTo>
                    <a:pt x="66" y="152"/>
                  </a:lnTo>
                  <a:lnTo>
                    <a:pt x="66" y="154"/>
                  </a:lnTo>
                  <a:lnTo>
                    <a:pt x="66" y="158"/>
                  </a:lnTo>
                  <a:lnTo>
                    <a:pt x="70" y="162"/>
                  </a:lnTo>
                  <a:lnTo>
                    <a:pt x="78" y="168"/>
                  </a:lnTo>
                  <a:lnTo>
                    <a:pt x="74" y="174"/>
                  </a:lnTo>
                  <a:lnTo>
                    <a:pt x="68" y="182"/>
                  </a:lnTo>
                  <a:lnTo>
                    <a:pt x="66" y="184"/>
                  </a:lnTo>
                  <a:lnTo>
                    <a:pt x="66" y="188"/>
                  </a:lnTo>
                  <a:lnTo>
                    <a:pt x="66" y="192"/>
                  </a:lnTo>
                  <a:lnTo>
                    <a:pt x="60" y="210"/>
                  </a:lnTo>
                  <a:lnTo>
                    <a:pt x="46" y="212"/>
                  </a:lnTo>
                  <a:lnTo>
                    <a:pt x="36" y="218"/>
                  </a:lnTo>
                  <a:lnTo>
                    <a:pt x="32" y="222"/>
                  </a:lnTo>
                  <a:lnTo>
                    <a:pt x="30" y="224"/>
                  </a:lnTo>
                  <a:lnTo>
                    <a:pt x="28" y="226"/>
                  </a:lnTo>
                  <a:lnTo>
                    <a:pt x="22" y="228"/>
                  </a:lnTo>
                  <a:lnTo>
                    <a:pt x="16" y="228"/>
                  </a:lnTo>
                  <a:lnTo>
                    <a:pt x="12" y="230"/>
                  </a:lnTo>
                  <a:lnTo>
                    <a:pt x="10" y="234"/>
                  </a:lnTo>
                  <a:lnTo>
                    <a:pt x="8" y="236"/>
                  </a:lnTo>
                  <a:lnTo>
                    <a:pt x="4" y="244"/>
                  </a:lnTo>
                  <a:lnTo>
                    <a:pt x="0" y="250"/>
                  </a:lnTo>
                  <a:lnTo>
                    <a:pt x="0" y="258"/>
                  </a:lnTo>
                  <a:lnTo>
                    <a:pt x="2" y="264"/>
                  </a:lnTo>
                  <a:lnTo>
                    <a:pt x="8" y="274"/>
                  </a:lnTo>
                  <a:lnTo>
                    <a:pt x="12" y="292"/>
                  </a:lnTo>
                  <a:lnTo>
                    <a:pt x="18" y="304"/>
                  </a:lnTo>
                  <a:lnTo>
                    <a:pt x="22" y="316"/>
                  </a:lnTo>
                  <a:lnTo>
                    <a:pt x="26" y="326"/>
                  </a:lnTo>
                  <a:lnTo>
                    <a:pt x="38" y="344"/>
                  </a:lnTo>
                  <a:lnTo>
                    <a:pt x="40" y="386"/>
                  </a:lnTo>
                  <a:lnTo>
                    <a:pt x="276" y="386"/>
                  </a:lnTo>
                  <a:lnTo>
                    <a:pt x="280" y="368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645" name="Freeform 47"/>
            <p:cNvSpPr>
              <a:spLocks/>
            </p:cNvSpPr>
            <p:nvPr/>
          </p:nvSpPr>
          <p:spPr bwMode="auto">
            <a:xfrm>
              <a:off x="3561" y="3805"/>
              <a:ext cx="377" cy="516"/>
            </a:xfrm>
            <a:custGeom>
              <a:avLst/>
              <a:gdLst>
                <a:gd name="T0" fmla="*/ 5147 w 282"/>
                <a:gd name="T1" fmla="*/ 6594 h 386"/>
                <a:gd name="T2" fmla="*/ 5099 w 282"/>
                <a:gd name="T3" fmla="*/ 6449 h 386"/>
                <a:gd name="T4" fmla="*/ 4488 w 282"/>
                <a:gd name="T5" fmla="*/ 6080 h 386"/>
                <a:gd name="T6" fmla="*/ 4334 w 282"/>
                <a:gd name="T7" fmla="*/ 5943 h 386"/>
                <a:gd name="T8" fmla="*/ 4219 w 282"/>
                <a:gd name="T9" fmla="*/ 5640 h 386"/>
                <a:gd name="T10" fmla="*/ 3900 w 282"/>
                <a:gd name="T11" fmla="*/ 5725 h 386"/>
                <a:gd name="T12" fmla="*/ 3688 w 282"/>
                <a:gd name="T13" fmla="*/ 5576 h 386"/>
                <a:gd name="T14" fmla="*/ 3688 w 282"/>
                <a:gd name="T15" fmla="*/ 5469 h 386"/>
                <a:gd name="T16" fmla="*/ 3640 w 282"/>
                <a:gd name="T17" fmla="*/ 5350 h 386"/>
                <a:gd name="T18" fmla="*/ 3424 w 282"/>
                <a:gd name="T19" fmla="*/ 5307 h 386"/>
                <a:gd name="T20" fmla="*/ 3310 w 282"/>
                <a:gd name="T21" fmla="*/ 5184 h 386"/>
                <a:gd name="T22" fmla="*/ 2917 w 282"/>
                <a:gd name="T23" fmla="*/ 4663 h 386"/>
                <a:gd name="T24" fmla="*/ 3396 w 282"/>
                <a:gd name="T25" fmla="*/ 4219 h 386"/>
                <a:gd name="T26" fmla="*/ 3837 w 282"/>
                <a:gd name="T27" fmla="*/ 3851 h 386"/>
                <a:gd name="T28" fmla="*/ 4267 w 282"/>
                <a:gd name="T29" fmla="*/ 3424 h 386"/>
                <a:gd name="T30" fmla="*/ 4420 w 282"/>
                <a:gd name="T31" fmla="*/ 3170 h 386"/>
                <a:gd name="T32" fmla="*/ 4334 w 282"/>
                <a:gd name="T33" fmla="*/ 3084 h 386"/>
                <a:gd name="T34" fmla="*/ 4267 w 282"/>
                <a:gd name="T35" fmla="*/ 2914 h 386"/>
                <a:gd name="T36" fmla="*/ 4267 w 282"/>
                <a:gd name="T37" fmla="*/ 2625 h 386"/>
                <a:gd name="T38" fmla="*/ 3688 w 282"/>
                <a:gd name="T39" fmla="*/ 2180 h 386"/>
                <a:gd name="T40" fmla="*/ 3725 w 282"/>
                <a:gd name="T41" fmla="*/ 1715 h 386"/>
                <a:gd name="T42" fmla="*/ 3852 w 282"/>
                <a:gd name="T43" fmla="*/ 1631 h 386"/>
                <a:gd name="T44" fmla="*/ 4420 w 282"/>
                <a:gd name="T45" fmla="*/ 1089 h 386"/>
                <a:gd name="T46" fmla="*/ 4420 w 282"/>
                <a:gd name="T47" fmla="*/ 580 h 386"/>
                <a:gd name="T48" fmla="*/ 4184 w 282"/>
                <a:gd name="T49" fmla="*/ 723 h 386"/>
                <a:gd name="T50" fmla="*/ 3852 w 282"/>
                <a:gd name="T51" fmla="*/ 880 h 386"/>
                <a:gd name="T52" fmla="*/ 3511 w 282"/>
                <a:gd name="T53" fmla="*/ 1017 h 386"/>
                <a:gd name="T54" fmla="*/ 3424 w 282"/>
                <a:gd name="T55" fmla="*/ 813 h 386"/>
                <a:gd name="T56" fmla="*/ 3396 w 282"/>
                <a:gd name="T57" fmla="*/ 723 h 386"/>
                <a:gd name="T58" fmla="*/ 3537 w 282"/>
                <a:gd name="T59" fmla="*/ 402 h 386"/>
                <a:gd name="T60" fmla="*/ 3357 w 282"/>
                <a:gd name="T61" fmla="*/ 282 h 386"/>
                <a:gd name="T62" fmla="*/ 3130 w 282"/>
                <a:gd name="T63" fmla="*/ 154 h 386"/>
                <a:gd name="T64" fmla="*/ 2632 w 282"/>
                <a:gd name="T65" fmla="*/ 115 h 386"/>
                <a:gd name="T66" fmla="*/ 2373 w 282"/>
                <a:gd name="T67" fmla="*/ 504 h 386"/>
                <a:gd name="T68" fmla="*/ 1942 w 282"/>
                <a:gd name="T69" fmla="*/ 580 h 386"/>
                <a:gd name="T70" fmla="*/ 1675 w 282"/>
                <a:gd name="T71" fmla="*/ 723 h 386"/>
                <a:gd name="T72" fmla="*/ 1457 w 282"/>
                <a:gd name="T73" fmla="*/ 1017 h 386"/>
                <a:gd name="T74" fmla="*/ 1283 w 282"/>
                <a:gd name="T75" fmla="*/ 1176 h 386"/>
                <a:gd name="T76" fmla="*/ 1341 w 282"/>
                <a:gd name="T77" fmla="*/ 1306 h 386"/>
                <a:gd name="T78" fmla="*/ 1421 w 282"/>
                <a:gd name="T79" fmla="*/ 1631 h 386"/>
                <a:gd name="T80" fmla="*/ 1341 w 282"/>
                <a:gd name="T81" fmla="*/ 1746 h 386"/>
                <a:gd name="T82" fmla="*/ 1306 w 282"/>
                <a:gd name="T83" fmla="*/ 1851 h 386"/>
                <a:gd name="T84" fmla="*/ 1341 w 282"/>
                <a:gd name="T85" fmla="*/ 2151 h 386"/>
                <a:gd name="T86" fmla="*/ 1306 w 282"/>
                <a:gd name="T87" fmla="*/ 2510 h 386"/>
                <a:gd name="T88" fmla="*/ 1205 w 282"/>
                <a:gd name="T89" fmla="*/ 2760 h 386"/>
                <a:gd name="T90" fmla="*/ 1205 w 282"/>
                <a:gd name="T91" fmla="*/ 2875 h 386"/>
                <a:gd name="T92" fmla="*/ 1421 w 282"/>
                <a:gd name="T93" fmla="*/ 3065 h 386"/>
                <a:gd name="T94" fmla="*/ 1242 w 282"/>
                <a:gd name="T95" fmla="*/ 3307 h 386"/>
                <a:gd name="T96" fmla="*/ 1205 w 282"/>
                <a:gd name="T97" fmla="*/ 3424 h 386"/>
                <a:gd name="T98" fmla="*/ 1090 w 282"/>
                <a:gd name="T99" fmla="*/ 3831 h 386"/>
                <a:gd name="T100" fmla="*/ 658 w 282"/>
                <a:gd name="T101" fmla="*/ 3965 h 386"/>
                <a:gd name="T102" fmla="*/ 541 w 282"/>
                <a:gd name="T103" fmla="*/ 4080 h 386"/>
                <a:gd name="T104" fmla="*/ 402 w 282"/>
                <a:gd name="T105" fmla="*/ 4161 h 386"/>
                <a:gd name="T106" fmla="*/ 211 w 282"/>
                <a:gd name="T107" fmla="*/ 4183 h 386"/>
                <a:gd name="T108" fmla="*/ 154 w 282"/>
                <a:gd name="T109" fmla="*/ 4298 h 386"/>
                <a:gd name="T110" fmla="*/ 0 w 282"/>
                <a:gd name="T111" fmla="*/ 4548 h 386"/>
                <a:gd name="T112" fmla="*/ 37 w 282"/>
                <a:gd name="T113" fmla="*/ 4816 h 386"/>
                <a:gd name="T114" fmla="*/ 211 w 282"/>
                <a:gd name="T115" fmla="*/ 5307 h 386"/>
                <a:gd name="T116" fmla="*/ 402 w 282"/>
                <a:gd name="T117" fmla="*/ 5752 h 386"/>
                <a:gd name="T118" fmla="*/ 695 w 282"/>
                <a:gd name="T119" fmla="*/ 6271 h 386"/>
                <a:gd name="T120" fmla="*/ 5031 w 282"/>
                <a:gd name="T121" fmla="*/ 7036 h 38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82"/>
                <a:gd name="T184" fmla="*/ 0 h 386"/>
                <a:gd name="T185" fmla="*/ 282 w 282"/>
                <a:gd name="T186" fmla="*/ 386 h 38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82" h="386">
                  <a:moveTo>
                    <a:pt x="280" y="368"/>
                  </a:moveTo>
                  <a:lnTo>
                    <a:pt x="282" y="362"/>
                  </a:lnTo>
                  <a:lnTo>
                    <a:pt x="282" y="356"/>
                  </a:lnTo>
                  <a:lnTo>
                    <a:pt x="280" y="354"/>
                  </a:lnTo>
                  <a:lnTo>
                    <a:pt x="256" y="340"/>
                  </a:lnTo>
                  <a:lnTo>
                    <a:pt x="246" y="334"/>
                  </a:lnTo>
                  <a:lnTo>
                    <a:pt x="242" y="330"/>
                  </a:lnTo>
                  <a:lnTo>
                    <a:pt x="238" y="326"/>
                  </a:lnTo>
                  <a:lnTo>
                    <a:pt x="236" y="320"/>
                  </a:lnTo>
                  <a:lnTo>
                    <a:pt x="232" y="310"/>
                  </a:lnTo>
                  <a:lnTo>
                    <a:pt x="224" y="304"/>
                  </a:lnTo>
                  <a:lnTo>
                    <a:pt x="214" y="314"/>
                  </a:lnTo>
                  <a:lnTo>
                    <a:pt x="210" y="312"/>
                  </a:lnTo>
                  <a:lnTo>
                    <a:pt x="202" y="306"/>
                  </a:lnTo>
                  <a:lnTo>
                    <a:pt x="202" y="302"/>
                  </a:lnTo>
                  <a:lnTo>
                    <a:pt x="202" y="300"/>
                  </a:lnTo>
                  <a:lnTo>
                    <a:pt x="204" y="296"/>
                  </a:lnTo>
                  <a:lnTo>
                    <a:pt x="200" y="294"/>
                  </a:lnTo>
                  <a:lnTo>
                    <a:pt x="192" y="292"/>
                  </a:lnTo>
                  <a:lnTo>
                    <a:pt x="188" y="292"/>
                  </a:lnTo>
                  <a:lnTo>
                    <a:pt x="186" y="288"/>
                  </a:lnTo>
                  <a:lnTo>
                    <a:pt x="182" y="284"/>
                  </a:lnTo>
                  <a:lnTo>
                    <a:pt x="164" y="274"/>
                  </a:lnTo>
                  <a:lnTo>
                    <a:pt x="160" y="256"/>
                  </a:lnTo>
                  <a:lnTo>
                    <a:pt x="174" y="242"/>
                  </a:lnTo>
                  <a:lnTo>
                    <a:pt x="186" y="232"/>
                  </a:lnTo>
                  <a:lnTo>
                    <a:pt x="202" y="224"/>
                  </a:lnTo>
                  <a:lnTo>
                    <a:pt x="210" y="212"/>
                  </a:lnTo>
                  <a:lnTo>
                    <a:pt x="230" y="196"/>
                  </a:lnTo>
                  <a:lnTo>
                    <a:pt x="234" y="188"/>
                  </a:lnTo>
                  <a:lnTo>
                    <a:pt x="242" y="176"/>
                  </a:lnTo>
                  <a:lnTo>
                    <a:pt x="242" y="174"/>
                  </a:lnTo>
                  <a:lnTo>
                    <a:pt x="242" y="172"/>
                  </a:lnTo>
                  <a:lnTo>
                    <a:pt x="238" y="170"/>
                  </a:lnTo>
                  <a:lnTo>
                    <a:pt x="236" y="166"/>
                  </a:lnTo>
                  <a:lnTo>
                    <a:pt x="234" y="160"/>
                  </a:lnTo>
                  <a:lnTo>
                    <a:pt x="234" y="154"/>
                  </a:lnTo>
                  <a:lnTo>
                    <a:pt x="234" y="144"/>
                  </a:lnTo>
                  <a:lnTo>
                    <a:pt x="224" y="140"/>
                  </a:lnTo>
                  <a:lnTo>
                    <a:pt x="202" y="120"/>
                  </a:lnTo>
                  <a:lnTo>
                    <a:pt x="202" y="98"/>
                  </a:lnTo>
                  <a:lnTo>
                    <a:pt x="204" y="94"/>
                  </a:lnTo>
                  <a:lnTo>
                    <a:pt x="206" y="94"/>
                  </a:lnTo>
                  <a:lnTo>
                    <a:pt x="212" y="90"/>
                  </a:lnTo>
                  <a:lnTo>
                    <a:pt x="224" y="84"/>
                  </a:lnTo>
                  <a:lnTo>
                    <a:pt x="242" y="60"/>
                  </a:lnTo>
                  <a:lnTo>
                    <a:pt x="250" y="52"/>
                  </a:lnTo>
                  <a:lnTo>
                    <a:pt x="242" y="32"/>
                  </a:lnTo>
                  <a:lnTo>
                    <a:pt x="226" y="28"/>
                  </a:lnTo>
                  <a:lnTo>
                    <a:pt x="230" y="40"/>
                  </a:lnTo>
                  <a:lnTo>
                    <a:pt x="224" y="44"/>
                  </a:lnTo>
                  <a:lnTo>
                    <a:pt x="212" y="48"/>
                  </a:lnTo>
                  <a:lnTo>
                    <a:pt x="202" y="58"/>
                  </a:lnTo>
                  <a:lnTo>
                    <a:pt x="192" y="56"/>
                  </a:lnTo>
                  <a:lnTo>
                    <a:pt x="194" y="46"/>
                  </a:lnTo>
                  <a:lnTo>
                    <a:pt x="188" y="44"/>
                  </a:lnTo>
                  <a:lnTo>
                    <a:pt x="186" y="42"/>
                  </a:lnTo>
                  <a:lnTo>
                    <a:pt x="186" y="40"/>
                  </a:lnTo>
                  <a:lnTo>
                    <a:pt x="190" y="32"/>
                  </a:lnTo>
                  <a:lnTo>
                    <a:pt x="194" y="22"/>
                  </a:lnTo>
                  <a:lnTo>
                    <a:pt x="190" y="20"/>
                  </a:lnTo>
                  <a:lnTo>
                    <a:pt x="184" y="16"/>
                  </a:lnTo>
                  <a:lnTo>
                    <a:pt x="176" y="10"/>
                  </a:lnTo>
                  <a:lnTo>
                    <a:pt x="172" y="8"/>
                  </a:lnTo>
                  <a:lnTo>
                    <a:pt x="162" y="0"/>
                  </a:lnTo>
                  <a:lnTo>
                    <a:pt x="144" y="6"/>
                  </a:lnTo>
                  <a:lnTo>
                    <a:pt x="140" y="16"/>
                  </a:lnTo>
                  <a:lnTo>
                    <a:pt x="130" y="28"/>
                  </a:lnTo>
                  <a:lnTo>
                    <a:pt x="122" y="36"/>
                  </a:lnTo>
                  <a:lnTo>
                    <a:pt x="106" y="32"/>
                  </a:lnTo>
                  <a:lnTo>
                    <a:pt x="94" y="32"/>
                  </a:lnTo>
                  <a:lnTo>
                    <a:pt x="92" y="40"/>
                  </a:lnTo>
                  <a:lnTo>
                    <a:pt x="84" y="46"/>
                  </a:lnTo>
                  <a:lnTo>
                    <a:pt x="80" y="56"/>
                  </a:lnTo>
                  <a:lnTo>
                    <a:pt x="76" y="60"/>
                  </a:lnTo>
                  <a:lnTo>
                    <a:pt x="70" y="64"/>
                  </a:lnTo>
                  <a:lnTo>
                    <a:pt x="62" y="68"/>
                  </a:lnTo>
                  <a:lnTo>
                    <a:pt x="74" y="72"/>
                  </a:lnTo>
                  <a:lnTo>
                    <a:pt x="78" y="88"/>
                  </a:lnTo>
                  <a:lnTo>
                    <a:pt x="78" y="90"/>
                  </a:lnTo>
                  <a:lnTo>
                    <a:pt x="78" y="94"/>
                  </a:lnTo>
                  <a:lnTo>
                    <a:pt x="74" y="96"/>
                  </a:lnTo>
                  <a:lnTo>
                    <a:pt x="72" y="98"/>
                  </a:lnTo>
                  <a:lnTo>
                    <a:pt x="72" y="102"/>
                  </a:lnTo>
                  <a:lnTo>
                    <a:pt x="72" y="108"/>
                  </a:lnTo>
                  <a:lnTo>
                    <a:pt x="74" y="118"/>
                  </a:lnTo>
                  <a:lnTo>
                    <a:pt x="74" y="132"/>
                  </a:lnTo>
                  <a:lnTo>
                    <a:pt x="72" y="138"/>
                  </a:lnTo>
                  <a:lnTo>
                    <a:pt x="70" y="144"/>
                  </a:lnTo>
                  <a:lnTo>
                    <a:pt x="66" y="152"/>
                  </a:lnTo>
                  <a:lnTo>
                    <a:pt x="66" y="154"/>
                  </a:lnTo>
                  <a:lnTo>
                    <a:pt x="66" y="158"/>
                  </a:lnTo>
                  <a:lnTo>
                    <a:pt x="70" y="162"/>
                  </a:lnTo>
                  <a:lnTo>
                    <a:pt x="78" y="168"/>
                  </a:lnTo>
                  <a:lnTo>
                    <a:pt x="74" y="174"/>
                  </a:lnTo>
                  <a:lnTo>
                    <a:pt x="68" y="182"/>
                  </a:lnTo>
                  <a:lnTo>
                    <a:pt x="66" y="184"/>
                  </a:lnTo>
                  <a:lnTo>
                    <a:pt x="66" y="188"/>
                  </a:lnTo>
                  <a:lnTo>
                    <a:pt x="66" y="192"/>
                  </a:lnTo>
                  <a:lnTo>
                    <a:pt x="60" y="210"/>
                  </a:lnTo>
                  <a:lnTo>
                    <a:pt x="46" y="212"/>
                  </a:lnTo>
                  <a:lnTo>
                    <a:pt x="36" y="218"/>
                  </a:lnTo>
                  <a:lnTo>
                    <a:pt x="32" y="222"/>
                  </a:lnTo>
                  <a:lnTo>
                    <a:pt x="30" y="224"/>
                  </a:lnTo>
                  <a:lnTo>
                    <a:pt x="28" y="226"/>
                  </a:lnTo>
                  <a:lnTo>
                    <a:pt x="22" y="228"/>
                  </a:lnTo>
                  <a:lnTo>
                    <a:pt x="16" y="228"/>
                  </a:lnTo>
                  <a:lnTo>
                    <a:pt x="12" y="230"/>
                  </a:lnTo>
                  <a:lnTo>
                    <a:pt x="10" y="234"/>
                  </a:lnTo>
                  <a:lnTo>
                    <a:pt x="8" y="236"/>
                  </a:lnTo>
                  <a:lnTo>
                    <a:pt x="4" y="244"/>
                  </a:lnTo>
                  <a:lnTo>
                    <a:pt x="0" y="250"/>
                  </a:lnTo>
                  <a:lnTo>
                    <a:pt x="0" y="258"/>
                  </a:lnTo>
                  <a:lnTo>
                    <a:pt x="2" y="264"/>
                  </a:lnTo>
                  <a:lnTo>
                    <a:pt x="8" y="274"/>
                  </a:lnTo>
                  <a:lnTo>
                    <a:pt x="12" y="292"/>
                  </a:lnTo>
                  <a:lnTo>
                    <a:pt x="18" y="304"/>
                  </a:lnTo>
                  <a:lnTo>
                    <a:pt x="22" y="316"/>
                  </a:lnTo>
                  <a:lnTo>
                    <a:pt x="26" y="326"/>
                  </a:lnTo>
                  <a:lnTo>
                    <a:pt x="38" y="344"/>
                  </a:lnTo>
                  <a:lnTo>
                    <a:pt x="40" y="386"/>
                  </a:lnTo>
                  <a:lnTo>
                    <a:pt x="276" y="386"/>
                  </a:lnTo>
                  <a:lnTo>
                    <a:pt x="280" y="368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646" name="Freeform 48"/>
            <p:cNvSpPr>
              <a:spLocks/>
            </p:cNvSpPr>
            <p:nvPr/>
          </p:nvSpPr>
          <p:spPr bwMode="auto">
            <a:xfrm>
              <a:off x="2269" y="2968"/>
              <a:ext cx="369" cy="534"/>
            </a:xfrm>
            <a:custGeom>
              <a:avLst/>
              <a:gdLst>
                <a:gd name="T0" fmla="*/ 2747 w 276"/>
                <a:gd name="T1" fmla="*/ 37 h 400"/>
                <a:gd name="T2" fmla="*/ 2993 w 276"/>
                <a:gd name="T3" fmla="*/ 0 h 400"/>
                <a:gd name="T4" fmla="*/ 3185 w 276"/>
                <a:gd name="T5" fmla="*/ 475 h 400"/>
                <a:gd name="T6" fmla="*/ 3185 w 276"/>
                <a:gd name="T7" fmla="*/ 606 h 400"/>
                <a:gd name="T8" fmla="*/ 3511 w 276"/>
                <a:gd name="T9" fmla="*/ 475 h 400"/>
                <a:gd name="T10" fmla="*/ 3793 w 276"/>
                <a:gd name="T11" fmla="*/ 642 h 400"/>
                <a:gd name="T12" fmla="*/ 3837 w 276"/>
                <a:gd name="T13" fmla="*/ 814 h 400"/>
                <a:gd name="T14" fmla="*/ 4010 w 276"/>
                <a:gd name="T15" fmla="*/ 900 h 400"/>
                <a:gd name="T16" fmla="*/ 4185 w 276"/>
                <a:gd name="T17" fmla="*/ 857 h 400"/>
                <a:gd name="T18" fmla="*/ 4562 w 276"/>
                <a:gd name="T19" fmla="*/ 1043 h 400"/>
                <a:gd name="T20" fmla="*/ 4604 w 276"/>
                <a:gd name="T21" fmla="*/ 1330 h 400"/>
                <a:gd name="T22" fmla="*/ 4643 w 276"/>
                <a:gd name="T23" fmla="*/ 1507 h 400"/>
                <a:gd name="T24" fmla="*/ 5034 w 276"/>
                <a:gd name="T25" fmla="*/ 1723 h 400"/>
                <a:gd name="T26" fmla="*/ 4562 w 276"/>
                <a:gd name="T27" fmla="*/ 2012 h 400"/>
                <a:gd name="T28" fmla="*/ 4269 w 276"/>
                <a:gd name="T29" fmla="*/ 2048 h 400"/>
                <a:gd name="T30" fmla="*/ 4056 w 276"/>
                <a:gd name="T31" fmla="*/ 2452 h 400"/>
                <a:gd name="T32" fmla="*/ 3793 w 276"/>
                <a:gd name="T33" fmla="*/ 2985 h 400"/>
                <a:gd name="T34" fmla="*/ 3611 w 276"/>
                <a:gd name="T35" fmla="*/ 3311 h 400"/>
                <a:gd name="T36" fmla="*/ 3511 w 276"/>
                <a:gd name="T37" fmla="*/ 3662 h 400"/>
                <a:gd name="T38" fmla="*/ 3242 w 276"/>
                <a:gd name="T39" fmla="*/ 3952 h 400"/>
                <a:gd name="T40" fmla="*/ 2880 w 276"/>
                <a:gd name="T41" fmla="*/ 4100 h 400"/>
                <a:gd name="T42" fmla="*/ 2813 w 276"/>
                <a:gd name="T43" fmla="*/ 4288 h 400"/>
                <a:gd name="T44" fmla="*/ 2993 w 276"/>
                <a:gd name="T45" fmla="*/ 4391 h 400"/>
                <a:gd name="T46" fmla="*/ 2965 w 276"/>
                <a:gd name="T47" fmla="*/ 4937 h 400"/>
                <a:gd name="T48" fmla="*/ 2445 w 276"/>
                <a:gd name="T49" fmla="*/ 5357 h 400"/>
                <a:gd name="T50" fmla="*/ 2382 w 276"/>
                <a:gd name="T51" fmla="*/ 5724 h 400"/>
                <a:gd name="T52" fmla="*/ 2665 w 276"/>
                <a:gd name="T53" fmla="*/ 6049 h 400"/>
                <a:gd name="T54" fmla="*/ 2154 w 276"/>
                <a:gd name="T55" fmla="*/ 6229 h 400"/>
                <a:gd name="T56" fmla="*/ 1858 w 276"/>
                <a:gd name="T57" fmla="*/ 6439 h 400"/>
                <a:gd name="T58" fmla="*/ 1943 w 276"/>
                <a:gd name="T59" fmla="*/ 6720 h 400"/>
                <a:gd name="T60" fmla="*/ 1829 w 276"/>
                <a:gd name="T61" fmla="*/ 7194 h 400"/>
                <a:gd name="T62" fmla="*/ 1537 w 276"/>
                <a:gd name="T63" fmla="*/ 7129 h 400"/>
                <a:gd name="T64" fmla="*/ 1091 w 276"/>
                <a:gd name="T65" fmla="*/ 7129 h 400"/>
                <a:gd name="T66" fmla="*/ 813 w 276"/>
                <a:gd name="T67" fmla="*/ 6939 h 400"/>
                <a:gd name="T68" fmla="*/ 325 w 276"/>
                <a:gd name="T69" fmla="*/ 6833 h 400"/>
                <a:gd name="T70" fmla="*/ 0 w 276"/>
                <a:gd name="T71" fmla="*/ 6798 h 400"/>
                <a:gd name="T72" fmla="*/ 368 w 276"/>
                <a:gd name="T73" fmla="*/ 6229 h 400"/>
                <a:gd name="T74" fmla="*/ 695 w 276"/>
                <a:gd name="T75" fmla="*/ 5357 h 400"/>
                <a:gd name="T76" fmla="*/ 402 w 276"/>
                <a:gd name="T77" fmla="*/ 4710 h 400"/>
                <a:gd name="T78" fmla="*/ 504 w 276"/>
                <a:gd name="T79" fmla="*/ 4531 h 400"/>
                <a:gd name="T80" fmla="*/ 842 w 276"/>
                <a:gd name="T81" fmla="*/ 4459 h 400"/>
                <a:gd name="T82" fmla="*/ 481 w 276"/>
                <a:gd name="T83" fmla="*/ 4345 h 400"/>
                <a:gd name="T84" fmla="*/ 368 w 276"/>
                <a:gd name="T85" fmla="*/ 4391 h 400"/>
                <a:gd name="T86" fmla="*/ 211 w 276"/>
                <a:gd name="T87" fmla="*/ 4134 h 400"/>
                <a:gd name="T88" fmla="*/ 504 w 276"/>
                <a:gd name="T89" fmla="*/ 3634 h 400"/>
                <a:gd name="T90" fmla="*/ 977 w 276"/>
                <a:gd name="T91" fmla="*/ 3212 h 400"/>
                <a:gd name="T92" fmla="*/ 1342 w 276"/>
                <a:gd name="T93" fmla="*/ 2840 h 400"/>
                <a:gd name="T94" fmla="*/ 1611 w 276"/>
                <a:gd name="T95" fmla="*/ 2263 h 400"/>
                <a:gd name="T96" fmla="*/ 1858 w 276"/>
                <a:gd name="T97" fmla="*/ 1837 h 400"/>
                <a:gd name="T98" fmla="*/ 2067 w 276"/>
                <a:gd name="T99" fmla="*/ 1507 h 400"/>
                <a:gd name="T100" fmla="*/ 2182 w 276"/>
                <a:gd name="T101" fmla="*/ 929 h 400"/>
                <a:gd name="T102" fmla="*/ 2382 w 276"/>
                <a:gd name="T103" fmla="*/ 475 h 40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276"/>
                <a:gd name="T157" fmla="*/ 0 h 400"/>
                <a:gd name="T158" fmla="*/ 276 w 276"/>
                <a:gd name="T159" fmla="*/ 400 h 400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276" h="400">
                  <a:moveTo>
                    <a:pt x="130" y="6"/>
                  </a:moveTo>
                  <a:lnTo>
                    <a:pt x="144" y="8"/>
                  </a:lnTo>
                  <a:lnTo>
                    <a:pt x="150" y="2"/>
                  </a:lnTo>
                  <a:lnTo>
                    <a:pt x="156" y="2"/>
                  </a:lnTo>
                  <a:lnTo>
                    <a:pt x="160" y="0"/>
                  </a:lnTo>
                  <a:lnTo>
                    <a:pt x="164" y="0"/>
                  </a:lnTo>
                  <a:lnTo>
                    <a:pt x="180" y="4"/>
                  </a:lnTo>
                  <a:lnTo>
                    <a:pt x="178" y="14"/>
                  </a:lnTo>
                  <a:lnTo>
                    <a:pt x="174" y="26"/>
                  </a:lnTo>
                  <a:lnTo>
                    <a:pt x="170" y="30"/>
                  </a:lnTo>
                  <a:lnTo>
                    <a:pt x="170" y="32"/>
                  </a:lnTo>
                  <a:lnTo>
                    <a:pt x="174" y="34"/>
                  </a:lnTo>
                  <a:lnTo>
                    <a:pt x="178" y="34"/>
                  </a:lnTo>
                  <a:lnTo>
                    <a:pt x="186" y="30"/>
                  </a:lnTo>
                  <a:lnTo>
                    <a:pt x="192" y="26"/>
                  </a:lnTo>
                  <a:lnTo>
                    <a:pt x="194" y="30"/>
                  </a:lnTo>
                  <a:lnTo>
                    <a:pt x="200" y="34"/>
                  </a:lnTo>
                  <a:lnTo>
                    <a:pt x="208" y="36"/>
                  </a:lnTo>
                  <a:lnTo>
                    <a:pt x="208" y="40"/>
                  </a:lnTo>
                  <a:lnTo>
                    <a:pt x="208" y="44"/>
                  </a:lnTo>
                  <a:lnTo>
                    <a:pt x="210" y="46"/>
                  </a:lnTo>
                  <a:lnTo>
                    <a:pt x="212" y="50"/>
                  </a:lnTo>
                  <a:lnTo>
                    <a:pt x="216" y="50"/>
                  </a:lnTo>
                  <a:lnTo>
                    <a:pt x="220" y="50"/>
                  </a:lnTo>
                  <a:lnTo>
                    <a:pt x="224" y="48"/>
                  </a:lnTo>
                  <a:lnTo>
                    <a:pt x="228" y="44"/>
                  </a:lnTo>
                  <a:lnTo>
                    <a:pt x="230" y="48"/>
                  </a:lnTo>
                  <a:lnTo>
                    <a:pt x="234" y="52"/>
                  </a:lnTo>
                  <a:lnTo>
                    <a:pt x="238" y="52"/>
                  </a:lnTo>
                  <a:lnTo>
                    <a:pt x="250" y="58"/>
                  </a:lnTo>
                  <a:lnTo>
                    <a:pt x="256" y="60"/>
                  </a:lnTo>
                  <a:lnTo>
                    <a:pt x="256" y="70"/>
                  </a:lnTo>
                  <a:lnTo>
                    <a:pt x="252" y="74"/>
                  </a:lnTo>
                  <a:lnTo>
                    <a:pt x="252" y="80"/>
                  </a:lnTo>
                  <a:lnTo>
                    <a:pt x="252" y="84"/>
                  </a:lnTo>
                  <a:lnTo>
                    <a:pt x="254" y="84"/>
                  </a:lnTo>
                  <a:lnTo>
                    <a:pt x="260" y="82"/>
                  </a:lnTo>
                  <a:lnTo>
                    <a:pt x="264" y="82"/>
                  </a:lnTo>
                  <a:lnTo>
                    <a:pt x="276" y="96"/>
                  </a:lnTo>
                  <a:lnTo>
                    <a:pt x="264" y="104"/>
                  </a:lnTo>
                  <a:lnTo>
                    <a:pt x="256" y="108"/>
                  </a:lnTo>
                  <a:lnTo>
                    <a:pt x="250" y="112"/>
                  </a:lnTo>
                  <a:lnTo>
                    <a:pt x="246" y="114"/>
                  </a:lnTo>
                  <a:lnTo>
                    <a:pt x="238" y="114"/>
                  </a:lnTo>
                  <a:lnTo>
                    <a:pt x="234" y="114"/>
                  </a:lnTo>
                  <a:lnTo>
                    <a:pt x="230" y="114"/>
                  </a:lnTo>
                  <a:lnTo>
                    <a:pt x="222" y="124"/>
                  </a:lnTo>
                  <a:lnTo>
                    <a:pt x="222" y="136"/>
                  </a:lnTo>
                  <a:lnTo>
                    <a:pt x="216" y="148"/>
                  </a:lnTo>
                  <a:lnTo>
                    <a:pt x="206" y="162"/>
                  </a:lnTo>
                  <a:lnTo>
                    <a:pt x="208" y="166"/>
                  </a:lnTo>
                  <a:lnTo>
                    <a:pt x="208" y="170"/>
                  </a:lnTo>
                  <a:lnTo>
                    <a:pt x="206" y="172"/>
                  </a:lnTo>
                  <a:lnTo>
                    <a:pt x="198" y="184"/>
                  </a:lnTo>
                  <a:lnTo>
                    <a:pt x="190" y="184"/>
                  </a:lnTo>
                  <a:lnTo>
                    <a:pt x="190" y="196"/>
                  </a:lnTo>
                  <a:lnTo>
                    <a:pt x="192" y="204"/>
                  </a:lnTo>
                  <a:lnTo>
                    <a:pt x="184" y="214"/>
                  </a:lnTo>
                  <a:lnTo>
                    <a:pt x="182" y="218"/>
                  </a:lnTo>
                  <a:lnTo>
                    <a:pt x="178" y="220"/>
                  </a:lnTo>
                  <a:lnTo>
                    <a:pt x="168" y="216"/>
                  </a:lnTo>
                  <a:lnTo>
                    <a:pt x="160" y="216"/>
                  </a:lnTo>
                  <a:lnTo>
                    <a:pt x="158" y="228"/>
                  </a:lnTo>
                  <a:lnTo>
                    <a:pt x="154" y="232"/>
                  </a:lnTo>
                  <a:lnTo>
                    <a:pt x="152" y="236"/>
                  </a:lnTo>
                  <a:lnTo>
                    <a:pt x="154" y="238"/>
                  </a:lnTo>
                  <a:lnTo>
                    <a:pt x="156" y="238"/>
                  </a:lnTo>
                  <a:lnTo>
                    <a:pt x="164" y="242"/>
                  </a:lnTo>
                  <a:lnTo>
                    <a:pt x="164" y="244"/>
                  </a:lnTo>
                  <a:lnTo>
                    <a:pt x="174" y="260"/>
                  </a:lnTo>
                  <a:lnTo>
                    <a:pt x="170" y="266"/>
                  </a:lnTo>
                  <a:lnTo>
                    <a:pt x="162" y="274"/>
                  </a:lnTo>
                  <a:lnTo>
                    <a:pt x="156" y="284"/>
                  </a:lnTo>
                  <a:lnTo>
                    <a:pt x="144" y="286"/>
                  </a:lnTo>
                  <a:lnTo>
                    <a:pt x="134" y="298"/>
                  </a:lnTo>
                  <a:lnTo>
                    <a:pt x="130" y="306"/>
                  </a:lnTo>
                  <a:lnTo>
                    <a:pt x="130" y="314"/>
                  </a:lnTo>
                  <a:lnTo>
                    <a:pt x="130" y="318"/>
                  </a:lnTo>
                  <a:lnTo>
                    <a:pt x="132" y="320"/>
                  </a:lnTo>
                  <a:lnTo>
                    <a:pt x="146" y="328"/>
                  </a:lnTo>
                  <a:lnTo>
                    <a:pt x="146" y="336"/>
                  </a:lnTo>
                  <a:lnTo>
                    <a:pt x="138" y="336"/>
                  </a:lnTo>
                  <a:lnTo>
                    <a:pt x="130" y="338"/>
                  </a:lnTo>
                  <a:lnTo>
                    <a:pt x="118" y="346"/>
                  </a:lnTo>
                  <a:lnTo>
                    <a:pt x="110" y="354"/>
                  </a:lnTo>
                  <a:lnTo>
                    <a:pt x="106" y="356"/>
                  </a:lnTo>
                  <a:lnTo>
                    <a:pt x="102" y="358"/>
                  </a:lnTo>
                  <a:lnTo>
                    <a:pt x="104" y="362"/>
                  </a:lnTo>
                  <a:lnTo>
                    <a:pt x="106" y="368"/>
                  </a:lnTo>
                  <a:lnTo>
                    <a:pt x="106" y="374"/>
                  </a:lnTo>
                  <a:lnTo>
                    <a:pt x="104" y="380"/>
                  </a:lnTo>
                  <a:lnTo>
                    <a:pt x="100" y="396"/>
                  </a:lnTo>
                  <a:lnTo>
                    <a:pt x="100" y="400"/>
                  </a:lnTo>
                  <a:lnTo>
                    <a:pt x="94" y="398"/>
                  </a:lnTo>
                  <a:lnTo>
                    <a:pt x="88" y="396"/>
                  </a:lnTo>
                  <a:lnTo>
                    <a:pt x="84" y="396"/>
                  </a:lnTo>
                  <a:lnTo>
                    <a:pt x="66" y="400"/>
                  </a:lnTo>
                  <a:lnTo>
                    <a:pt x="64" y="400"/>
                  </a:lnTo>
                  <a:lnTo>
                    <a:pt x="60" y="396"/>
                  </a:lnTo>
                  <a:lnTo>
                    <a:pt x="56" y="392"/>
                  </a:lnTo>
                  <a:lnTo>
                    <a:pt x="52" y="388"/>
                  </a:lnTo>
                  <a:lnTo>
                    <a:pt x="44" y="386"/>
                  </a:lnTo>
                  <a:lnTo>
                    <a:pt x="38" y="382"/>
                  </a:lnTo>
                  <a:lnTo>
                    <a:pt x="32" y="382"/>
                  </a:lnTo>
                  <a:lnTo>
                    <a:pt x="18" y="380"/>
                  </a:lnTo>
                  <a:lnTo>
                    <a:pt x="10" y="380"/>
                  </a:lnTo>
                  <a:lnTo>
                    <a:pt x="4" y="380"/>
                  </a:lnTo>
                  <a:lnTo>
                    <a:pt x="0" y="378"/>
                  </a:lnTo>
                  <a:lnTo>
                    <a:pt x="8" y="370"/>
                  </a:lnTo>
                  <a:lnTo>
                    <a:pt x="14" y="360"/>
                  </a:lnTo>
                  <a:lnTo>
                    <a:pt x="20" y="346"/>
                  </a:lnTo>
                  <a:lnTo>
                    <a:pt x="30" y="320"/>
                  </a:lnTo>
                  <a:lnTo>
                    <a:pt x="34" y="304"/>
                  </a:lnTo>
                  <a:lnTo>
                    <a:pt x="38" y="298"/>
                  </a:lnTo>
                  <a:lnTo>
                    <a:pt x="38" y="272"/>
                  </a:lnTo>
                  <a:lnTo>
                    <a:pt x="24" y="268"/>
                  </a:lnTo>
                  <a:lnTo>
                    <a:pt x="22" y="262"/>
                  </a:lnTo>
                  <a:lnTo>
                    <a:pt x="20" y="258"/>
                  </a:lnTo>
                  <a:lnTo>
                    <a:pt x="24" y="254"/>
                  </a:lnTo>
                  <a:lnTo>
                    <a:pt x="28" y="252"/>
                  </a:lnTo>
                  <a:lnTo>
                    <a:pt x="32" y="252"/>
                  </a:lnTo>
                  <a:lnTo>
                    <a:pt x="40" y="252"/>
                  </a:lnTo>
                  <a:lnTo>
                    <a:pt x="46" y="248"/>
                  </a:lnTo>
                  <a:lnTo>
                    <a:pt x="40" y="238"/>
                  </a:lnTo>
                  <a:lnTo>
                    <a:pt x="30" y="232"/>
                  </a:lnTo>
                  <a:lnTo>
                    <a:pt x="26" y="242"/>
                  </a:lnTo>
                  <a:lnTo>
                    <a:pt x="24" y="244"/>
                  </a:lnTo>
                  <a:lnTo>
                    <a:pt x="22" y="246"/>
                  </a:lnTo>
                  <a:lnTo>
                    <a:pt x="20" y="244"/>
                  </a:lnTo>
                  <a:lnTo>
                    <a:pt x="14" y="236"/>
                  </a:lnTo>
                  <a:lnTo>
                    <a:pt x="12" y="232"/>
                  </a:lnTo>
                  <a:lnTo>
                    <a:pt x="12" y="230"/>
                  </a:lnTo>
                  <a:lnTo>
                    <a:pt x="14" y="226"/>
                  </a:lnTo>
                  <a:lnTo>
                    <a:pt x="24" y="212"/>
                  </a:lnTo>
                  <a:lnTo>
                    <a:pt x="28" y="202"/>
                  </a:lnTo>
                  <a:lnTo>
                    <a:pt x="34" y="190"/>
                  </a:lnTo>
                  <a:lnTo>
                    <a:pt x="46" y="190"/>
                  </a:lnTo>
                  <a:lnTo>
                    <a:pt x="54" y="178"/>
                  </a:lnTo>
                  <a:lnTo>
                    <a:pt x="62" y="168"/>
                  </a:lnTo>
                  <a:lnTo>
                    <a:pt x="70" y="162"/>
                  </a:lnTo>
                  <a:lnTo>
                    <a:pt x="74" y="158"/>
                  </a:lnTo>
                  <a:lnTo>
                    <a:pt x="76" y="154"/>
                  </a:lnTo>
                  <a:lnTo>
                    <a:pt x="82" y="140"/>
                  </a:lnTo>
                  <a:lnTo>
                    <a:pt x="88" y="126"/>
                  </a:lnTo>
                  <a:lnTo>
                    <a:pt x="92" y="118"/>
                  </a:lnTo>
                  <a:lnTo>
                    <a:pt x="96" y="112"/>
                  </a:lnTo>
                  <a:lnTo>
                    <a:pt x="102" y="102"/>
                  </a:lnTo>
                  <a:lnTo>
                    <a:pt x="108" y="92"/>
                  </a:lnTo>
                  <a:lnTo>
                    <a:pt x="112" y="86"/>
                  </a:lnTo>
                  <a:lnTo>
                    <a:pt x="114" y="84"/>
                  </a:lnTo>
                  <a:lnTo>
                    <a:pt x="116" y="78"/>
                  </a:lnTo>
                  <a:lnTo>
                    <a:pt x="118" y="66"/>
                  </a:lnTo>
                  <a:lnTo>
                    <a:pt x="120" y="52"/>
                  </a:lnTo>
                  <a:lnTo>
                    <a:pt x="124" y="44"/>
                  </a:lnTo>
                  <a:lnTo>
                    <a:pt x="126" y="38"/>
                  </a:lnTo>
                  <a:lnTo>
                    <a:pt x="130" y="26"/>
                  </a:lnTo>
                  <a:lnTo>
                    <a:pt x="130" y="14"/>
                  </a:lnTo>
                  <a:lnTo>
                    <a:pt x="130" y="6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647" name="Freeform 49"/>
            <p:cNvSpPr>
              <a:spLocks/>
            </p:cNvSpPr>
            <p:nvPr/>
          </p:nvSpPr>
          <p:spPr bwMode="auto">
            <a:xfrm>
              <a:off x="3200" y="3141"/>
              <a:ext cx="46" cy="35"/>
            </a:xfrm>
            <a:custGeom>
              <a:avLst/>
              <a:gdLst>
                <a:gd name="T0" fmla="*/ 124 w 34"/>
                <a:gd name="T1" fmla="*/ 0 h 26"/>
                <a:gd name="T2" fmla="*/ 124 w 34"/>
                <a:gd name="T3" fmla="*/ 159 h 26"/>
                <a:gd name="T4" fmla="*/ 74 w 34"/>
                <a:gd name="T5" fmla="*/ 388 h 26"/>
                <a:gd name="T6" fmla="*/ 41 w 34"/>
                <a:gd name="T7" fmla="*/ 464 h 26"/>
                <a:gd name="T8" fmla="*/ 0 w 34"/>
                <a:gd name="T9" fmla="*/ 464 h 26"/>
                <a:gd name="T10" fmla="*/ 74 w 34"/>
                <a:gd name="T11" fmla="*/ 502 h 26"/>
                <a:gd name="T12" fmla="*/ 336 w 34"/>
                <a:gd name="T13" fmla="*/ 502 h 26"/>
                <a:gd name="T14" fmla="*/ 534 w 34"/>
                <a:gd name="T15" fmla="*/ 502 h 26"/>
                <a:gd name="T16" fmla="*/ 570 w 34"/>
                <a:gd name="T17" fmla="*/ 323 h 26"/>
                <a:gd name="T18" fmla="*/ 695 w 34"/>
                <a:gd name="T19" fmla="*/ 40 h 26"/>
                <a:gd name="T20" fmla="*/ 415 w 34"/>
                <a:gd name="T21" fmla="*/ 0 h 26"/>
                <a:gd name="T22" fmla="*/ 124 w 34"/>
                <a:gd name="T23" fmla="*/ 0 h 2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4"/>
                <a:gd name="T37" fmla="*/ 0 h 26"/>
                <a:gd name="T38" fmla="*/ 34 w 34"/>
                <a:gd name="T39" fmla="*/ 26 h 2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4" h="26">
                  <a:moveTo>
                    <a:pt x="6" y="0"/>
                  </a:moveTo>
                  <a:lnTo>
                    <a:pt x="6" y="8"/>
                  </a:lnTo>
                  <a:lnTo>
                    <a:pt x="4" y="20"/>
                  </a:lnTo>
                  <a:lnTo>
                    <a:pt x="2" y="24"/>
                  </a:lnTo>
                  <a:lnTo>
                    <a:pt x="0" y="24"/>
                  </a:lnTo>
                  <a:lnTo>
                    <a:pt x="4" y="26"/>
                  </a:lnTo>
                  <a:lnTo>
                    <a:pt x="16" y="26"/>
                  </a:lnTo>
                  <a:lnTo>
                    <a:pt x="26" y="26"/>
                  </a:lnTo>
                  <a:lnTo>
                    <a:pt x="28" y="16"/>
                  </a:lnTo>
                  <a:lnTo>
                    <a:pt x="34" y="2"/>
                  </a:lnTo>
                  <a:lnTo>
                    <a:pt x="20" y="0"/>
                  </a:lnTo>
                  <a:lnTo>
                    <a:pt x="6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648" name="Freeform 50"/>
            <p:cNvSpPr>
              <a:spLocks/>
            </p:cNvSpPr>
            <p:nvPr/>
          </p:nvSpPr>
          <p:spPr bwMode="auto">
            <a:xfrm>
              <a:off x="3200" y="3141"/>
              <a:ext cx="46" cy="35"/>
            </a:xfrm>
            <a:custGeom>
              <a:avLst/>
              <a:gdLst>
                <a:gd name="T0" fmla="*/ 124 w 34"/>
                <a:gd name="T1" fmla="*/ 0 h 26"/>
                <a:gd name="T2" fmla="*/ 124 w 34"/>
                <a:gd name="T3" fmla="*/ 159 h 26"/>
                <a:gd name="T4" fmla="*/ 74 w 34"/>
                <a:gd name="T5" fmla="*/ 388 h 26"/>
                <a:gd name="T6" fmla="*/ 41 w 34"/>
                <a:gd name="T7" fmla="*/ 464 h 26"/>
                <a:gd name="T8" fmla="*/ 0 w 34"/>
                <a:gd name="T9" fmla="*/ 464 h 26"/>
                <a:gd name="T10" fmla="*/ 74 w 34"/>
                <a:gd name="T11" fmla="*/ 502 h 26"/>
                <a:gd name="T12" fmla="*/ 336 w 34"/>
                <a:gd name="T13" fmla="*/ 502 h 26"/>
                <a:gd name="T14" fmla="*/ 534 w 34"/>
                <a:gd name="T15" fmla="*/ 502 h 26"/>
                <a:gd name="T16" fmla="*/ 570 w 34"/>
                <a:gd name="T17" fmla="*/ 323 h 26"/>
                <a:gd name="T18" fmla="*/ 695 w 34"/>
                <a:gd name="T19" fmla="*/ 40 h 26"/>
                <a:gd name="T20" fmla="*/ 415 w 34"/>
                <a:gd name="T21" fmla="*/ 0 h 26"/>
                <a:gd name="T22" fmla="*/ 124 w 34"/>
                <a:gd name="T23" fmla="*/ 0 h 2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4"/>
                <a:gd name="T37" fmla="*/ 0 h 26"/>
                <a:gd name="T38" fmla="*/ 34 w 34"/>
                <a:gd name="T39" fmla="*/ 26 h 2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4" h="26">
                  <a:moveTo>
                    <a:pt x="6" y="0"/>
                  </a:moveTo>
                  <a:lnTo>
                    <a:pt x="6" y="8"/>
                  </a:lnTo>
                  <a:lnTo>
                    <a:pt x="4" y="20"/>
                  </a:lnTo>
                  <a:lnTo>
                    <a:pt x="2" y="24"/>
                  </a:lnTo>
                  <a:lnTo>
                    <a:pt x="0" y="24"/>
                  </a:lnTo>
                  <a:lnTo>
                    <a:pt x="4" y="26"/>
                  </a:lnTo>
                  <a:lnTo>
                    <a:pt x="16" y="26"/>
                  </a:lnTo>
                  <a:lnTo>
                    <a:pt x="26" y="26"/>
                  </a:lnTo>
                  <a:lnTo>
                    <a:pt x="28" y="16"/>
                  </a:lnTo>
                  <a:lnTo>
                    <a:pt x="34" y="2"/>
                  </a:lnTo>
                  <a:lnTo>
                    <a:pt x="20" y="0"/>
                  </a:lnTo>
                  <a:lnTo>
                    <a:pt x="6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649" name="Freeform 51"/>
            <p:cNvSpPr>
              <a:spLocks/>
            </p:cNvSpPr>
            <p:nvPr/>
          </p:nvSpPr>
          <p:spPr bwMode="auto">
            <a:xfrm>
              <a:off x="3690" y="2430"/>
              <a:ext cx="53" cy="88"/>
            </a:xfrm>
            <a:custGeom>
              <a:avLst/>
              <a:gdLst>
                <a:gd name="T0" fmla="*/ 428 w 40"/>
                <a:gd name="T1" fmla="*/ 1167 h 66"/>
                <a:gd name="T2" fmla="*/ 265 w 40"/>
                <a:gd name="T3" fmla="*/ 1167 h 66"/>
                <a:gd name="T4" fmla="*/ 150 w 40"/>
                <a:gd name="T5" fmla="*/ 1167 h 66"/>
                <a:gd name="T6" fmla="*/ 113 w 40"/>
                <a:gd name="T7" fmla="*/ 1167 h 66"/>
                <a:gd name="T8" fmla="*/ 65 w 40"/>
                <a:gd name="T9" fmla="*/ 1167 h 66"/>
                <a:gd name="T10" fmla="*/ 0 w 40"/>
                <a:gd name="T11" fmla="*/ 1129 h 66"/>
                <a:gd name="T12" fmla="*/ 0 w 40"/>
                <a:gd name="T13" fmla="*/ 1109 h 66"/>
                <a:gd name="T14" fmla="*/ 113 w 40"/>
                <a:gd name="T15" fmla="*/ 1073 h 66"/>
                <a:gd name="T16" fmla="*/ 163 w 40"/>
                <a:gd name="T17" fmla="*/ 996 h 66"/>
                <a:gd name="T18" fmla="*/ 113 w 40"/>
                <a:gd name="T19" fmla="*/ 635 h 66"/>
                <a:gd name="T20" fmla="*/ 113 w 40"/>
                <a:gd name="T21" fmla="*/ 320 h 66"/>
                <a:gd name="T22" fmla="*/ 352 w 40"/>
                <a:gd name="T23" fmla="*/ 0 h 66"/>
                <a:gd name="T24" fmla="*/ 567 w 40"/>
                <a:gd name="T25" fmla="*/ 113 h 66"/>
                <a:gd name="T26" fmla="*/ 400 w 40"/>
                <a:gd name="T27" fmla="*/ 357 h 66"/>
                <a:gd name="T28" fmla="*/ 465 w 40"/>
                <a:gd name="T29" fmla="*/ 491 h 66"/>
                <a:gd name="T30" fmla="*/ 567 w 40"/>
                <a:gd name="T31" fmla="*/ 711 h 66"/>
                <a:gd name="T32" fmla="*/ 615 w 40"/>
                <a:gd name="T33" fmla="*/ 747 h 66"/>
                <a:gd name="T34" fmla="*/ 617 w 40"/>
                <a:gd name="T35" fmla="*/ 747 h 66"/>
                <a:gd name="T36" fmla="*/ 665 w 40"/>
                <a:gd name="T37" fmla="*/ 788 h 66"/>
                <a:gd name="T38" fmla="*/ 615 w 40"/>
                <a:gd name="T39" fmla="*/ 895 h 66"/>
                <a:gd name="T40" fmla="*/ 530 w 40"/>
                <a:gd name="T41" fmla="*/ 923 h 66"/>
                <a:gd name="T42" fmla="*/ 502 w 40"/>
                <a:gd name="T43" fmla="*/ 960 h 66"/>
                <a:gd name="T44" fmla="*/ 502 w 40"/>
                <a:gd name="T45" fmla="*/ 996 h 66"/>
                <a:gd name="T46" fmla="*/ 465 w 40"/>
                <a:gd name="T47" fmla="*/ 1109 h 66"/>
                <a:gd name="T48" fmla="*/ 428 w 40"/>
                <a:gd name="T49" fmla="*/ 1167 h 6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0"/>
                <a:gd name="T76" fmla="*/ 0 h 66"/>
                <a:gd name="T77" fmla="*/ 40 w 40"/>
                <a:gd name="T78" fmla="*/ 66 h 6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0" h="66">
                  <a:moveTo>
                    <a:pt x="26" y="66"/>
                  </a:moveTo>
                  <a:lnTo>
                    <a:pt x="16" y="66"/>
                  </a:lnTo>
                  <a:lnTo>
                    <a:pt x="8" y="66"/>
                  </a:lnTo>
                  <a:lnTo>
                    <a:pt x="6" y="66"/>
                  </a:lnTo>
                  <a:lnTo>
                    <a:pt x="4" y="66"/>
                  </a:lnTo>
                  <a:lnTo>
                    <a:pt x="0" y="64"/>
                  </a:lnTo>
                  <a:lnTo>
                    <a:pt x="0" y="62"/>
                  </a:lnTo>
                  <a:lnTo>
                    <a:pt x="6" y="60"/>
                  </a:lnTo>
                  <a:lnTo>
                    <a:pt x="10" y="56"/>
                  </a:lnTo>
                  <a:lnTo>
                    <a:pt x="6" y="36"/>
                  </a:lnTo>
                  <a:lnTo>
                    <a:pt x="6" y="18"/>
                  </a:lnTo>
                  <a:lnTo>
                    <a:pt x="22" y="0"/>
                  </a:lnTo>
                  <a:lnTo>
                    <a:pt x="34" y="6"/>
                  </a:lnTo>
                  <a:lnTo>
                    <a:pt x="24" y="20"/>
                  </a:lnTo>
                  <a:lnTo>
                    <a:pt x="28" y="28"/>
                  </a:lnTo>
                  <a:lnTo>
                    <a:pt x="34" y="40"/>
                  </a:lnTo>
                  <a:lnTo>
                    <a:pt x="36" y="42"/>
                  </a:lnTo>
                  <a:lnTo>
                    <a:pt x="38" y="42"/>
                  </a:lnTo>
                  <a:lnTo>
                    <a:pt x="40" y="44"/>
                  </a:lnTo>
                  <a:lnTo>
                    <a:pt x="36" y="50"/>
                  </a:lnTo>
                  <a:lnTo>
                    <a:pt x="32" y="52"/>
                  </a:lnTo>
                  <a:lnTo>
                    <a:pt x="30" y="54"/>
                  </a:lnTo>
                  <a:lnTo>
                    <a:pt x="30" y="56"/>
                  </a:lnTo>
                  <a:lnTo>
                    <a:pt x="28" y="62"/>
                  </a:lnTo>
                  <a:lnTo>
                    <a:pt x="26" y="66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650" name="Freeform 52"/>
            <p:cNvSpPr>
              <a:spLocks/>
            </p:cNvSpPr>
            <p:nvPr/>
          </p:nvSpPr>
          <p:spPr bwMode="auto">
            <a:xfrm>
              <a:off x="3489" y="2280"/>
              <a:ext cx="257" cy="235"/>
            </a:xfrm>
            <a:custGeom>
              <a:avLst/>
              <a:gdLst>
                <a:gd name="T0" fmla="*/ 154 w 192"/>
                <a:gd name="T1" fmla="*/ 276 h 176"/>
                <a:gd name="T2" fmla="*/ 178 w 192"/>
                <a:gd name="T3" fmla="*/ 390 h 176"/>
                <a:gd name="T4" fmla="*/ 254 w 192"/>
                <a:gd name="T5" fmla="*/ 541 h 176"/>
                <a:gd name="T6" fmla="*/ 406 w 192"/>
                <a:gd name="T7" fmla="*/ 760 h 176"/>
                <a:gd name="T8" fmla="*/ 597 w 192"/>
                <a:gd name="T9" fmla="*/ 814 h 176"/>
                <a:gd name="T10" fmla="*/ 597 w 192"/>
                <a:gd name="T11" fmla="*/ 929 h 176"/>
                <a:gd name="T12" fmla="*/ 638 w 192"/>
                <a:gd name="T13" fmla="*/ 1148 h 176"/>
                <a:gd name="T14" fmla="*/ 700 w 192"/>
                <a:gd name="T15" fmla="*/ 1198 h 176"/>
                <a:gd name="T16" fmla="*/ 973 w 192"/>
                <a:gd name="T17" fmla="*/ 1235 h 176"/>
                <a:gd name="T18" fmla="*/ 973 w 192"/>
                <a:gd name="T19" fmla="*/ 1517 h 176"/>
                <a:gd name="T20" fmla="*/ 1069 w 192"/>
                <a:gd name="T21" fmla="*/ 1656 h 176"/>
                <a:gd name="T22" fmla="*/ 1254 w 192"/>
                <a:gd name="T23" fmla="*/ 1621 h 176"/>
                <a:gd name="T24" fmla="*/ 1372 w 192"/>
                <a:gd name="T25" fmla="*/ 1696 h 176"/>
                <a:gd name="T26" fmla="*/ 1409 w 192"/>
                <a:gd name="T27" fmla="*/ 2051 h 176"/>
                <a:gd name="T28" fmla="*/ 1472 w 192"/>
                <a:gd name="T29" fmla="*/ 2202 h 176"/>
                <a:gd name="T30" fmla="*/ 1662 w 192"/>
                <a:gd name="T31" fmla="*/ 2164 h 176"/>
                <a:gd name="T32" fmla="*/ 1915 w 192"/>
                <a:gd name="T33" fmla="*/ 1924 h 176"/>
                <a:gd name="T34" fmla="*/ 1954 w 192"/>
                <a:gd name="T35" fmla="*/ 2238 h 176"/>
                <a:gd name="T36" fmla="*/ 1954 w 192"/>
                <a:gd name="T37" fmla="*/ 2484 h 176"/>
                <a:gd name="T38" fmla="*/ 2108 w 192"/>
                <a:gd name="T39" fmla="*/ 2569 h 176"/>
                <a:gd name="T40" fmla="*/ 2361 w 192"/>
                <a:gd name="T41" fmla="*/ 2807 h 176"/>
                <a:gd name="T42" fmla="*/ 2439 w 192"/>
                <a:gd name="T43" fmla="*/ 2952 h 176"/>
                <a:gd name="T44" fmla="*/ 2515 w 192"/>
                <a:gd name="T45" fmla="*/ 3131 h 176"/>
                <a:gd name="T46" fmla="*/ 2732 w 192"/>
                <a:gd name="T47" fmla="*/ 3166 h 176"/>
                <a:gd name="T48" fmla="*/ 2890 w 192"/>
                <a:gd name="T49" fmla="*/ 3099 h 176"/>
                <a:gd name="T50" fmla="*/ 2890 w 192"/>
                <a:gd name="T51" fmla="*/ 2670 h 176"/>
                <a:gd name="T52" fmla="*/ 3171 w 192"/>
                <a:gd name="T53" fmla="*/ 2026 h 176"/>
                <a:gd name="T54" fmla="*/ 3544 w 192"/>
                <a:gd name="T55" fmla="*/ 1876 h 176"/>
                <a:gd name="T56" fmla="*/ 3387 w 192"/>
                <a:gd name="T57" fmla="*/ 1600 h 176"/>
                <a:gd name="T58" fmla="*/ 3032 w 192"/>
                <a:gd name="T59" fmla="*/ 1405 h 176"/>
                <a:gd name="T60" fmla="*/ 2842 w 192"/>
                <a:gd name="T61" fmla="*/ 1330 h 176"/>
                <a:gd name="T62" fmla="*/ 2804 w 192"/>
                <a:gd name="T63" fmla="*/ 1198 h 176"/>
                <a:gd name="T64" fmla="*/ 2842 w 192"/>
                <a:gd name="T65" fmla="*/ 967 h 176"/>
                <a:gd name="T66" fmla="*/ 2953 w 192"/>
                <a:gd name="T67" fmla="*/ 722 h 176"/>
                <a:gd name="T68" fmla="*/ 2685 w 192"/>
                <a:gd name="T69" fmla="*/ 390 h 176"/>
                <a:gd name="T70" fmla="*/ 2361 w 192"/>
                <a:gd name="T71" fmla="*/ 276 h 176"/>
                <a:gd name="T72" fmla="*/ 2002 w 192"/>
                <a:gd name="T73" fmla="*/ 113 h 176"/>
                <a:gd name="T74" fmla="*/ 1790 w 192"/>
                <a:gd name="T75" fmla="*/ 207 h 176"/>
                <a:gd name="T76" fmla="*/ 1546 w 192"/>
                <a:gd name="T77" fmla="*/ 320 h 176"/>
                <a:gd name="T78" fmla="*/ 1211 w 192"/>
                <a:gd name="T79" fmla="*/ 276 h 176"/>
                <a:gd name="T80" fmla="*/ 1069 w 192"/>
                <a:gd name="T81" fmla="*/ 174 h 176"/>
                <a:gd name="T82" fmla="*/ 999 w 192"/>
                <a:gd name="T83" fmla="*/ 37 h 176"/>
                <a:gd name="T84" fmla="*/ 597 w 192"/>
                <a:gd name="T85" fmla="*/ 0 h 176"/>
                <a:gd name="T86" fmla="*/ 254 w 192"/>
                <a:gd name="T87" fmla="*/ 151 h 176"/>
                <a:gd name="T88" fmla="*/ 0 w 192"/>
                <a:gd name="T89" fmla="*/ 207 h 17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92"/>
                <a:gd name="T136" fmla="*/ 0 h 176"/>
                <a:gd name="T137" fmla="*/ 192 w 192"/>
                <a:gd name="T138" fmla="*/ 176 h 17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92" h="176">
                  <a:moveTo>
                    <a:pt x="0" y="12"/>
                  </a:moveTo>
                  <a:lnTo>
                    <a:pt x="8" y="16"/>
                  </a:lnTo>
                  <a:lnTo>
                    <a:pt x="10" y="18"/>
                  </a:lnTo>
                  <a:lnTo>
                    <a:pt x="10" y="22"/>
                  </a:lnTo>
                  <a:lnTo>
                    <a:pt x="12" y="28"/>
                  </a:lnTo>
                  <a:lnTo>
                    <a:pt x="14" y="30"/>
                  </a:lnTo>
                  <a:lnTo>
                    <a:pt x="16" y="36"/>
                  </a:lnTo>
                  <a:lnTo>
                    <a:pt x="22" y="42"/>
                  </a:lnTo>
                  <a:lnTo>
                    <a:pt x="30" y="44"/>
                  </a:lnTo>
                  <a:lnTo>
                    <a:pt x="32" y="46"/>
                  </a:lnTo>
                  <a:lnTo>
                    <a:pt x="32" y="48"/>
                  </a:lnTo>
                  <a:lnTo>
                    <a:pt x="32" y="52"/>
                  </a:lnTo>
                  <a:lnTo>
                    <a:pt x="32" y="60"/>
                  </a:lnTo>
                  <a:lnTo>
                    <a:pt x="34" y="64"/>
                  </a:lnTo>
                  <a:lnTo>
                    <a:pt x="36" y="66"/>
                  </a:lnTo>
                  <a:lnTo>
                    <a:pt x="38" y="66"/>
                  </a:lnTo>
                  <a:lnTo>
                    <a:pt x="42" y="68"/>
                  </a:lnTo>
                  <a:lnTo>
                    <a:pt x="52" y="68"/>
                  </a:lnTo>
                  <a:lnTo>
                    <a:pt x="52" y="78"/>
                  </a:lnTo>
                  <a:lnTo>
                    <a:pt x="52" y="84"/>
                  </a:lnTo>
                  <a:lnTo>
                    <a:pt x="52" y="90"/>
                  </a:lnTo>
                  <a:lnTo>
                    <a:pt x="58" y="92"/>
                  </a:lnTo>
                  <a:lnTo>
                    <a:pt x="62" y="90"/>
                  </a:lnTo>
                  <a:lnTo>
                    <a:pt x="68" y="90"/>
                  </a:lnTo>
                  <a:lnTo>
                    <a:pt x="70" y="92"/>
                  </a:lnTo>
                  <a:lnTo>
                    <a:pt x="74" y="94"/>
                  </a:lnTo>
                  <a:lnTo>
                    <a:pt x="76" y="98"/>
                  </a:lnTo>
                  <a:lnTo>
                    <a:pt x="76" y="114"/>
                  </a:lnTo>
                  <a:lnTo>
                    <a:pt x="78" y="118"/>
                  </a:lnTo>
                  <a:lnTo>
                    <a:pt x="80" y="122"/>
                  </a:lnTo>
                  <a:lnTo>
                    <a:pt x="86" y="122"/>
                  </a:lnTo>
                  <a:lnTo>
                    <a:pt x="90" y="120"/>
                  </a:lnTo>
                  <a:lnTo>
                    <a:pt x="96" y="114"/>
                  </a:lnTo>
                  <a:lnTo>
                    <a:pt x="104" y="106"/>
                  </a:lnTo>
                  <a:lnTo>
                    <a:pt x="108" y="116"/>
                  </a:lnTo>
                  <a:lnTo>
                    <a:pt x="106" y="124"/>
                  </a:lnTo>
                  <a:lnTo>
                    <a:pt x="104" y="134"/>
                  </a:lnTo>
                  <a:lnTo>
                    <a:pt x="106" y="138"/>
                  </a:lnTo>
                  <a:lnTo>
                    <a:pt x="108" y="140"/>
                  </a:lnTo>
                  <a:lnTo>
                    <a:pt x="114" y="142"/>
                  </a:lnTo>
                  <a:lnTo>
                    <a:pt x="120" y="148"/>
                  </a:lnTo>
                  <a:lnTo>
                    <a:pt x="128" y="156"/>
                  </a:lnTo>
                  <a:lnTo>
                    <a:pt x="130" y="158"/>
                  </a:lnTo>
                  <a:lnTo>
                    <a:pt x="132" y="164"/>
                  </a:lnTo>
                  <a:lnTo>
                    <a:pt x="134" y="172"/>
                  </a:lnTo>
                  <a:lnTo>
                    <a:pt x="136" y="174"/>
                  </a:lnTo>
                  <a:lnTo>
                    <a:pt x="142" y="176"/>
                  </a:lnTo>
                  <a:lnTo>
                    <a:pt x="148" y="176"/>
                  </a:lnTo>
                  <a:lnTo>
                    <a:pt x="150" y="174"/>
                  </a:lnTo>
                  <a:lnTo>
                    <a:pt x="156" y="172"/>
                  </a:lnTo>
                  <a:lnTo>
                    <a:pt x="160" y="168"/>
                  </a:lnTo>
                  <a:lnTo>
                    <a:pt x="156" y="148"/>
                  </a:lnTo>
                  <a:lnTo>
                    <a:pt x="156" y="130"/>
                  </a:lnTo>
                  <a:lnTo>
                    <a:pt x="172" y="112"/>
                  </a:lnTo>
                  <a:lnTo>
                    <a:pt x="184" y="118"/>
                  </a:lnTo>
                  <a:lnTo>
                    <a:pt x="192" y="104"/>
                  </a:lnTo>
                  <a:lnTo>
                    <a:pt x="190" y="96"/>
                  </a:lnTo>
                  <a:lnTo>
                    <a:pt x="184" y="88"/>
                  </a:lnTo>
                  <a:lnTo>
                    <a:pt x="178" y="80"/>
                  </a:lnTo>
                  <a:lnTo>
                    <a:pt x="164" y="78"/>
                  </a:lnTo>
                  <a:lnTo>
                    <a:pt x="156" y="78"/>
                  </a:lnTo>
                  <a:lnTo>
                    <a:pt x="154" y="74"/>
                  </a:lnTo>
                  <a:lnTo>
                    <a:pt x="152" y="72"/>
                  </a:lnTo>
                  <a:lnTo>
                    <a:pt x="152" y="66"/>
                  </a:lnTo>
                  <a:lnTo>
                    <a:pt x="152" y="60"/>
                  </a:lnTo>
                  <a:lnTo>
                    <a:pt x="154" y="54"/>
                  </a:lnTo>
                  <a:lnTo>
                    <a:pt x="158" y="46"/>
                  </a:lnTo>
                  <a:lnTo>
                    <a:pt x="160" y="40"/>
                  </a:lnTo>
                  <a:lnTo>
                    <a:pt x="152" y="30"/>
                  </a:lnTo>
                  <a:lnTo>
                    <a:pt x="146" y="22"/>
                  </a:lnTo>
                  <a:lnTo>
                    <a:pt x="138" y="16"/>
                  </a:lnTo>
                  <a:lnTo>
                    <a:pt x="128" y="16"/>
                  </a:lnTo>
                  <a:lnTo>
                    <a:pt x="120" y="10"/>
                  </a:lnTo>
                  <a:lnTo>
                    <a:pt x="108" y="6"/>
                  </a:lnTo>
                  <a:lnTo>
                    <a:pt x="104" y="6"/>
                  </a:lnTo>
                  <a:lnTo>
                    <a:pt x="96" y="12"/>
                  </a:lnTo>
                  <a:lnTo>
                    <a:pt x="94" y="18"/>
                  </a:lnTo>
                  <a:lnTo>
                    <a:pt x="84" y="18"/>
                  </a:lnTo>
                  <a:lnTo>
                    <a:pt x="74" y="18"/>
                  </a:lnTo>
                  <a:lnTo>
                    <a:pt x="66" y="16"/>
                  </a:lnTo>
                  <a:lnTo>
                    <a:pt x="66" y="12"/>
                  </a:lnTo>
                  <a:lnTo>
                    <a:pt x="58" y="10"/>
                  </a:lnTo>
                  <a:lnTo>
                    <a:pt x="56" y="8"/>
                  </a:lnTo>
                  <a:lnTo>
                    <a:pt x="54" y="2"/>
                  </a:lnTo>
                  <a:lnTo>
                    <a:pt x="42" y="0"/>
                  </a:lnTo>
                  <a:lnTo>
                    <a:pt x="32" y="0"/>
                  </a:lnTo>
                  <a:lnTo>
                    <a:pt x="24" y="6"/>
                  </a:lnTo>
                  <a:lnTo>
                    <a:pt x="14" y="8"/>
                  </a:lnTo>
                  <a:lnTo>
                    <a:pt x="6" y="8"/>
                  </a:lnTo>
                  <a:lnTo>
                    <a:pt x="0" y="12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651" name="Freeform 53"/>
            <p:cNvSpPr>
              <a:spLocks/>
            </p:cNvSpPr>
            <p:nvPr/>
          </p:nvSpPr>
          <p:spPr bwMode="auto">
            <a:xfrm>
              <a:off x="3489" y="2280"/>
              <a:ext cx="257" cy="235"/>
            </a:xfrm>
            <a:custGeom>
              <a:avLst/>
              <a:gdLst>
                <a:gd name="T0" fmla="*/ 154 w 192"/>
                <a:gd name="T1" fmla="*/ 276 h 176"/>
                <a:gd name="T2" fmla="*/ 178 w 192"/>
                <a:gd name="T3" fmla="*/ 390 h 176"/>
                <a:gd name="T4" fmla="*/ 254 w 192"/>
                <a:gd name="T5" fmla="*/ 541 h 176"/>
                <a:gd name="T6" fmla="*/ 406 w 192"/>
                <a:gd name="T7" fmla="*/ 760 h 176"/>
                <a:gd name="T8" fmla="*/ 597 w 192"/>
                <a:gd name="T9" fmla="*/ 814 h 176"/>
                <a:gd name="T10" fmla="*/ 597 w 192"/>
                <a:gd name="T11" fmla="*/ 929 h 176"/>
                <a:gd name="T12" fmla="*/ 638 w 192"/>
                <a:gd name="T13" fmla="*/ 1148 h 176"/>
                <a:gd name="T14" fmla="*/ 700 w 192"/>
                <a:gd name="T15" fmla="*/ 1198 h 176"/>
                <a:gd name="T16" fmla="*/ 973 w 192"/>
                <a:gd name="T17" fmla="*/ 1235 h 176"/>
                <a:gd name="T18" fmla="*/ 973 w 192"/>
                <a:gd name="T19" fmla="*/ 1517 h 176"/>
                <a:gd name="T20" fmla="*/ 1069 w 192"/>
                <a:gd name="T21" fmla="*/ 1656 h 176"/>
                <a:gd name="T22" fmla="*/ 1254 w 192"/>
                <a:gd name="T23" fmla="*/ 1621 h 176"/>
                <a:gd name="T24" fmla="*/ 1372 w 192"/>
                <a:gd name="T25" fmla="*/ 1696 h 176"/>
                <a:gd name="T26" fmla="*/ 1409 w 192"/>
                <a:gd name="T27" fmla="*/ 2051 h 176"/>
                <a:gd name="T28" fmla="*/ 1472 w 192"/>
                <a:gd name="T29" fmla="*/ 2202 h 176"/>
                <a:gd name="T30" fmla="*/ 1662 w 192"/>
                <a:gd name="T31" fmla="*/ 2164 h 176"/>
                <a:gd name="T32" fmla="*/ 1915 w 192"/>
                <a:gd name="T33" fmla="*/ 1924 h 176"/>
                <a:gd name="T34" fmla="*/ 1954 w 192"/>
                <a:gd name="T35" fmla="*/ 2238 h 176"/>
                <a:gd name="T36" fmla="*/ 1954 w 192"/>
                <a:gd name="T37" fmla="*/ 2484 h 176"/>
                <a:gd name="T38" fmla="*/ 2108 w 192"/>
                <a:gd name="T39" fmla="*/ 2569 h 176"/>
                <a:gd name="T40" fmla="*/ 2361 w 192"/>
                <a:gd name="T41" fmla="*/ 2807 h 176"/>
                <a:gd name="T42" fmla="*/ 2439 w 192"/>
                <a:gd name="T43" fmla="*/ 2952 h 176"/>
                <a:gd name="T44" fmla="*/ 2515 w 192"/>
                <a:gd name="T45" fmla="*/ 3131 h 176"/>
                <a:gd name="T46" fmla="*/ 2732 w 192"/>
                <a:gd name="T47" fmla="*/ 3166 h 176"/>
                <a:gd name="T48" fmla="*/ 2890 w 192"/>
                <a:gd name="T49" fmla="*/ 3099 h 176"/>
                <a:gd name="T50" fmla="*/ 2890 w 192"/>
                <a:gd name="T51" fmla="*/ 2670 h 176"/>
                <a:gd name="T52" fmla="*/ 3171 w 192"/>
                <a:gd name="T53" fmla="*/ 2026 h 176"/>
                <a:gd name="T54" fmla="*/ 3544 w 192"/>
                <a:gd name="T55" fmla="*/ 1876 h 176"/>
                <a:gd name="T56" fmla="*/ 3387 w 192"/>
                <a:gd name="T57" fmla="*/ 1600 h 176"/>
                <a:gd name="T58" fmla="*/ 3032 w 192"/>
                <a:gd name="T59" fmla="*/ 1405 h 176"/>
                <a:gd name="T60" fmla="*/ 2842 w 192"/>
                <a:gd name="T61" fmla="*/ 1330 h 176"/>
                <a:gd name="T62" fmla="*/ 2804 w 192"/>
                <a:gd name="T63" fmla="*/ 1198 h 176"/>
                <a:gd name="T64" fmla="*/ 2842 w 192"/>
                <a:gd name="T65" fmla="*/ 967 h 176"/>
                <a:gd name="T66" fmla="*/ 2953 w 192"/>
                <a:gd name="T67" fmla="*/ 722 h 176"/>
                <a:gd name="T68" fmla="*/ 2685 w 192"/>
                <a:gd name="T69" fmla="*/ 390 h 176"/>
                <a:gd name="T70" fmla="*/ 2361 w 192"/>
                <a:gd name="T71" fmla="*/ 276 h 176"/>
                <a:gd name="T72" fmla="*/ 2002 w 192"/>
                <a:gd name="T73" fmla="*/ 113 h 176"/>
                <a:gd name="T74" fmla="*/ 1790 w 192"/>
                <a:gd name="T75" fmla="*/ 207 h 176"/>
                <a:gd name="T76" fmla="*/ 1546 w 192"/>
                <a:gd name="T77" fmla="*/ 320 h 176"/>
                <a:gd name="T78" fmla="*/ 1211 w 192"/>
                <a:gd name="T79" fmla="*/ 276 h 176"/>
                <a:gd name="T80" fmla="*/ 1069 w 192"/>
                <a:gd name="T81" fmla="*/ 174 h 176"/>
                <a:gd name="T82" fmla="*/ 999 w 192"/>
                <a:gd name="T83" fmla="*/ 37 h 176"/>
                <a:gd name="T84" fmla="*/ 597 w 192"/>
                <a:gd name="T85" fmla="*/ 0 h 176"/>
                <a:gd name="T86" fmla="*/ 254 w 192"/>
                <a:gd name="T87" fmla="*/ 151 h 176"/>
                <a:gd name="T88" fmla="*/ 0 w 192"/>
                <a:gd name="T89" fmla="*/ 207 h 17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92"/>
                <a:gd name="T136" fmla="*/ 0 h 176"/>
                <a:gd name="T137" fmla="*/ 192 w 192"/>
                <a:gd name="T138" fmla="*/ 176 h 17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92" h="176">
                  <a:moveTo>
                    <a:pt x="0" y="12"/>
                  </a:moveTo>
                  <a:lnTo>
                    <a:pt x="8" y="16"/>
                  </a:lnTo>
                  <a:lnTo>
                    <a:pt x="10" y="18"/>
                  </a:lnTo>
                  <a:lnTo>
                    <a:pt x="10" y="22"/>
                  </a:lnTo>
                  <a:lnTo>
                    <a:pt x="12" y="28"/>
                  </a:lnTo>
                  <a:lnTo>
                    <a:pt x="14" y="30"/>
                  </a:lnTo>
                  <a:lnTo>
                    <a:pt x="16" y="36"/>
                  </a:lnTo>
                  <a:lnTo>
                    <a:pt x="22" y="42"/>
                  </a:lnTo>
                  <a:lnTo>
                    <a:pt x="30" y="44"/>
                  </a:lnTo>
                  <a:lnTo>
                    <a:pt x="32" y="46"/>
                  </a:lnTo>
                  <a:lnTo>
                    <a:pt x="32" y="48"/>
                  </a:lnTo>
                  <a:lnTo>
                    <a:pt x="32" y="52"/>
                  </a:lnTo>
                  <a:lnTo>
                    <a:pt x="32" y="60"/>
                  </a:lnTo>
                  <a:lnTo>
                    <a:pt x="34" y="64"/>
                  </a:lnTo>
                  <a:lnTo>
                    <a:pt x="36" y="66"/>
                  </a:lnTo>
                  <a:lnTo>
                    <a:pt x="38" y="66"/>
                  </a:lnTo>
                  <a:lnTo>
                    <a:pt x="42" y="68"/>
                  </a:lnTo>
                  <a:lnTo>
                    <a:pt x="52" y="68"/>
                  </a:lnTo>
                  <a:lnTo>
                    <a:pt x="52" y="78"/>
                  </a:lnTo>
                  <a:lnTo>
                    <a:pt x="52" y="84"/>
                  </a:lnTo>
                  <a:lnTo>
                    <a:pt x="52" y="90"/>
                  </a:lnTo>
                  <a:lnTo>
                    <a:pt x="58" y="92"/>
                  </a:lnTo>
                  <a:lnTo>
                    <a:pt x="62" y="90"/>
                  </a:lnTo>
                  <a:lnTo>
                    <a:pt x="68" y="90"/>
                  </a:lnTo>
                  <a:lnTo>
                    <a:pt x="70" y="92"/>
                  </a:lnTo>
                  <a:lnTo>
                    <a:pt x="74" y="94"/>
                  </a:lnTo>
                  <a:lnTo>
                    <a:pt x="76" y="98"/>
                  </a:lnTo>
                  <a:lnTo>
                    <a:pt x="76" y="114"/>
                  </a:lnTo>
                  <a:lnTo>
                    <a:pt x="78" y="118"/>
                  </a:lnTo>
                  <a:lnTo>
                    <a:pt x="80" y="122"/>
                  </a:lnTo>
                  <a:lnTo>
                    <a:pt x="86" y="122"/>
                  </a:lnTo>
                  <a:lnTo>
                    <a:pt x="90" y="120"/>
                  </a:lnTo>
                  <a:lnTo>
                    <a:pt x="96" y="114"/>
                  </a:lnTo>
                  <a:lnTo>
                    <a:pt x="104" y="106"/>
                  </a:lnTo>
                  <a:lnTo>
                    <a:pt x="108" y="116"/>
                  </a:lnTo>
                  <a:lnTo>
                    <a:pt x="106" y="124"/>
                  </a:lnTo>
                  <a:lnTo>
                    <a:pt x="104" y="134"/>
                  </a:lnTo>
                  <a:lnTo>
                    <a:pt x="106" y="138"/>
                  </a:lnTo>
                  <a:lnTo>
                    <a:pt x="108" y="140"/>
                  </a:lnTo>
                  <a:lnTo>
                    <a:pt x="114" y="142"/>
                  </a:lnTo>
                  <a:lnTo>
                    <a:pt x="120" y="148"/>
                  </a:lnTo>
                  <a:lnTo>
                    <a:pt x="128" y="156"/>
                  </a:lnTo>
                  <a:lnTo>
                    <a:pt x="130" y="158"/>
                  </a:lnTo>
                  <a:lnTo>
                    <a:pt x="132" y="164"/>
                  </a:lnTo>
                  <a:lnTo>
                    <a:pt x="134" y="172"/>
                  </a:lnTo>
                  <a:lnTo>
                    <a:pt x="136" y="174"/>
                  </a:lnTo>
                  <a:lnTo>
                    <a:pt x="142" y="176"/>
                  </a:lnTo>
                  <a:lnTo>
                    <a:pt x="148" y="176"/>
                  </a:lnTo>
                  <a:lnTo>
                    <a:pt x="150" y="174"/>
                  </a:lnTo>
                  <a:lnTo>
                    <a:pt x="156" y="172"/>
                  </a:lnTo>
                  <a:lnTo>
                    <a:pt x="160" y="168"/>
                  </a:lnTo>
                  <a:lnTo>
                    <a:pt x="156" y="148"/>
                  </a:lnTo>
                  <a:lnTo>
                    <a:pt x="156" y="130"/>
                  </a:lnTo>
                  <a:lnTo>
                    <a:pt x="172" y="112"/>
                  </a:lnTo>
                  <a:lnTo>
                    <a:pt x="184" y="118"/>
                  </a:lnTo>
                  <a:lnTo>
                    <a:pt x="192" y="104"/>
                  </a:lnTo>
                  <a:lnTo>
                    <a:pt x="190" y="96"/>
                  </a:lnTo>
                  <a:lnTo>
                    <a:pt x="184" y="88"/>
                  </a:lnTo>
                  <a:lnTo>
                    <a:pt x="178" y="80"/>
                  </a:lnTo>
                  <a:lnTo>
                    <a:pt x="164" y="78"/>
                  </a:lnTo>
                  <a:lnTo>
                    <a:pt x="156" y="78"/>
                  </a:lnTo>
                  <a:lnTo>
                    <a:pt x="154" y="74"/>
                  </a:lnTo>
                  <a:lnTo>
                    <a:pt x="152" y="72"/>
                  </a:lnTo>
                  <a:lnTo>
                    <a:pt x="152" y="66"/>
                  </a:lnTo>
                  <a:lnTo>
                    <a:pt x="152" y="60"/>
                  </a:lnTo>
                  <a:lnTo>
                    <a:pt x="154" y="54"/>
                  </a:lnTo>
                  <a:lnTo>
                    <a:pt x="158" y="46"/>
                  </a:lnTo>
                  <a:lnTo>
                    <a:pt x="160" y="40"/>
                  </a:lnTo>
                  <a:lnTo>
                    <a:pt x="152" y="30"/>
                  </a:lnTo>
                  <a:lnTo>
                    <a:pt x="146" y="22"/>
                  </a:lnTo>
                  <a:lnTo>
                    <a:pt x="138" y="16"/>
                  </a:lnTo>
                  <a:lnTo>
                    <a:pt x="128" y="16"/>
                  </a:lnTo>
                  <a:lnTo>
                    <a:pt x="120" y="10"/>
                  </a:lnTo>
                  <a:lnTo>
                    <a:pt x="108" y="6"/>
                  </a:lnTo>
                  <a:lnTo>
                    <a:pt x="104" y="6"/>
                  </a:lnTo>
                  <a:lnTo>
                    <a:pt x="96" y="12"/>
                  </a:lnTo>
                  <a:lnTo>
                    <a:pt x="94" y="18"/>
                  </a:lnTo>
                  <a:lnTo>
                    <a:pt x="84" y="18"/>
                  </a:lnTo>
                  <a:lnTo>
                    <a:pt x="74" y="18"/>
                  </a:lnTo>
                  <a:lnTo>
                    <a:pt x="66" y="16"/>
                  </a:lnTo>
                  <a:lnTo>
                    <a:pt x="66" y="12"/>
                  </a:lnTo>
                  <a:lnTo>
                    <a:pt x="58" y="10"/>
                  </a:lnTo>
                  <a:lnTo>
                    <a:pt x="56" y="8"/>
                  </a:lnTo>
                  <a:lnTo>
                    <a:pt x="54" y="2"/>
                  </a:lnTo>
                  <a:lnTo>
                    <a:pt x="42" y="0"/>
                  </a:lnTo>
                  <a:lnTo>
                    <a:pt x="32" y="0"/>
                  </a:lnTo>
                  <a:lnTo>
                    <a:pt x="24" y="6"/>
                  </a:lnTo>
                  <a:lnTo>
                    <a:pt x="14" y="8"/>
                  </a:lnTo>
                  <a:lnTo>
                    <a:pt x="6" y="8"/>
                  </a:lnTo>
                  <a:lnTo>
                    <a:pt x="0" y="12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652" name="Freeform 54"/>
            <p:cNvSpPr>
              <a:spLocks/>
            </p:cNvSpPr>
            <p:nvPr/>
          </p:nvSpPr>
          <p:spPr bwMode="auto">
            <a:xfrm>
              <a:off x="3625" y="2713"/>
              <a:ext cx="332" cy="206"/>
            </a:xfrm>
            <a:custGeom>
              <a:avLst/>
              <a:gdLst>
                <a:gd name="T0" fmla="*/ 4514 w 248"/>
                <a:gd name="T1" fmla="*/ 1752 h 154"/>
                <a:gd name="T2" fmla="*/ 4482 w 248"/>
                <a:gd name="T3" fmla="*/ 1976 h 154"/>
                <a:gd name="T4" fmla="*/ 4113 w 248"/>
                <a:gd name="T5" fmla="*/ 1834 h 154"/>
                <a:gd name="T6" fmla="*/ 4113 w 248"/>
                <a:gd name="T7" fmla="*/ 1976 h 154"/>
                <a:gd name="T8" fmla="*/ 4192 w 248"/>
                <a:gd name="T9" fmla="*/ 2160 h 154"/>
                <a:gd name="T10" fmla="*/ 4028 w 248"/>
                <a:gd name="T11" fmla="*/ 2311 h 154"/>
                <a:gd name="T12" fmla="*/ 3805 w 248"/>
                <a:gd name="T13" fmla="*/ 2124 h 154"/>
                <a:gd name="T14" fmla="*/ 3478 w 248"/>
                <a:gd name="T15" fmla="*/ 2065 h 154"/>
                <a:gd name="T16" fmla="*/ 3175 w 248"/>
                <a:gd name="T17" fmla="*/ 2065 h 154"/>
                <a:gd name="T18" fmla="*/ 3044 w 248"/>
                <a:gd name="T19" fmla="*/ 2427 h 154"/>
                <a:gd name="T20" fmla="*/ 3005 w 248"/>
                <a:gd name="T21" fmla="*/ 2677 h 154"/>
                <a:gd name="T22" fmla="*/ 2890 w 248"/>
                <a:gd name="T23" fmla="*/ 2714 h 154"/>
                <a:gd name="T24" fmla="*/ 2771 w 248"/>
                <a:gd name="T25" fmla="*/ 2608 h 154"/>
                <a:gd name="T26" fmla="*/ 2619 w 248"/>
                <a:gd name="T27" fmla="*/ 2311 h 154"/>
                <a:gd name="T28" fmla="*/ 2189 w 248"/>
                <a:gd name="T29" fmla="*/ 2160 h 154"/>
                <a:gd name="T30" fmla="*/ 2004 w 248"/>
                <a:gd name="T31" fmla="*/ 2524 h 154"/>
                <a:gd name="T32" fmla="*/ 1747 w 248"/>
                <a:gd name="T33" fmla="*/ 2643 h 154"/>
                <a:gd name="T34" fmla="*/ 1432 w 248"/>
                <a:gd name="T35" fmla="*/ 2829 h 154"/>
                <a:gd name="T36" fmla="*/ 1221 w 248"/>
                <a:gd name="T37" fmla="*/ 2714 h 154"/>
                <a:gd name="T38" fmla="*/ 1185 w 248"/>
                <a:gd name="T39" fmla="*/ 2643 h 154"/>
                <a:gd name="T40" fmla="*/ 1185 w 248"/>
                <a:gd name="T41" fmla="*/ 2524 h 154"/>
                <a:gd name="T42" fmla="*/ 1070 w 248"/>
                <a:gd name="T43" fmla="*/ 2274 h 154"/>
                <a:gd name="T44" fmla="*/ 1070 w 248"/>
                <a:gd name="T45" fmla="*/ 1976 h 154"/>
                <a:gd name="T46" fmla="*/ 746 w 248"/>
                <a:gd name="T47" fmla="*/ 1752 h 154"/>
                <a:gd name="T48" fmla="*/ 518 w 248"/>
                <a:gd name="T49" fmla="*/ 1950 h 154"/>
                <a:gd name="T50" fmla="*/ 482 w 248"/>
                <a:gd name="T51" fmla="*/ 2020 h 154"/>
                <a:gd name="T52" fmla="*/ 406 w 248"/>
                <a:gd name="T53" fmla="*/ 2206 h 154"/>
                <a:gd name="T54" fmla="*/ 216 w 248"/>
                <a:gd name="T55" fmla="*/ 2311 h 154"/>
                <a:gd name="T56" fmla="*/ 67 w 248"/>
                <a:gd name="T57" fmla="*/ 2160 h 154"/>
                <a:gd name="T58" fmla="*/ 0 w 248"/>
                <a:gd name="T59" fmla="*/ 2020 h 154"/>
                <a:gd name="T60" fmla="*/ 154 w 248"/>
                <a:gd name="T61" fmla="*/ 1906 h 154"/>
                <a:gd name="T62" fmla="*/ 179 w 248"/>
                <a:gd name="T63" fmla="*/ 1834 h 154"/>
                <a:gd name="T64" fmla="*/ 254 w 248"/>
                <a:gd name="T65" fmla="*/ 1581 h 154"/>
                <a:gd name="T66" fmla="*/ 700 w 248"/>
                <a:gd name="T67" fmla="*/ 1182 h 154"/>
                <a:gd name="T68" fmla="*/ 855 w 248"/>
                <a:gd name="T69" fmla="*/ 966 h 154"/>
                <a:gd name="T70" fmla="*/ 1070 w 248"/>
                <a:gd name="T71" fmla="*/ 848 h 154"/>
                <a:gd name="T72" fmla="*/ 1411 w 248"/>
                <a:gd name="T73" fmla="*/ 595 h 154"/>
                <a:gd name="T74" fmla="*/ 1546 w 248"/>
                <a:gd name="T75" fmla="*/ 504 h 154"/>
                <a:gd name="T76" fmla="*/ 1337 w 248"/>
                <a:gd name="T77" fmla="*/ 369 h 154"/>
                <a:gd name="T78" fmla="*/ 1663 w 248"/>
                <a:gd name="T79" fmla="*/ 211 h 154"/>
                <a:gd name="T80" fmla="*/ 1790 w 248"/>
                <a:gd name="T81" fmla="*/ 177 h 154"/>
                <a:gd name="T82" fmla="*/ 1889 w 248"/>
                <a:gd name="T83" fmla="*/ 115 h 154"/>
                <a:gd name="T84" fmla="*/ 2004 w 248"/>
                <a:gd name="T85" fmla="*/ 154 h 154"/>
                <a:gd name="T86" fmla="*/ 2226 w 248"/>
                <a:gd name="T87" fmla="*/ 177 h 154"/>
                <a:gd name="T88" fmla="*/ 2619 w 248"/>
                <a:gd name="T89" fmla="*/ 211 h 154"/>
                <a:gd name="T90" fmla="*/ 2930 w 248"/>
                <a:gd name="T91" fmla="*/ 282 h 154"/>
                <a:gd name="T92" fmla="*/ 2734 w 248"/>
                <a:gd name="T93" fmla="*/ 154 h 154"/>
                <a:gd name="T94" fmla="*/ 3072 w 248"/>
                <a:gd name="T95" fmla="*/ 37 h 154"/>
                <a:gd name="T96" fmla="*/ 3072 w 248"/>
                <a:gd name="T97" fmla="*/ 282 h 154"/>
                <a:gd name="T98" fmla="*/ 3292 w 248"/>
                <a:gd name="T99" fmla="*/ 482 h 154"/>
                <a:gd name="T100" fmla="*/ 3392 w 248"/>
                <a:gd name="T101" fmla="*/ 547 h 154"/>
                <a:gd name="T102" fmla="*/ 3506 w 248"/>
                <a:gd name="T103" fmla="*/ 445 h 154"/>
                <a:gd name="T104" fmla="*/ 3706 w 248"/>
                <a:gd name="T105" fmla="*/ 595 h 154"/>
                <a:gd name="T106" fmla="*/ 3922 w 248"/>
                <a:gd name="T107" fmla="*/ 815 h 154"/>
                <a:gd name="T108" fmla="*/ 3805 w 248"/>
                <a:gd name="T109" fmla="*/ 922 h 154"/>
                <a:gd name="T110" fmla="*/ 3771 w 248"/>
                <a:gd name="T111" fmla="*/ 1065 h 154"/>
                <a:gd name="T112" fmla="*/ 3873 w 248"/>
                <a:gd name="T113" fmla="*/ 1356 h 154"/>
                <a:gd name="T114" fmla="*/ 4028 w 248"/>
                <a:gd name="T115" fmla="*/ 1425 h 154"/>
                <a:gd name="T116" fmla="*/ 4145 w 248"/>
                <a:gd name="T117" fmla="*/ 1510 h 154"/>
                <a:gd name="T118" fmla="*/ 4439 w 248"/>
                <a:gd name="T119" fmla="*/ 1544 h 154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248"/>
                <a:gd name="T181" fmla="*/ 0 h 154"/>
                <a:gd name="T182" fmla="*/ 248 w 248"/>
                <a:gd name="T183" fmla="*/ 154 h 154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248" h="154">
                  <a:moveTo>
                    <a:pt x="246" y="92"/>
                  </a:moveTo>
                  <a:lnTo>
                    <a:pt x="244" y="96"/>
                  </a:lnTo>
                  <a:lnTo>
                    <a:pt x="248" y="106"/>
                  </a:lnTo>
                  <a:lnTo>
                    <a:pt x="242" y="108"/>
                  </a:lnTo>
                  <a:lnTo>
                    <a:pt x="232" y="102"/>
                  </a:lnTo>
                  <a:lnTo>
                    <a:pt x="222" y="100"/>
                  </a:lnTo>
                  <a:lnTo>
                    <a:pt x="222" y="104"/>
                  </a:lnTo>
                  <a:lnTo>
                    <a:pt x="222" y="108"/>
                  </a:lnTo>
                  <a:lnTo>
                    <a:pt x="222" y="110"/>
                  </a:lnTo>
                  <a:lnTo>
                    <a:pt x="226" y="118"/>
                  </a:lnTo>
                  <a:lnTo>
                    <a:pt x="226" y="124"/>
                  </a:lnTo>
                  <a:lnTo>
                    <a:pt x="218" y="126"/>
                  </a:lnTo>
                  <a:lnTo>
                    <a:pt x="212" y="118"/>
                  </a:lnTo>
                  <a:lnTo>
                    <a:pt x="206" y="116"/>
                  </a:lnTo>
                  <a:lnTo>
                    <a:pt x="192" y="116"/>
                  </a:lnTo>
                  <a:lnTo>
                    <a:pt x="188" y="112"/>
                  </a:lnTo>
                  <a:lnTo>
                    <a:pt x="178" y="108"/>
                  </a:lnTo>
                  <a:lnTo>
                    <a:pt x="172" y="112"/>
                  </a:lnTo>
                  <a:lnTo>
                    <a:pt x="174" y="126"/>
                  </a:lnTo>
                  <a:lnTo>
                    <a:pt x="164" y="132"/>
                  </a:lnTo>
                  <a:lnTo>
                    <a:pt x="162" y="142"/>
                  </a:lnTo>
                  <a:lnTo>
                    <a:pt x="162" y="146"/>
                  </a:lnTo>
                  <a:lnTo>
                    <a:pt x="160" y="148"/>
                  </a:lnTo>
                  <a:lnTo>
                    <a:pt x="156" y="148"/>
                  </a:lnTo>
                  <a:lnTo>
                    <a:pt x="154" y="146"/>
                  </a:lnTo>
                  <a:lnTo>
                    <a:pt x="150" y="142"/>
                  </a:lnTo>
                  <a:lnTo>
                    <a:pt x="146" y="134"/>
                  </a:lnTo>
                  <a:lnTo>
                    <a:pt x="142" y="126"/>
                  </a:lnTo>
                  <a:lnTo>
                    <a:pt x="132" y="116"/>
                  </a:lnTo>
                  <a:lnTo>
                    <a:pt x="118" y="118"/>
                  </a:lnTo>
                  <a:lnTo>
                    <a:pt x="114" y="126"/>
                  </a:lnTo>
                  <a:lnTo>
                    <a:pt x="108" y="138"/>
                  </a:lnTo>
                  <a:lnTo>
                    <a:pt x="106" y="144"/>
                  </a:lnTo>
                  <a:lnTo>
                    <a:pt x="94" y="144"/>
                  </a:lnTo>
                  <a:lnTo>
                    <a:pt x="86" y="150"/>
                  </a:lnTo>
                  <a:lnTo>
                    <a:pt x="78" y="154"/>
                  </a:lnTo>
                  <a:lnTo>
                    <a:pt x="70" y="152"/>
                  </a:lnTo>
                  <a:lnTo>
                    <a:pt x="66" y="148"/>
                  </a:lnTo>
                  <a:lnTo>
                    <a:pt x="58" y="146"/>
                  </a:lnTo>
                  <a:lnTo>
                    <a:pt x="64" y="144"/>
                  </a:lnTo>
                  <a:lnTo>
                    <a:pt x="66" y="142"/>
                  </a:lnTo>
                  <a:lnTo>
                    <a:pt x="64" y="138"/>
                  </a:lnTo>
                  <a:lnTo>
                    <a:pt x="62" y="134"/>
                  </a:lnTo>
                  <a:lnTo>
                    <a:pt x="58" y="124"/>
                  </a:lnTo>
                  <a:lnTo>
                    <a:pt x="58" y="118"/>
                  </a:lnTo>
                  <a:lnTo>
                    <a:pt x="58" y="108"/>
                  </a:lnTo>
                  <a:lnTo>
                    <a:pt x="54" y="100"/>
                  </a:lnTo>
                  <a:lnTo>
                    <a:pt x="40" y="96"/>
                  </a:lnTo>
                  <a:lnTo>
                    <a:pt x="30" y="104"/>
                  </a:lnTo>
                  <a:lnTo>
                    <a:pt x="28" y="106"/>
                  </a:lnTo>
                  <a:lnTo>
                    <a:pt x="26" y="108"/>
                  </a:lnTo>
                  <a:lnTo>
                    <a:pt x="26" y="110"/>
                  </a:lnTo>
                  <a:lnTo>
                    <a:pt x="24" y="114"/>
                  </a:lnTo>
                  <a:lnTo>
                    <a:pt x="22" y="120"/>
                  </a:lnTo>
                  <a:lnTo>
                    <a:pt x="18" y="124"/>
                  </a:lnTo>
                  <a:lnTo>
                    <a:pt x="12" y="126"/>
                  </a:lnTo>
                  <a:lnTo>
                    <a:pt x="6" y="120"/>
                  </a:lnTo>
                  <a:lnTo>
                    <a:pt x="4" y="118"/>
                  </a:lnTo>
                  <a:lnTo>
                    <a:pt x="0" y="114"/>
                  </a:lnTo>
                  <a:lnTo>
                    <a:pt x="0" y="110"/>
                  </a:lnTo>
                  <a:lnTo>
                    <a:pt x="2" y="108"/>
                  </a:lnTo>
                  <a:lnTo>
                    <a:pt x="8" y="104"/>
                  </a:lnTo>
                  <a:lnTo>
                    <a:pt x="10" y="104"/>
                  </a:lnTo>
                  <a:lnTo>
                    <a:pt x="10" y="100"/>
                  </a:lnTo>
                  <a:lnTo>
                    <a:pt x="12" y="98"/>
                  </a:lnTo>
                  <a:lnTo>
                    <a:pt x="14" y="86"/>
                  </a:lnTo>
                  <a:lnTo>
                    <a:pt x="24" y="76"/>
                  </a:lnTo>
                  <a:lnTo>
                    <a:pt x="38" y="64"/>
                  </a:lnTo>
                  <a:lnTo>
                    <a:pt x="38" y="58"/>
                  </a:lnTo>
                  <a:lnTo>
                    <a:pt x="46" y="52"/>
                  </a:lnTo>
                  <a:lnTo>
                    <a:pt x="50" y="50"/>
                  </a:lnTo>
                  <a:lnTo>
                    <a:pt x="58" y="46"/>
                  </a:lnTo>
                  <a:lnTo>
                    <a:pt x="68" y="44"/>
                  </a:lnTo>
                  <a:lnTo>
                    <a:pt x="76" y="32"/>
                  </a:lnTo>
                  <a:lnTo>
                    <a:pt x="84" y="32"/>
                  </a:lnTo>
                  <a:lnTo>
                    <a:pt x="84" y="28"/>
                  </a:lnTo>
                  <a:lnTo>
                    <a:pt x="84" y="24"/>
                  </a:lnTo>
                  <a:lnTo>
                    <a:pt x="72" y="20"/>
                  </a:lnTo>
                  <a:lnTo>
                    <a:pt x="80" y="14"/>
                  </a:lnTo>
                  <a:lnTo>
                    <a:pt x="90" y="12"/>
                  </a:lnTo>
                  <a:lnTo>
                    <a:pt x="94" y="12"/>
                  </a:lnTo>
                  <a:lnTo>
                    <a:pt x="96" y="10"/>
                  </a:lnTo>
                  <a:lnTo>
                    <a:pt x="98" y="8"/>
                  </a:lnTo>
                  <a:lnTo>
                    <a:pt x="102" y="6"/>
                  </a:lnTo>
                  <a:lnTo>
                    <a:pt x="104" y="6"/>
                  </a:lnTo>
                  <a:lnTo>
                    <a:pt x="108" y="8"/>
                  </a:lnTo>
                  <a:lnTo>
                    <a:pt x="116" y="14"/>
                  </a:lnTo>
                  <a:lnTo>
                    <a:pt x="120" y="10"/>
                  </a:lnTo>
                  <a:lnTo>
                    <a:pt x="130" y="8"/>
                  </a:lnTo>
                  <a:lnTo>
                    <a:pt x="142" y="12"/>
                  </a:lnTo>
                  <a:lnTo>
                    <a:pt x="154" y="18"/>
                  </a:lnTo>
                  <a:lnTo>
                    <a:pt x="158" y="16"/>
                  </a:lnTo>
                  <a:lnTo>
                    <a:pt x="156" y="12"/>
                  </a:lnTo>
                  <a:lnTo>
                    <a:pt x="148" y="8"/>
                  </a:lnTo>
                  <a:lnTo>
                    <a:pt x="158" y="0"/>
                  </a:lnTo>
                  <a:lnTo>
                    <a:pt x="166" y="2"/>
                  </a:lnTo>
                  <a:lnTo>
                    <a:pt x="166" y="14"/>
                  </a:lnTo>
                  <a:lnTo>
                    <a:pt x="166" y="16"/>
                  </a:lnTo>
                  <a:lnTo>
                    <a:pt x="170" y="20"/>
                  </a:lnTo>
                  <a:lnTo>
                    <a:pt x="178" y="26"/>
                  </a:lnTo>
                  <a:lnTo>
                    <a:pt x="180" y="28"/>
                  </a:lnTo>
                  <a:lnTo>
                    <a:pt x="184" y="30"/>
                  </a:lnTo>
                  <a:lnTo>
                    <a:pt x="188" y="26"/>
                  </a:lnTo>
                  <a:lnTo>
                    <a:pt x="190" y="24"/>
                  </a:lnTo>
                  <a:lnTo>
                    <a:pt x="196" y="24"/>
                  </a:lnTo>
                  <a:lnTo>
                    <a:pt x="200" y="32"/>
                  </a:lnTo>
                  <a:lnTo>
                    <a:pt x="206" y="40"/>
                  </a:lnTo>
                  <a:lnTo>
                    <a:pt x="212" y="44"/>
                  </a:lnTo>
                  <a:lnTo>
                    <a:pt x="212" y="46"/>
                  </a:lnTo>
                  <a:lnTo>
                    <a:pt x="206" y="50"/>
                  </a:lnTo>
                  <a:lnTo>
                    <a:pt x="204" y="54"/>
                  </a:lnTo>
                  <a:lnTo>
                    <a:pt x="204" y="58"/>
                  </a:lnTo>
                  <a:lnTo>
                    <a:pt x="204" y="74"/>
                  </a:lnTo>
                  <a:lnTo>
                    <a:pt x="210" y="74"/>
                  </a:lnTo>
                  <a:lnTo>
                    <a:pt x="216" y="74"/>
                  </a:lnTo>
                  <a:lnTo>
                    <a:pt x="218" y="78"/>
                  </a:lnTo>
                  <a:lnTo>
                    <a:pt x="222" y="82"/>
                  </a:lnTo>
                  <a:lnTo>
                    <a:pt x="224" y="82"/>
                  </a:lnTo>
                  <a:lnTo>
                    <a:pt x="234" y="80"/>
                  </a:lnTo>
                  <a:lnTo>
                    <a:pt x="240" y="84"/>
                  </a:lnTo>
                  <a:lnTo>
                    <a:pt x="246" y="92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653" name="Freeform 55"/>
            <p:cNvSpPr>
              <a:spLocks/>
            </p:cNvSpPr>
            <p:nvPr/>
          </p:nvSpPr>
          <p:spPr bwMode="auto">
            <a:xfrm>
              <a:off x="3625" y="2713"/>
              <a:ext cx="332" cy="206"/>
            </a:xfrm>
            <a:custGeom>
              <a:avLst/>
              <a:gdLst>
                <a:gd name="T0" fmla="*/ 4514 w 248"/>
                <a:gd name="T1" fmla="*/ 1752 h 154"/>
                <a:gd name="T2" fmla="*/ 4482 w 248"/>
                <a:gd name="T3" fmla="*/ 1976 h 154"/>
                <a:gd name="T4" fmla="*/ 4113 w 248"/>
                <a:gd name="T5" fmla="*/ 1834 h 154"/>
                <a:gd name="T6" fmla="*/ 4113 w 248"/>
                <a:gd name="T7" fmla="*/ 1976 h 154"/>
                <a:gd name="T8" fmla="*/ 4192 w 248"/>
                <a:gd name="T9" fmla="*/ 2160 h 154"/>
                <a:gd name="T10" fmla="*/ 4028 w 248"/>
                <a:gd name="T11" fmla="*/ 2311 h 154"/>
                <a:gd name="T12" fmla="*/ 3805 w 248"/>
                <a:gd name="T13" fmla="*/ 2124 h 154"/>
                <a:gd name="T14" fmla="*/ 3478 w 248"/>
                <a:gd name="T15" fmla="*/ 2065 h 154"/>
                <a:gd name="T16" fmla="*/ 3175 w 248"/>
                <a:gd name="T17" fmla="*/ 2065 h 154"/>
                <a:gd name="T18" fmla="*/ 3044 w 248"/>
                <a:gd name="T19" fmla="*/ 2427 h 154"/>
                <a:gd name="T20" fmla="*/ 3005 w 248"/>
                <a:gd name="T21" fmla="*/ 2677 h 154"/>
                <a:gd name="T22" fmla="*/ 2890 w 248"/>
                <a:gd name="T23" fmla="*/ 2714 h 154"/>
                <a:gd name="T24" fmla="*/ 2771 w 248"/>
                <a:gd name="T25" fmla="*/ 2608 h 154"/>
                <a:gd name="T26" fmla="*/ 2619 w 248"/>
                <a:gd name="T27" fmla="*/ 2311 h 154"/>
                <a:gd name="T28" fmla="*/ 2189 w 248"/>
                <a:gd name="T29" fmla="*/ 2160 h 154"/>
                <a:gd name="T30" fmla="*/ 2004 w 248"/>
                <a:gd name="T31" fmla="*/ 2524 h 154"/>
                <a:gd name="T32" fmla="*/ 1747 w 248"/>
                <a:gd name="T33" fmla="*/ 2643 h 154"/>
                <a:gd name="T34" fmla="*/ 1432 w 248"/>
                <a:gd name="T35" fmla="*/ 2829 h 154"/>
                <a:gd name="T36" fmla="*/ 1221 w 248"/>
                <a:gd name="T37" fmla="*/ 2714 h 154"/>
                <a:gd name="T38" fmla="*/ 1185 w 248"/>
                <a:gd name="T39" fmla="*/ 2643 h 154"/>
                <a:gd name="T40" fmla="*/ 1185 w 248"/>
                <a:gd name="T41" fmla="*/ 2524 h 154"/>
                <a:gd name="T42" fmla="*/ 1070 w 248"/>
                <a:gd name="T43" fmla="*/ 2274 h 154"/>
                <a:gd name="T44" fmla="*/ 1070 w 248"/>
                <a:gd name="T45" fmla="*/ 1976 h 154"/>
                <a:gd name="T46" fmla="*/ 746 w 248"/>
                <a:gd name="T47" fmla="*/ 1752 h 154"/>
                <a:gd name="T48" fmla="*/ 518 w 248"/>
                <a:gd name="T49" fmla="*/ 1950 h 154"/>
                <a:gd name="T50" fmla="*/ 482 w 248"/>
                <a:gd name="T51" fmla="*/ 2020 h 154"/>
                <a:gd name="T52" fmla="*/ 406 w 248"/>
                <a:gd name="T53" fmla="*/ 2206 h 154"/>
                <a:gd name="T54" fmla="*/ 216 w 248"/>
                <a:gd name="T55" fmla="*/ 2311 h 154"/>
                <a:gd name="T56" fmla="*/ 67 w 248"/>
                <a:gd name="T57" fmla="*/ 2160 h 154"/>
                <a:gd name="T58" fmla="*/ 0 w 248"/>
                <a:gd name="T59" fmla="*/ 2020 h 154"/>
                <a:gd name="T60" fmla="*/ 154 w 248"/>
                <a:gd name="T61" fmla="*/ 1906 h 154"/>
                <a:gd name="T62" fmla="*/ 179 w 248"/>
                <a:gd name="T63" fmla="*/ 1834 h 154"/>
                <a:gd name="T64" fmla="*/ 254 w 248"/>
                <a:gd name="T65" fmla="*/ 1581 h 154"/>
                <a:gd name="T66" fmla="*/ 700 w 248"/>
                <a:gd name="T67" fmla="*/ 1182 h 154"/>
                <a:gd name="T68" fmla="*/ 855 w 248"/>
                <a:gd name="T69" fmla="*/ 966 h 154"/>
                <a:gd name="T70" fmla="*/ 1070 w 248"/>
                <a:gd name="T71" fmla="*/ 848 h 154"/>
                <a:gd name="T72" fmla="*/ 1411 w 248"/>
                <a:gd name="T73" fmla="*/ 595 h 154"/>
                <a:gd name="T74" fmla="*/ 1546 w 248"/>
                <a:gd name="T75" fmla="*/ 504 h 154"/>
                <a:gd name="T76" fmla="*/ 1337 w 248"/>
                <a:gd name="T77" fmla="*/ 369 h 154"/>
                <a:gd name="T78" fmla="*/ 1663 w 248"/>
                <a:gd name="T79" fmla="*/ 211 h 154"/>
                <a:gd name="T80" fmla="*/ 1790 w 248"/>
                <a:gd name="T81" fmla="*/ 177 h 154"/>
                <a:gd name="T82" fmla="*/ 1889 w 248"/>
                <a:gd name="T83" fmla="*/ 115 h 154"/>
                <a:gd name="T84" fmla="*/ 2004 w 248"/>
                <a:gd name="T85" fmla="*/ 154 h 154"/>
                <a:gd name="T86" fmla="*/ 2226 w 248"/>
                <a:gd name="T87" fmla="*/ 177 h 154"/>
                <a:gd name="T88" fmla="*/ 2619 w 248"/>
                <a:gd name="T89" fmla="*/ 211 h 154"/>
                <a:gd name="T90" fmla="*/ 2930 w 248"/>
                <a:gd name="T91" fmla="*/ 282 h 154"/>
                <a:gd name="T92" fmla="*/ 2734 w 248"/>
                <a:gd name="T93" fmla="*/ 154 h 154"/>
                <a:gd name="T94" fmla="*/ 3072 w 248"/>
                <a:gd name="T95" fmla="*/ 37 h 154"/>
                <a:gd name="T96" fmla="*/ 3072 w 248"/>
                <a:gd name="T97" fmla="*/ 282 h 154"/>
                <a:gd name="T98" fmla="*/ 3292 w 248"/>
                <a:gd name="T99" fmla="*/ 482 h 154"/>
                <a:gd name="T100" fmla="*/ 3392 w 248"/>
                <a:gd name="T101" fmla="*/ 547 h 154"/>
                <a:gd name="T102" fmla="*/ 3506 w 248"/>
                <a:gd name="T103" fmla="*/ 445 h 154"/>
                <a:gd name="T104" fmla="*/ 3706 w 248"/>
                <a:gd name="T105" fmla="*/ 595 h 154"/>
                <a:gd name="T106" fmla="*/ 3922 w 248"/>
                <a:gd name="T107" fmla="*/ 815 h 154"/>
                <a:gd name="T108" fmla="*/ 3805 w 248"/>
                <a:gd name="T109" fmla="*/ 922 h 154"/>
                <a:gd name="T110" fmla="*/ 3771 w 248"/>
                <a:gd name="T111" fmla="*/ 1065 h 154"/>
                <a:gd name="T112" fmla="*/ 3873 w 248"/>
                <a:gd name="T113" fmla="*/ 1356 h 154"/>
                <a:gd name="T114" fmla="*/ 4028 w 248"/>
                <a:gd name="T115" fmla="*/ 1425 h 154"/>
                <a:gd name="T116" fmla="*/ 4145 w 248"/>
                <a:gd name="T117" fmla="*/ 1510 h 154"/>
                <a:gd name="T118" fmla="*/ 4439 w 248"/>
                <a:gd name="T119" fmla="*/ 1544 h 154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248"/>
                <a:gd name="T181" fmla="*/ 0 h 154"/>
                <a:gd name="T182" fmla="*/ 248 w 248"/>
                <a:gd name="T183" fmla="*/ 154 h 154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248" h="154">
                  <a:moveTo>
                    <a:pt x="246" y="92"/>
                  </a:moveTo>
                  <a:lnTo>
                    <a:pt x="244" y="96"/>
                  </a:lnTo>
                  <a:lnTo>
                    <a:pt x="248" y="106"/>
                  </a:lnTo>
                  <a:lnTo>
                    <a:pt x="242" y="108"/>
                  </a:lnTo>
                  <a:lnTo>
                    <a:pt x="232" y="102"/>
                  </a:lnTo>
                  <a:lnTo>
                    <a:pt x="222" y="100"/>
                  </a:lnTo>
                  <a:lnTo>
                    <a:pt x="222" y="104"/>
                  </a:lnTo>
                  <a:lnTo>
                    <a:pt x="222" y="108"/>
                  </a:lnTo>
                  <a:lnTo>
                    <a:pt x="222" y="110"/>
                  </a:lnTo>
                  <a:lnTo>
                    <a:pt x="226" y="118"/>
                  </a:lnTo>
                  <a:lnTo>
                    <a:pt x="226" y="124"/>
                  </a:lnTo>
                  <a:lnTo>
                    <a:pt x="218" y="126"/>
                  </a:lnTo>
                  <a:lnTo>
                    <a:pt x="212" y="118"/>
                  </a:lnTo>
                  <a:lnTo>
                    <a:pt x="206" y="116"/>
                  </a:lnTo>
                  <a:lnTo>
                    <a:pt x="192" y="116"/>
                  </a:lnTo>
                  <a:lnTo>
                    <a:pt x="188" y="112"/>
                  </a:lnTo>
                  <a:lnTo>
                    <a:pt x="178" y="108"/>
                  </a:lnTo>
                  <a:lnTo>
                    <a:pt x="172" y="112"/>
                  </a:lnTo>
                  <a:lnTo>
                    <a:pt x="174" y="126"/>
                  </a:lnTo>
                  <a:lnTo>
                    <a:pt x="164" y="132"/>
                  </a:lnTo>
                  <a:lnTo>
                    <a:pt x="162" y="142"/>
                  </a:lnTo>
                  <a:lnTo>
                    <a:pt x="162" y="146"/>
                  </a:lnTo>
                  <a:lnTo>
                    <a:pt x="160" y="148"/>
                  </a:lnTo>
                  <a:lnTo>
                    <a:pt x="156" y="148"/>
                  </a:lnTo>
                  <a:lnTo>
                    <a:pt x="154" y="146"/>
                  </a:lnTo>
                  <a:lnTo>
                    <a:pt x="150" y="142"/>
                  </a:lnTo>
                  <a:lnTo>
                    <a:pt x="146" y="134"/>
                  </a:lnTo>
                  <a:lnTo>
                    <a:pt x="142" y="126"/>
                  </a:lnTo>
                  <a:lnTo>
                    <a:pt x="132" y="116"/>
                  </a:lnTo>
                  <a:lnTo>
                    <a:pt x="118" y="118"/>
                  </a:lnTo>
                  <a:lnTo>
                    <a:pt x="114" y="126"/>
                  </a:lnTo>
                  <a:lnTo>
                    <a:pt x="108" y="138"/>
                  </a:lnTo>
                  <a:lnTo>
                    <a:pt x="106" y="144"/>
                  </a:lnTo>
                  <a:lnTo>
                    <a:pt x="94" y="144"/>
                  </a:lnTo>
                  <a:lnTo>
                    <a:pt x="86" y="150"/>
                  </a:lnTo>
                  <a:lnTo>
                    <a:pt x="78" y="154"/>
                  </a:lnTo>
                  <a:lnTo>
                    <a:pt x="70" y="152"/>
                  </a:lnTo>
                  <a:lnTo>
                    <a:pt x="66" y="148"/>
                  </a:lnTo>
                  <a:lnTo>
                    <a:pt x="58" y="146"/>
                  </a:lnTo>
                  <a:lnTo>
                    <a:pt x="64" y="144"/>
                  </a:lnTo>
                  <a:lnTo>
                    <a:pt x="66" y="142"/>
                  </a:lnTo>
                  <a:lnTo>
                    <a:pt x="64" y="138"/>
                  </a:lnTo>
                  <a:lnTo>
                    <a:pt x="62" y="134"/>
                  </a:lnTo>
                  <a:lnTo>
                    <a:pt x="58" y="124"/>
                  </a:lnTo>
                  <a:lnTo>
                    <a:pt x="58" y="118"/>
                  </a:lnTo>
                  <a:lnTo>
                    <a:pt x="58" y="108"/>
                  </a:lnTo>
                  <a:lnTo>
                    <a:pt x="54" y="100"/>
                  </a:lnTo>
                  <a:lnTo>
                    <a:pt x="40" y="96"/>
                  </a:lnTo>
                  <a:lnTo>
                    <a:pt x="30" y="104"/>
                  </a:lnTo>
                  <a:lnTo>
                    <a:pt x="28" y="106"/>
                  </a:lnTo>
                  <a:lnTo>
                    <a:pt x="26" y="108"/>
                  </a:lnTo>
                  <a:lnTo>
                    <a:pt x="26" y="110"/>
                  </a:lnTo>
                  <a:lnTo>
                    <a:pt x="24" y="114"/>
                  </a:lnTo>
                  <a:lnTo>
                    <a:pt x="22" y="120"/>
                  </a:lnTo>
                  <a:lnTo>
                    <a:pt x="18" y="124"/>
                  </a:lnTo>
                  <a:lnTo>
                    <a:pt x="12" y="126"/>
                  </a:lnTo>
                  <a:lnTo>
                    <a:pt x="6" y="120"/>
                  </a:lnTo>
                  <a:lnTo>
                    <a:pt x="4" y="118"/>
                  </a:lnTo>
                  <a:lnTo>
                    <a:pt x="0" y="114"/>
                  </a:lnTo>
                  <a:lnTo>
                    <a:pt x="0" y="110"/>
                  </a:lnTo>
                  <a:lnTo>
                    <a:pt x="2" y="108"/>
                  </a:lnTo>
                  <a:lnTo>
                    <a:pt x="8" y="104"/>
                  </a:lnTo>
                  <a:lnTo>
                    <a:pt x="10" y="104"/>
                  </a:lnTo>
                  <a:lnTo>
                    <a:pt x="10" y="100"/>
                  </a:lnTo>
                  <a:lnTo>
                    <a:pt x="12" y="98"/>
                  </a:lnTo>
                  <a:lnTo>
                    <a:pt x="14" y="86"/>
                  </a:lnTo>
                  <a:lnTo>
                    <a:pt x="24" y="76"/>
                  </a:lnTo>
                  <a:lnTo>
                    <a:pt x="38" y="64"/>
                  </a:lnTo>
                  <a:lnTo>
                    <a:pt x="38" y="58"/>
                  </a:lnTo>
                  <a:lnTo>
                    <a:pt x="46" y="52"/>
                  </a:lnTo>
                  <a:lnTo>
                    <a:pt x="50" y="50"/>
                  </a:lnTo>
                  <a:lnTo>
                    <a:pt x="58" y="46"/>
                  </a:lnTo>
                  <a:lnTo>
                    <a:pt x="68" y="44"/>
                  </a:lnTo>
                  <a:lnTo>
                    <a:pt x="76" y="32"/>
                  </a:lnTo>
                  <a:lnTo>
                    <a:pt x="84" y="32"/>
                  </a:lnTo>
                  <a:lnTo>
                    <a:pt x="84" y="28"/>
                  </a:lnTo>
                  <a:lnTo>
                    <a:pt x="84" y="24"/>
                  </a:lnTo>
                  <a:lnTo>
                    <a:pt x="72" y="20"/>
                  </a:lnTo>
                  <a:lnTo>
                    <a:pt x="80" y="14"/>
                  </a:lnTo>
                  <a:lnTo>
                    <a:pt x="90" y="12"/>
                  </a:lnTo>
                  <a:lnTo>
                    <a:pt x="94" y="12"/>
                  </a:lnTo>
                  <a:lnTo>
                    <a:pt x="96" y="10"/>
                  </a:lnTo>
                  <a:lnTo>
                    <a:pt x="98" y="8"/>
                  </a:lnTo>
                  <a:lnTo>
                    <a:pt x="102" y="6"/>
                  </a:lnTo>
                  <a:lnTo>
                    <a:pt x="104" y="6"/>
                  </a:lnTo>
                  <a:lnTo>
                    <a:pt x="108" y="8"/>
                  </a:lnTo>
                  <a:lnTo>
                    <a:pt x="116" y="14"/>
                  </a:lnTo>
                  <a:lnTo>
                    <a:pt x="120" y="10"/>
                  </a:lnTo>
                  <a:lnTo>
                    <a:pt x="130" y="8"/>
                  </a:lnTo>
                  <a:lnTo>
                    <a:pt x="142" y="12"/>
                  </a:lnTo>
                  <a:lnTo>
                    <a:pt x="154" y="18"/>
                  </a:lnTo>
                  <a:lnTo>
                    <a:pt x="158" y="16"/>
                  </a:lnTo>
                  <a:lnTo>
                    <a:pt x="156" y="12"/>
                  </a:lnTo>
                  <a:lnTo>
                    <a:pt x="148" y="8"/>
                  </a:lnTo>
                  <a:lnTo>
                    <a:pt x="158" y="0"/>
                  </a:lnTo>
                  <a:lnTo>
                    <a:pt x="166" y="2"/>
                  </a:lnTo>
                  <a:lnTo>
                    <a:pt x="166" y="14"/>
                  </a:lnTo>
                  <a:lnTo>
                    <a:pt x="166" y="16"/>
                  </a:lnTo>
                  <a:lnTo>
                    <a:pt x="170" y="20"/>
                  </a:lnTo>
                  <a:lnTo>
                    <a:pt x="178" y="26"/>
                  </a:lnTo>
                  <a:lnTo>
                    <a:pt x="180" y="28"/>
                  </a:lnTo>
                  <a:lnTo>
                    <a:pt x="184" y="30"/>
                  </a:lnTo>
                  <a:lnTo>
                    <a:pt x="188" y="26"/>
                  </a:lnTo>
                  <a:lnTo>
                    <a:pt x="190" y="24"/>
                  </a:lnTo>
                  <a:lnTo>
                    <a:pt x="196" y="24"/>
                  </a:lnTo>
                  <a:lnTo>
                    <a:pt x="200" y="32"/>
                  </a:lnTo>
                  <a:lnTo>
                    <a:pt x="206" y="40"/>
                  </a:lnTo>
                  <a:lnTo>
                    <a:pt x="212" y="44"/>
                  </a:lnTo>
                  <a:lnTo>
                    <a:pt x="212" y="46"/>
                  </a:lnTo>
                  <a:lnTo>
                    <a:pt x="206" y="50"/>
                  </a:lnTo>
                  <a:lnTo>
                    <a:pt x="204" y="54"/>
                  </a:lnTo>
                  <a:lnTo>
                    <a:pt x="204" y="58"/>
                  </a:lnTo>
                  <a:lnTo>
                    <a:pt x="204" y="74"/>
                  </a:lnTo>
                  <a:lnTo>
                    <a:pt x="210" y="74"/>
                  </a:lnTo>
                  <a:lnTo>
                    <a:pt x="216" y="74"/>
                  </a:lnTo>
                  <a:lnTo>
                    <a:pt x="218" y="78"/>
                  </a:lnTo>
                  <a:lnTo>
                    <a:pt x="222" y="82"/>
                  </a:lnTo>
                  <a:lnTo>
                    <a:pt x="224" y="82"/>
                  </a:lnTo>
                  <a:lnTo>
                    <a:pt x="234" y="80"/>
                  </a:lnTo>
                  <a:lnTo>
                    <a:pt x="240" y="84"/>
                  </a:lnTo>
                  <a:lnTo>
                    <a:pt x="246" y="92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654" name="Freeform 56"/>
            <p:cNvSpPr>
              <a:spLocks/>
            </p:cNvSpPr>
            <p:nvPr/>
          </p:nvSpPr>
          <p:spPr bwMode="auto">
            <a:xfrm>
              <a:off x="2403" y="2826"/>
              <a:ext cx="960" cy="861"/>
            </a:xfrm>
            <a:custGeom>
              <a:avLst/>
              <a:gdLst>
                <a:gd name="T0" fmla="*/ 66 w 718"/>
                <a:gd name="T1" fmla="*/ 8544 h 644"/>
                <a:gd name="T2" fmla="*/ 695 w 718"/>
                <a:gd name="T3" fmla="*/ 8063 h 644"/>
                <a:gd name="T4" fmla="*/ 543 w 718"/>
                <a:gd name="T5" fmla="*/ 7520 h 644"/>
                <a:gd name="T6" fmla="*/ 1342 w 718"/>
                <a:gd name="T7" fmla="*/ 6673 h 644"/>
                <a:gd name="T8" fmla="*/ 977 w 718"/>
                <a:gd name="T9" fmla="*/ 6170 h 644"/>
                <a:gd name="T10" fmla="*/ 1538 w 718"/>
                <a:gd name="T11" fmla="*/ 5844 h 644"/>
                <a:gd name="T12" fmla="*/ 1969 w 718"/>
                <a:gd name="T13" fmla="*/ 5034 h 644"/>
                <a:gd name="T14" fmla="*/ 2383 w 718"/>
                <a:gd name="T15" fmla="*/ 4010 h 644"/>
                <a:gd name="T16" fmla="*/ 2995 w 718"/>
                <a:gd name="T17" fmla="*/ 3837 h 644"/>
                <a:gd name="T18" fmla="*/ 2765 w 718"/>
                <a:gd name="T19" fmla="*/ 3396 h 644"/>
                <a:gd name="T20" fmla="*/ 2445 w 718"/>
                <a:gd name="T21" fmla="*/ 2880 h 644"/>
                <a:gd name="T22" fmla="*/ 2056 w 718"/>
                <a:gd name="T23" fmla="*/ 2850 h 644"/>
                <a:gd name="T24" fmla="*/ 1717 w 718"/>
                <a:gd name="T25" fmla="*/ 2484 h 644"/>
                <a:gd name="T26" fmla="*/ 1284 w 718"/>
                <a:gd name="T27" fmla="*/ 2484 h 644"/>
                <a:gd name="T28" fmla="*/ 1023 w 718"/>
                <a:gd name="T29" fmla="*/ 1969 h 644"/>
                <a:gd name="T30" fmla="*/ 813 w 718"/>
                <a:gd name="T31" fmla="*/ 1023 h 644"/>
                <a:gd name="T32" fmla="*/ 726 w 718"/>
                <a:gd name="T33" fmla="*/ 402 h 644"/>
                <a:gd name="T34" fmla="*/ 1459 w 718"/>
                <a:gd name="T35" fmla="*/ 282 h 644"/>
                <a:gd name="T36" fmla="*/ 1943 w 718"/>
                <a:gd name="T37" fmla="*/ 66 h 644"/>
                <a:gd name="T38" fmla="*/ 2880 w 718"/>
                <a:gd name="T39" fmla="*/ 282 h 644"/>
                <a:gd name="T40" fmla="*/ 3690 w 718"/>
                <a:gd name="T41" fmla="*/ 695 h 644"/>
                <a:gd name="T42" fmla="*/ 4539 w 718"/>
                <a:gd name="T43" fmla="*/ 1023 h 644"/>
                <a:gd name="T44" fmla="*/ 5955 w 718"/>
                <a:gd name="T45" fmla="*/ 1746 h 644"/>
                <a:gd name="T46" fmla="*/ 7303 w 718"/>
                <a:gd name="T47" fmla="*/ 2182 h 644"/>
                <a:gd name="T48" fmla="*/ 8140 w 718"/>
                <a:gd name="T49" fmla="*/ 2598 h 644"/>
                <a:gd name="T50" fmla="*/ 8545 w 718"/>
                <a:gd name="T51" fmla="*/ 3130 h 644"/>
                <a:gd name="T52" fmla="*/ 9682 w 718"/>
                <a:gd name="T53" fmla="*/ 3837 h 644"/>
                <a:gd name="T54" fmla="*/ 10523 w 718"/>
                <a:gd name="T55" fmla="*/ 3969 h 644"/>
                <a:gd name="T56" fmla="*/ 10991 w 718"/>
                <a:gd name="T57" fmla="*/ 4447 h 644"/>
                <a:gd name="T58" fmla="*/ 11360 w 718"/>
                <a:gd name="T59" fmla="*/ 4780 h 644"/>
                <a:gd name="T60" fmla="*/ 11828 w 718"/>
                <a:gd name="T61" fmla="*/ 5071 h 644"/>
                <a:gd name="T62" fmla="*/ 12935 w 718"/>
                <a:gd name="T63" fmla="*/ 5099 h 644"/>
                <a:gd name="T64" fmla="*/ 12888 w 718"/>
                <a:gd name="T65" fmla="*/ 5730 h 644"/>
                <a:gd name="T66" fmla="*/ 11972 w 718"/>
                <a:gd name="T67" fmla="*/ 6324 h 644"/>
                <a:gd name="T68" fmla="*/ 10991 w 718"/>
                <a:gd name="T69" fmla="*/ 6531 h 644"/>
                <a:gd name="T70" fmla="*/ 10120 w 718"/>
                <a:gd name="T71" fmla="*/ 7000 h 644"/>
                <a:gd name="T72" fmla="*/ 9572 w 718"/>
                <a:gd name="T73" fmla="*/ 7114 h 644"/>
                <a:gd name="T74" fmla="*/ 8878 w 718"/>
                <a:gd name="T75" fmla="*/ 7948 h 644"/>
                <a:gd name="T76" fmla="*/ 8295 w 718"/>
                <a:gd name="T77" fmla="*/ 8544 h 644"/>
                <a:gd name="T78" fmla="*/ 8355 w 718"/>
                <a:gd name="T79" fmla="*/ 9114 h 644"/>
                <a:gd name="T80" fmla="*/ 8679 w 718"/>
                <a:gd name="T81" fmla="*/ 9484 h 644"/>
                <a:gd name="T82" fmla="*/ 8183 w 718"/>
                <a:gd name="T83" fmla="*/ 9851 h 644"/>
                <a:gd name="T84" fmla="*/ 7489 w 718"/>
                <a:gd name="T85" fmla="*/ 10356 h 644"/>
                <a:gd name="T86" fmla="*/ 7224 w 718"/>
                <a:gd name="T87" fmla="*/ 11029 h 644"/>
                <a:gd name="T88" fmla="*/ 6541 w 718"/>
                <a:gd name="T89" fmla="*/ 10987 h 644"/>
                <a:gd name="T90" fmla="*/ 5796 w 718"/>
                <a:gd name="T91" fmla="*/ 11538 h 644"/>
                <a:gd name="T92" fmla="*/ 4645 w 718"/>
                <a:gd name="T93" fmla="*/ 11575 h 644"/>
                <a:gd name="T94" fmla="*/ 3575 w 718"/>
                <a:gd name="T95" fmla="*/ 11170 h 644"/>
                <a:gd name="T96" fmla="*/ 2487 w 718"/>
                <a:gd name="T97" fmla="*/ 11242 h 644"/>
                <a:gd name="T98" fmla="*/ 1746 w 718"/>
                <a:gd name="T99" fmla="*/ 11384 h 644"/>
                <a:gd name="T100" fmla="*/ 880 w 718"/>
                <a:gd name="T101" fmla="*/ 10879 h 644"/>
                <a:gd name="T102" fmla="*/ 845 w 718"/>
                <a:gd name="T103" fmla="*/ 10291 h 644"/>
                <a:gd name="T104" fmla="*/ 543 w 718"/>
                <a:gd name="T105" fmla="*/ 9356 h 644"/>
                <a:gd name="T106" fmla="*/ 0 w 718"/>
                <a:gd name="T107" fmla="*/ 9229 h 64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718"/>
                <a:gd name="T163" fmla="*/ 0 h 644"/>
                <a:gd name="T164" fmla="*/ 718 w 718"/>
                <a:gd name="T165" fmla="*/ 644 h 64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718" h="644">
                  <a:moveTo>
                    <a:pt x="0" y="506"/>
                  </a:moveTo>
                  <a:lnTo>
                    <a:pt x="0" y="502"/>
                  </a:lnTo>
                  <a:lnTo>
                    <a:pt x="4" y="486"/>
                  </a:lnTo>
                  <a:lnTo>
                    <a:pt x="6" y="480"/>
                  </a:lnTo>
                  <a:lnTo>
                    <a:pt x="6" y="474"/>
                  </a:lnTo>
                  <a:lnTo>
                    <a:pt x="4" y="468"/>
                  </a:lnTo>
                  <a:lnTo>
                    <a:pt x="2" y="464"/>
                  </a:lnTo>
                  <a:lnTo>
                    <a:pt x="6" y="462"/>
                  </a:lnTo>
                  <a:lnTo>
                    <a:pt x="10" y="460"/>
                  </a:lnTo>
                  <a:lnTo>
                    <a:pt x="18" y="452"/>
                  </a:lnTo>
                  <a:lnTo>
                    <a:pt x="30" y="444"/>
                  </a:lnTo>
                  <a:lnTo>
                    <a:pt x="38" y="442"/>
                  </a:lnTo>
                  <a:lnTo>
                    <a:pt x="46" y="442"/>
                  </a:lnTo>
                  <a:lnTo>
                    <a:pt x="46" y="434"/>
                  </a:lnTo>
                  <a:lnTo>
                    <a:pt x="32" y="426"/>
                  </a:lnTo>
                  <a:lnTo>
                    <a:pt x="30" y="424"/>
                  </a:lnTo>
                  <a:lnTo>
                    <a:pt x="30" y="420"/>
                  </a:lnTo>
                  <a:lnTo>
                    <a:pt x="30" y="412"/>
                  </a:lnTo>
                  <a:lnTo>
                    <a:pt x="34" y="404"/>
                  </a:lnTo>
                  <a:lnTo>
                    <a:pt x="44" y="392"/>
                  </a:lnTo>
                  <a:lnTo>
                    <a:pt x="56" y="390"/>
                  </a:lnTo>
                  <a:lnTo>
                    <a:pt x="62" y="380"/>
                  </a:lnTo>
                  <a:lnTo>
                    <a:pt x="70" y="372"/>
                  </a:lnTo>
                  <a:lnTo>
                    <a:pt x="74" y="366"/>
                  </a:lnTo>
                  <a:lnTo>
                    <a:pt x="64" y="350"/>
                  </a:lnTo>
                  <a:lnTo>
                    <a:pt x="64" y="348"/>
                  </a:lnTo>
                  <a:lnTo>
                    <a:pt x="56" y="344"/>
                  </a:lnTo>
                  <a:lnTo>
                    <a:pt x="54" y="344"/>
                  </a:lnTo>
                  <a:lnTo>
                    <a:pt x="52" y="342"/>
                  </a:lnTo>
                  <a:lnTo>
                    <a:pt x="54" y="338"/>
                  </a:lnTo>
                  <a:lnTo>
                    <a:pt x="58" y="334"/>
                  </a:lnTo>
                  <a:lnTo>
                    <a:pt x="60" y="322"/>
                  </a:lnTo>
                  <a:lnTo>
                    <a:pt x="68" y="322"/>
                  </a:lnTo>
                  <a:lnTo>
                    <a:pt x="78" y="326"/>
                  </a:lnTo>
                  <a:lnTo>
                    <a:pt x="82" y="324"/>
                  </a:lnTo>
                  <a:lnTo>
                    <a:pt x="84" y="320"/>
                  </a:lnTo>
                  <a:lnTo>
                    <a:pt x="92" y="310"/>
                  </a:lnTo>
                  <a:lnTo>
                    <a:pt x="90" y="302"/>
                  </a:lnTo>
                  <a:lnTo>
                    <a:pt x="90" y="290"/>
                  </a:lnTo>
                  <a:lnTo>
                    <a:pt x="98" y="290"/>
                  </a:lnTo>
                  <a:lnTo>
                    <a:pt x="106" y="278"/>
                  </a:lnTo>
                  <a:lnTo>
                    <a:pt x="108" y="276"/>
                  </a:lnTo>
                  <a:lnTo>
                    <a:pt x="108" y="272"/>
                  </a:lnTo>
                  <a:lnTo>
                    <a:pt x="106" y="268"/>
                  </a:lnTo>
                  <a:lnTo>
                    <a:pt x="116" y="254"/>
                  </a:lnTo>
                  <a:lnTo>
                    <a:pt x="122" y="242"/>
                  </a:lnTo>
                  <a:lnTo>
                    <a:pt x="122" y="230"/>
                  </a:lnTo>
                  <a:lnTo>
                    <a:pt x="130" y="220"/>
                  </a:lnTo>
                  <a:lnTo>
                    <a:pt x="134" y="220"/>
                  </a:lnTo>
                  <a:lnTo>
                    <a:pt x="138" y="220"/>
                  </a:lnTo>
                  <a:lnTo>
                    <a:pt x="146" y="220"/>
                  </a:lnTo>
                  <a:lnTo>
                    <a:pt x="150" y="218"/>
                  </a:lnTo>
                  <a:lnTo>
                    <a:pt x="156" y="214"/>
                  </a:lnTo>
                  <a:lnTo>
                    <a:pt x="164" y="210"/>
                  </a:lnTo>
                  <a:lnTo>
                    <a:pt x="176" y="202"/>
                  </a:lnTo>
                  <a:lnTo>
                    <a:pt x="164" y="188"/>
                  </a:lnTo>
                  <a:lnTo>
                    <a:pt x="160" y="188"/>
                  </a:lnTo>
                  <a:lnTo>
                    <a:pt x="154" y="190"/>
                  </a:lnTo>
                  <a:lnTo>
                    <a:pt x="152" y="190"/>
                  </a:lnTo>
                  <a:lnTo>
                    <a:pt x="152" y="186"/>
                  </a:lnTo>
                  <a:lnTo>
                    <a:pt x="152" y="180"/>
                  </a:lnTo>
                  <a:lnTo>
                    <a:pt x="156" y="176"/>
                  </a:lnTo>
                  <a:lnTo>
                    <a:pt x="156" y="166"/>
                  </a:lnTo>
                  <a:lnTo>
                    <a:pt x="150" y="164"/>
                  </a:lnTo>
                  <a:lnTo>
                    <a:pt x="138" y="158"/>
                  </a:lnTo>
                  <a:lnTo>
                    <a:pt x="134" y="158"/>
                  </a:lnTo>
                  <a:lnTo>
                    <a:pt x="130" y="154"/>
                  </a:lnTo>
                  <a:lnTo>
                    <a:pt x="128" y="150"/>
                  </a:lnTo>
                  <a:lnTo>
                    <a:pt x="124" y="154"/>
                  </a:lnTo>
                  <a:lnTo>
                    <a:pt x="120" y="156"/>
                  </a:lnTo>
                  <a:lnTo>
                    <a:pt x="116" y="156"/>
                  </a:lnTo>
                  <a:lnTo>
                    <a:pt x="112" y="156"/>
                  </a:lnTo>
                  <a:lnTo>
                    <a:pt x="110" y="152"/>
                  </a:lnTo>
                  <a:lnTo>
                    <a:pt x="108" y="150"/>
                  </a:lnTo>
                  <a:lnTo>
                    <a:pt x="108" y="146"/>
                  </a:lnTo>
                  <a:lnTo>
                    <a:pt x="108" y="142"/>
                  </a:lnTo>
                  <a:lnTo>
                    <a:pt x="100" y="140"/>
                  </a:lnTo>
                  <a:lnTo>
                    <a:pt x="94" y="136"/>
                  </a:lnTo>
                  <a:lnTo>
                    <a:pt x="92" y="132"/>
                  </a:lnTo>
                  <a:lnTo>
                    <a:pt x="86" y="136"/>
                  </a:lnTo>
                  <a:lnTo>
                    <a:pt x="78" y="140"/>
                  </a:lnTo>
                  <a:lnTo>
                    <a:pt x="74" y="140"/>
                  </a:lnTo>
                  <a:lnTo>
                    <a:pt x="70" y="138"/>
                  </a:lnTo>
                  <a:lnTo>
                    <a:pt x="70" y="136"/>
                  </a:lnTo>
                  <a:lnTo>
                    <a:pt x="74" y="132"/>
                  </a:lnTo>
                  <a:lnTo>
                    <a:pt x="78" y="120"/>
                  </a:lnTo>
                  <a:lnTo>
                    <a:pt x="80" y="110"/>
                  </a:lnTo>
                  <a:lnTo>
                    <a:pt x="64" y="106"/>
                  </a:lnTo>
                  <a:lnTo>
                    <a:pt x="60" y="106"/>
                  </a:lnTo>
                  <a:lnTo>
                    <a:pt x="56" y="108"/>
                  </a:lnTo>
                  <a:lnTo>
                    <a:pt x="50" y="108"/>
                  </a:lnTo>
                  <a:lnTo>
                    <a:pt x="44" y="114"/>
                  </a:lnTo>
                  <a:lnTo>
                    <a:pt x="30" y="112"/>
                  </a:lnTo>
                  <a:lnTo>
                    <a:pt x="34" y="94"/>
                  </a:lnTo>
                  <a:lnTo>
                    <a:pt x="36" y="72"/>
                  </a:lnTo>
                  <a:lnTo>
                    <a:pt x="44" y="56"/>
                  </a:lnTo>
                  <a:lnTo>
                    <a:pt x="50" y="48"/>
                  </a:lnTo>
                  <a:lnTo>
                    <a:pt x="40" y="38"/>
                  </a:lnTo>
                  <a:lnTo>
                    <a:pt x="34" y="32"/>
                  </a:lnTo>
                  <a:lnTo>
                    <a:pt x="36" y="28"/>
                  </a:lnTo>
                  <a:lnTo>
                    <a:pt x="38" y="24"/>
                  </a:lnTo>
                  <a:lnTo>
                    <a:pt x="40" y="22"/>
                  </a:lnTo>
                  <a:lnTo>
                    <a:pt x="44" y="18"/>
                  </a:lnTo>
                  <a:lnTo>
                    <a:pt x="46" y="14"/>
                  </a:lnTo>
                  <a:lnTo>
                    <a:pt x="58" y="14"/>
                  </a:lnTo>
                  <a:lnTo>
                    <a:pt x="68" y="8"/>
                  </a:lnTo>
                  <a:lnTo>
                    <a:pt x="76" y="14"/>
                  </a:lnTo>
                  <a:lnTo>
                    <a:pt x="80" y="16"/>
                  </a:lnTo>
                  <a:lnTo>
                    <a:pt x="90" y="16"/>
                  </a:lnTo>
                  <a:lnTo>
                    <a:pt x="104" y="18"/>
                  </a:lnTo>
                  <a:lnTo>
                    <a:pt x="98" y="8"/>
                  </a:lnTo>
                  <a:lnTo>
                    <a:pt x="98" y="6"/>
                  </a:lnTo>
                  <a:lnTo>
                    <a:pt x="100" y="4"/>
                  </a:lnTo>
                  <a:lnTo>
                    <a:pt x="106" y="4"/>
                  </a:lnTo>
                  <a:lnTo>
                    <a:pt x="116" y="6"/>
                  </a:lnTo>
                  <a:lnTo>
                    <a:pt x="118" y="2"/>
                  </a:lnTo>
                  <a:lnTo>
                    <a:pt x="124" y="0"/>
                  </a:lnTo>
                  <a:lnTo>
                    <a:pt x="128" y="2"/>
                  </a:lnTo>
                  <a:lnTo>
                    <a:pt x="146" y="8"/>
                  </a:lnTo>
                  <a:lnTo>
                    <a:pt x="158" y="16"/>
                  </a:lnTo>
                  <a:lnTo>
                    <a:pt x="164" y="24"/>
                  </a:lnTo>
                  <a:lnTo>
                    <a:pt x="168" y="28"/>
                  </a:lnTo>
                  <a:lnTo>
                    <a:pt x="172" y="30"/>
                  </a:lnTo>
                  <a:lnTo>
                    <a:pt x="180" y="32"/>
                  </a:lnTo>
                  <a:lnTo>
                    <a:pt x="190" y="36"/>
                  </a:lnTo>
                  <a:lnTo>
                    <a:pt x="202" y="38"/>
                  </a:lnTo>
                  <a:lnTo>
                    <a:pt x="214" y="40"/>
                  </a:lnTo>
                  <a:lnTo>
                    <a:pt x="224" y="46"/>
                  </a:lnTo>
                  <a:lnTo>
                    <a:pt x="230" y="50"/>
                  </a:lnTo>
                  <a:lnTo>
                    <a:pt x="244" y="38"/>
                  </a:lnTo>
                  <a:lnTo>
                    <a:pt x="246" y="48"/>
                  </a:lnTo>
                  <a:lnTo>
                    <a:pt x="248" y="56"/>
                  </a:lnTo>
                  <a:lnTo>
                    <a:pt x="250" y="58"/>
                  </a:lnTo>
                  <a:lnTo>
                    <a:pt x="266" y="64"/>
                  </a:lnTo>
                  <a:lnTo>
                    <a:pt x="284" y="76"/>
                  </a:lnTo>
                  <a:lnTo>
                    <a:pt x="300" y="86"/>
                  </a:lnTo>
                  <a:lnTo>
                    <a:pt x="314" y="92"/>
                  </a:lnTo>
                  <a:lnTo>
                    <a:pt x="326" y="96"/>
                  </a:lnTo>
                  <a:lnTo>
                    <a:pt x="332" y="96"/>
                  </a:lnTo>
                  <a:lnTo>
                    <a:pt x="354" y="94"/>
                  </a:lnTo>
                  <a:lnTo>
                    <a:pt x="366" y="106"/>
                  </a:lnTo>
                  <a:lnTo>
                    <a:pt x="380" y="114"/>
                  </a:lnTo>
                  <a:lnTo>
                    <a:pt x="400" y="118"/>
                  </a:lnTo>
                  <a:lnTo>
                    <a:pt x="400" y="120"/>
                  </a:lnTo>
                  <a:lnTo>
                    <a:pt x="400" y="122"/>
                  </a:lnTo>
                  <a:lnTo>
                    <a:pt x="402" y="126"/>
                  </a:lnTo>
                  <a:lnTo>
                    <a:pt x="408" y="130"/>
                  </a:lnTo>
                  <a:lnTo>
                    <a:pt x="424" y="142"/>
                  </a:lnTo>
                  <a:lnTo>
                    <a:pt x="436" y="144"/>
                  </a:lnTo>
                  <a:lnTo>
                    <a:pt x="446" y="142"/>
                  </a:lnTo>
                  <a:lnTo>
                    <a:pt x="456" y="154"/>
                  </a:lnTo>
                  <a:lnTo>
                    <a:pt x="454" y="162"/>
                  </a:lnTo>
                  <a:lnTo>
                    <a:pt x="454" y="166"/>
                  </a:lnTo>
                  <a:lnTo>
                    <a:pt x="454" y="168"/>
                  </a:lnTo>
                  <a:lnTo>
                    <a:pt x="458" y="170"/>
                  </a:lnTo>
                  <a:lnTo>
                    <a:pt x="468" y="172"/>
                  </a:lnTo>
                  <a:lnTo>
                    <a:pt x="474" y="170"/>
                  </a:lnTo>
                  <a:lnTo>
                    <a:pt x="502" y="194"/>
                  </a:lnTo>
                  <a:lnTo>
                    <a:pt x="514" y="206"/>
                  </a:lnTo>
                  <a:lnTo>
                    <a:pt x="526" y="202"/>
                  </a:lnTo>
                  <a:lnTo>
                    <a:pt x="528" y="206"/>
                  </a:lnTo>
                  <a:lnTo>
                    <a:pt x="530" y="210"/>
                  </a:lnTo>
                  <a:lnTo>
                    <a:pt x="532" y="210"/>
                  </a:lnTo>
                  <a:lnTo>
                    <a:pt x="546" y="212"/>
                  </a:lnTo>
                  <a:lnTo>
                    <a:pt x="556" y="216"/>
                  </a:lnTo>
                  <a:lnTo>
                    <a:pt x="562" y="222"/>
                  </a:lnTo>
                  <a:lnTo>
                    <a:pt x="572" y="222"/>
                  </a:lnTo>
                  <a:lnTo>
                    <a:pt x="576" y="218"/>
                  </a:lnTo>
                  <a:lnTo>
                    <a:pt x="594" y="222"/>
                  </a:lnTo>
                  <a:lnTo>
                    <a:pt x="596" y="224"/>
                  </a:lnTo>
                  <a:lnTo>
                    <a:pt x="600" y="228"/>
                  </a:lnTo>
                  <a:lnTo>
                    <a:pt x="602" y="232"/>
                  </a:lnTo>
                  <a:lnTo>
                    <a:pt x="602" y="238"/>
                  </a:lnTo>
                  <a:lnTo>
                    <a:pt x="602" y="244"/>
                  </a:lnTo>
                  <a:lnTo>
                    <a:pt x="600" y="256"/>
                  </a:lnTo>
                  <a:lnTo>
                    <a:pt x="598" y="260"/>
                  </a:lnTo>
                  <a:lnTo>
                    <a:pt x="596" y="260"/>
                  </a:lnTo>
                  <a:lnTo>
                    <a:pt x="600" y="262"/>
                  </a:lnTo>
                  <a:lnTo>
                    <a:pt x="612" y="262"/>
                  </a:lnTo>
                  <a:lnTo>
                    <a:pt x="622" y="262"/>
                  </a:lnTo>
                  <a:lnTo>
                    <a:pt x="630" y="262"/>
                  </a:lnTo>
                  <a:lnTo>
                    <a:pt x="634" y="264"/>
                  </a:lnTo>
                  <a:lnTo>
                    <a:pt x="636" y="268"/>
                  </a:lnTo>
                  <a:lnTo>
                    <a:pt x="638" y="272"/>
                  </a:lnTo>
                  <a:lnTo>
                    <a:pt x="638" y="276"/>
                  </a:lnTo>
                  <a:lnTo>
                    <a:pt x="648" y="278"/>
                  </a:lnTo>
                  <a:lnTo>
                    <a:pt x="658" y="276"/>
                  </a:lnTo>
                  <a:lnTo>
                    <a:pt x="676" y="276"/>
                  </a:lnTo>
                  <a:lnTo>
                    <a:pt x="686" y="280"/>
                  </a:lnTo>
                  <a:lnTo>
                    <a:pt x="690" y="272"/>
                  </a:lnTo>
                  <a:lnTo>
                    <a:pt x="706" y="276"/>
                  </a:lnTo>
                  <a:lnTo>
                    <a:pt x="708" y="280"/>
                  </a:lnTo>
                  <a:lnTo>
                    <a:pt x="718" y="294"/>
                  </a:lnTo>
                  <a:lnTo>
                    <a:pt x="706" y="300"/>
                  </a:lnTo>
                  <a:lnTo>
                    <a:pt x="704" y="306"/>
                  </a:lnTo>
                  <a:lnTo>
                    <a:pt x="702" y="310"/>
                  </a:lnTo>
                  <a:lnTo>
                    <a:pt x="704" y="312"/>
                  </a:lnTo>
                  <a:lnTo>
                    <a:pt x="706" y="314"/>
                  </a:lnTo>
                  <a:lnTo>
                    <a:pt x="706" y="318"/>
                  </a:lnTo>
                  <a:lnTo>
                    <a:pt x="706" y="322"/>
                  </a:lnTo>
                  <a:lnTo>
                    <a:pt x="702" y="324"/>
                  </a:lnTo>
                  <a:lnTo>
                    <a:pt x="688" y="334"/>
                  </a:lnTo>
                  <a:lnTo>
                    <a:pt x="670" y="340"/>
                  </a:lnTo>
                  <a:lnTo>
                    <a:pt x="656" y="346"/>
                  </a:lnTo>
                  <a:lnTo>
                    <a:pt x="642" y="350"/>
                  </a:lnTo>
                  <a:lnTo>
                    <a:pt x="632" y="352"/>
                  </a:lnTo>
                  <a:lnTo>
                    <a:pt x="624" y="354"/>
                  </a:lnTo>
                  <a:lnTo>
                    <a:pt x="620" y="356"/>
                  </a:lnTo>
                  <a:lnTo>
                    <a:pt x="614" y="358"/>
                  </a:lnTo>
                  <a:lnTo>
                    <a:pt x="602" y="358"/>
                  </a:lnTo>
                  <a:lnTo>
                    <a:pt x="586" y="358"/>
                  </a:lnTo>
                  <a:lnTo>
                    <a:pt x="580" y="360"/>
                  </a:lnTo>
                  <a:lnTo>
                    <a:pt x="570" y="360"/>
                  </a:lnTo>
                  <a:lnTo>
                    <a:pt x="548" y="362"/>
                  </a:lnTo>
                  <a:lnTo>
                    <a:pt x="542" y="374"/>
                  </a:lnTo>
                  <a:lnTo>
                    <a:pt x="554" y="384"/>
                  </a:lnTo>
                  <a:lnTo>
                    <a:pt x="548" y="390"/>
                  </a:lnTo>
                  <a:lnTo>
                    <a:pt x="544" y="394"/>
                  </a:lnTo>
                  <a:lnTo>
                    <a:pt x="540" y="394"/>
                  </a:lnTo>
                  <a:lnTo>
                    <a:pt x="534" y="390"/>
                  </a:lnTo>
                  <a:lnTo>
                    <a:pt x="530" y="386"/>
                  </a:lnTo>
                  <a:lnTo>
                    <a:pt x="524" y="390"/>
                  </a:lnTo>
                  <a:lnTo>
                    <a:pt x="518" y="394"/>
                  </a:lnTo>
                  <a:lnTo>
                    <a:pt x="516" y="398"/>
                  </a:lnTo>
                  <a:lnTo>
                    <a:pt x="512" y="402"/>
                  </a:lnTo>
                  <a:lnTo>
                    <a:pt x="506" y="410"/>
                  </a:lnTo>
                  <a:lnTo>
                    <a:pt x="496" y="420"/>
                  </a:lnTo>
                  <a:lnTo>
                    <a:pt x="486" y="436"/>
                  </a:lnTo>
                  <a:lnTo>
                    <a:pt x="476" y="438"/>
                  </a:lnTo>
                  <a:lnTo>
                    <a:pt x="466" y="446"/>
                  </a:lnTo>
                  <a:lnTo>
                    <a:pt x="462" y="450"/>
                  </a:lnTo>
                  <a:lnTo>
                    <a:pt x="458" y="452"/>
                  </a:lnTo>
                  <a:lnTo>
                    <a:pt x="456" y="454"/>
                  </a:lnTo>
                  <a:lnTo>
                    <a:pt x="454" y="468"/>
                  </a:lnTo>
                  <a:lnTo>
                    <a:pt x="452" y="476"/>
                  </a:lnTo>
                  <a:lnTo>
                    <a:pt x="452" y="478"/>
                  </a:lnTo>
                  <a:lnTo>
                    <a:pt x="454" y="480"/>
                  </a:lnTo>
                  <a:lnTo>
                    <a:pt x="456" y="484"/>
                  </a:lnTo>
                  <a:lnTo>
                    <a:pt x="458" y="490"/>
                  </a:lnTo>
                  <a:lnTo>
                    <a:pt x="458" y="500"/>
                  </a:lnTo>
                  <a:lnTo>
                    <a:pt x="458" y="508"/>
                  </a:lnTo>
                  <a:lnTo>
                    <a:pt x="460" y="514"/>
                  </a:lnTo>
                  <a:lnTo>
                    <a:pt x="462" y="514"/>
                  </a:lnTo>
                  <a:lnTo>
                    <a:pt x="472" y="516"/>
                  </a:lnTo>
                  <a:lnTo>
                    <a:pt x="476" y="518"/>
                  </a:lnTo>
                  <a:lnTo>
                    <a:pt x="476" y="520"/>
                  </a:lnTo>
                  <a:lnTo>
                    <a:pt x="472" y="526"/>
                  </a:lnTo>
                  <a:lnTo>
                    <a:pt x="468" y="528"/>
                  </a:lnTo>
                  <a:lnTo>
                    <a:pt x="460" y="532"/>
                  </a:lnTo>
                  <a:lnTo>
                    <a:pt x="456" y="534"/>
                  </a:lnTo>
                  <a:lnTo>
                    <a:pt x="452" y="536"/>
                  </a:lnTo>
                  <a:lnTo>
                    <a:pt x="448" y="540"/>
                  </a:lnTo>
                  <a:lnTo>
                    <a:pt x="442" y="542"/>
                  </a:lnTo>
                  <a:lnTo>
                    <a:pt x="432" y="548"/>
                  </a:lnTo>
                  <a:lnTo>
                    <a:pt x="426" y="550"/>
                  </a:lnTo>
                  <a:lnTo>
                    <a:pt x="424" y="554"/>
                  </a:lnTo>
                  <a:lnTo>
                    <a:pt x="416" y="562"/>
                  </a:lnTo>
                  <a:lnTo>
                    <a:pt x="410" y="568"/>
                  </a:lnTo>
                  <a:lnTo>
                    <a:pt x="402" y="574"/>
                  </a:lnTo>
                  <a:lnTo>
                    <a:pt x="398" y="578"/>
                  </a:lnTo>
                  <a:lnTo>
                    <a:pt x="398" y="582"/>
                  </a:lnTo>
                  <a:lnTo>
                    <a:pt x="402" y="590"/>
                  </a:lnTo>
                  <a:lnTo>
                    <a:pt x="402" y="602"/>
                  </a:lnTo>
                  <a:lnTo>
                    <a:pt x="396" y="604"/>
                  </a:lnTo>
                  <a:lnTo>
                    <a:pt x="390" y="606"/>
                  </a:lnTo>
                  <a:lnTo>
                    <a:pt x="386" y="602"/>
                  </a:lnTo>
                  <a:lnTo>
                    <a:pt x="382" y="600"/>
                  </a:lnTo>
                  <a:lnTo>
                    <a:pt x="376" y="598"/>
                  </a:lnTo>
                  <a:lnTo>
                    <a:pt x="368" y="598"/>
                  </a:lnTo>
                  <a:lnTo>
                    <a:pt x="358" y="602"/>
                  </a:lnTo>
                  <a:lnTo>
                    <a:pt x="350" y="604"/>
                  </a:lnTo>
                  <a:lnTo>
                    <a:pt x="340" y="606"/>
                  </a:lnTo>
                  <a:lnTo>
                    <a:pt x="336" y="610"/>
                  </a:lnTo>
                  <a:lnTo>
                    <a:pt x="330" y="614"/>
                  </a:lnTo>
                  <a:lnTo>
                    <a:pt x="324" y="626"/>
                  </a:lnTo>
                  <a:lnTo>
                    <a:pt x="318" y="632"/>
                  </a:lnTo>
                  <a:lnTo>
                    <a:pt x="304" y="644"/>
                  </a:lnTo>
                  <a:lnTo>
                    <a:pt x="292" y="644"/>
                  </a:lnTo>
                  <a:lnTo>
                    <a:pt x="290" y="634"/>
                  </a:lnTo>
                  <a:lnTo>
                    <a:pt x="280" y="634"/>
                  </a:lnTo>
                  <a:lnTo>
                    <a:pt x="268" y="640"/>
                  </a:lnTo>
                  <a:lnTo>
                    <a:pt x="254" y="634"/>
                  </a:lnTo>
                  <a:lnTo>
                    <a:pt x="238" y="628"/>
                  </a:lnTo>
                  <a:lnTo>
                    <a:pt x="232" y="626"/>
                  </a:lnTo>
                  <a:lnTo>
                    <a:pt x="224" y="624"/>
                  </a:lnTo>
                  <a:lnTo>
                    <a:pt x="214" y="622"/>
                  </a:lnTo>
                  <a:lnTo>
                    <a:pt x="208" y="620"/>
                  </a:lnTo>
                  <a:lnTo>
                    <a:pt x="196" y="612"/>
                  </a:lnTo>
                  <a:lnTo>
                    <a:pt x="184" y="608"/>
                  </a:lnTo>
                  <a:lnTo>
                    <a:pt x="174" y="608"/>
                  </a:lnTo>
                  <a:lnTo>
                    <a:pt x="164" y="606"/>
                  </a:lnTo>
                  <a:lnTo>
                    <a:pt x="148" y="612"/>
                  </a:lnTo>
                  <a:lnTo>
                    <a:pt x="138" y="618"/>
                  </a:lnTo>
                  <a:lnTo>
                    <a:pt x="136" y="616"/>
                  </a:lnTo>
                  <a:lnTo>
                    <a:pt x="130" y="612"/>
                  </a:lnTo>
                  <a:lnTo>
                    <a:pt x="120" y="610"/>
                  </a:lnTo>
                  <a:lnTo>
                    <a:pt x="116" y="608"/>
                  </a:lnTo>
                  <a:lnTo>
                    <a:pt x="112" y="612"/>
                  </a:lnTo>
                  <a:lnTo>
                    <a:pt x="104" y="616"/>
                  </a:lnTo>
                  <a:lnTo>
                    <a:pt x="96" y="624"/>
                  </a:lnTo>
                  <a:lnTo>
                    <a:pt x="86" y="630"/>
                  </a:lnTo>
                  <a:lnTo>
                    <a:pt x="78" y="632"/>
                  </a:lnTo>
                  <a:lnTo>
                    <a:pt x="74" y="630"/>
                  </a:lnTo>
                  <a:lnTo>
                    <a:pt x="56" y="616"/>
                  </a:lnTo>
                  <a:lnTo>
                    <a:pt x="52" y="608"/>
                  </a:lnTo>
                  <a:lnTo>
                    <a:pt x="48" y="596"/>
                  </a:lnTo>
                  <a:lnTo>
                    <a:pt x="46" y="592"/>
                  </a:lnTo>
                  <a:lnTo>
                    <a:pt x="44" y="588"/>
                  </a:lnTo>
                  <a:lnTo>
                    <a:pt x="38" y="584"/>
                  </a:lnTo>
                  <a:lnTo>
                    <a:pt x="46" y="574"/>
                  </a:lnTo>
                  <a:lnTo>
                    <a:pt x="46" y="568"/>
                  </a:lnTo>
                  <a:lnTo>
                    <a:pt x="46" y="564"/>
                  </a:lnTo>
                  <a:lnTo>
                    <a:pt x="48" y="556"/>
                  </a:lnTo>
                  <a:lnTo>
                    <a:pt x="48" y="554"/>
                  </a:lnTo>
                  <a:lnTo>
                    <a:pt x="46" y="548"/>
                  </a:lnTo>
                  <a:lnTo>
                    <a:pt x="42" y="540"/>
                  </a:lnTo>
                  <a:lnTo>
                    <a:pt x="34" y="520"/>
                  </a:lnTo>
                  <a:lnTo>
                    <a:pt x="30" y="512"/>
                  </a:lnTo>
                  <a:lnTo>
                    <a:pt x="26" y="510"/>
                  </a:lnTo>
                  <a:lnTo>
                    <a:pt x="24" y="510"/>
                  </a:lnTo>
                  <a:lnTo>
                    <a:pt x="18" y="514"/>
                  </a:lnTo>
                  <a:lnTo>
                    <a:pt x="16" y="516"/>
                  </a:lnTo>
                  <a:lnTo>
                    <a:pt x="12" y="514"/>
                  </a:lnTo>
                  <a:lnTo>
                    <a:pt x="0" y="506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655" name="Freeform 57"/>
            <p:cNvSpPr>
              <a:spLocks/>
            </p:cNvSpPr>
            <p:nvPr/>
          </p:nvSpPr>
          <p:spPr bwMode="auto">
            <a:xfrm>
              <a:off x="3120" y="3516"/>
              <a:ext cx="37" cy="24"/>
            </a:xfrm>
            <a:custGeom>
              <a:avLst/>
              <a:gdLst>
                <a:gd name="T0" fmla="*/ 65 w 28"/>
                <a:gd name="T1" fmla="*/ 0 h 18"/>
                <a:gd name="T2" fmla="*/ 152 w 28"/>
                <a:gd name="T3" fmla="*/ 37 h 18"/>
                <a:gd name="T4" fmla="*/ 314 w 28"/>
                <a:gd name="T5" fmla="*/ 0 h 18"/>
                <a:gd name="T6" fmla="*/ 396 w 28"/>
                <a:gd name="T7" fmla="*/ 0 h 18"/>
                <a:gd name="T8" fmla="*/ 461 w 28"/>
                <a:gd name="T9" fmla="*/ 37 h 18"/>
                <a:gd name="T10" fmla="*/ 461 w 28"/>
                <a:gd name="T11" fmla="*/ 65 h 18"/>
                <a:gd name="T12" fmla="*/ 461 w 28"/>
                <a:gd name="T13" fmla="*/ 151 h 18"/>
                <a:gd name="T14" fmla="*/ 415 w 28"/>
                <a:gd name="T15" fmla="*/ 207 h 18"/>
                <a:gd name="T16" fmla="*/ 396 w 28"/>
                <a:gd name="T17" fmla="*/ 249 h 18"/>
                <a:gd name="T18" fmla="*/ 300 w 28"/>
                <a:gd name="T19" fmla="*/ 320 h 18"/>
                <a:gd name="T20" fmla="*/ 152 w 28"/>
                <a:gd name="T21" fmla="*/ 320 h 18"/>
                <a:gd name="T22" fmla="*/ 103 w 28"/>
                <a:gd name="T23" fmla="*/ 276 h 18"/>
                <a:gd name="T24" fmla="*/ 37 w 28"/>
                <a:gd name="T25" fmla="*/ 249 h 18"/>
                <a:gd name="T26" fmla="*/ 0 w 28"/>
                <a:gd name="T27" fmla="*/ 172 h 18"/>
                <a:gd name="T28" fmla="*/ 37 w 28"/>
                <a:gd name="T29" fmla="*/ 151 h 18"/>
                <a:gd name="T30" fmla="*/ 103 w 28"/>
                <a:gd name="T31" fmla="*/ 65 h 18"/>
                <a:gd name="T32" fmla="*/ 65 w 28"/>
                <a:gd name="T33" fmla="*/ 0 h 1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8"/>
                <a:gd name="T52" fmla="*/ 0 h 18"/>
                <a:gd name="T53" fmla="*/ 28 w 28"/>
                <a:gd name="T54" fmla="*/ 18 h 1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8" h="18">
                  <a:moveTo>
                    <a:pt x="4" y="0"/>
                  </a:moveTo>
                  <a:lnTo>
                    <a:pt x="10" y="2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8" y="2"/>
                  </a:lnTo>
                  <a:lnTo>
                    <a:pt x="28" y="4"/>
                  </a:lnTo>
                  <a:lnTo>
                    <a:pt x="28" y="8"/>
                  </a:lnTo>
                  <a:lnTo>
                    <a:pt x="26" y="12"/>
                  </a:lnTo>
                  <a:lnTo>
                    <a:pt x="24" y="14"/>
                  </a:lnTo>
                  <a:lnTo>
                    <a:pt x="18" y="18"/>
                  </a:lnTo>
                  <a:lnTo>
                    <a:pt x="10" y="18"/>
                  </a:lnTo>
                  <a:lnTo>
                    <a:pt x="6" y="16"/>
                  </a:lnTo>
                  <a:lnTo>
                    <a:pt x="2" y="14"/>
                  </a:lnTo>
                  <a:lnTo>
                    <a:pt x="0" y="10"/>
                  </a:lnTo>
                  <a:lnTo>
                    <a:pt x="2" y="8"/>
                  </a:lnTo>
                  <a:lnTo>
                    <a:pt x="6" y="4"/>
                  </a:lnTo>
                  <a:lnTo>
                    <a:pt x="4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656" name="Freeform 58"/>
            <p:cNvSpPr>
              <a:spLocks/>
            </p:cNvSpPr>
            <p:nvPr/>
          </p:nvSpPr>
          <p:spPr bwMode="auto">
            <a:xfrm>
              <a:off x="3120" y="3516"/>
              <a:ext cx="37" cy="24"/>
            </a:xfrm>
            <a:custGeom>
              <a:avLst/>
              <a:gdLst>
                <a:gd name="T0" fmla="*/ 65 w 28"/>
                <a:gd name="T1" fmla="*/ 0 h 18"/>
                <a:gd name="T2" fmla="*/ 152 w 28"/>
                <a:gd name="T3" fmla="*/ 37 h 18"/>
                <a:gd name="T4" fmla="*/ 314 w 28"/>
                <a:gd name="T5" fmla="*/ 0 h 18"/>
                <a:gd name="T6" fmla="*/ 396 w 28"/>
                <a:gd name="T7" fmla="*/ 0 h 18"/>
                <a:gd name="T8" fmla="*/ 461 w 28"/>
                <a:gd name="T9" fmla="*/ 37 h 18"/>
                <a:gd name="T10" fmla="*/ 461 w 28"/>
                <a:gd name="T11" fmla="*/ 65 h 18"/>
                <a:gd name="T12" fmla="*/ 461 w 28"/>
                <a:gd name="T13" fmla="*/ 151 h 18"/>
                <a:gd name="T14" fmla="*/ 415 w 28"/>
                <a:gd name="T15" fmla="*/ 207 h 18"/>
                <a:gd name="T16" fmla="*/ 396 w 28"/>
                <a:gd name="T17" fmla="*/ 249 h 18"/>
                <a:gd name="T18" fmla="*/ 300 w 28"/>
                <a:gd name="T19" fmla="*/ 320 h 18"/>
                <a:gd name="T20" fmla="*/ 152 w 28"/>
                <a:gd name="T21" fmla="*/ 320 h 18"/>
                <a:gd name="T22" fmla="*/ 103 w 28"/>
                <a:gd name="T23" fmla="*/ 276 h 18"/>
                <a:gd name="T24" fmla="*/ 37 w 28"/>
                <a:gd name="T25" fmla="*/ 249 h 18"/>
                <a:gd name="T26" fmla="*/ 0 w 28"/>
                <a:gd name="T27" fmla="*/ 172 h 18"/>
                <a:gd name="T28" fmla="*/ 37 w 28"/>
                <a:gd name="T29" fmla="*/ 151 h 18"/>
                <a:gd name="T30" fmla="*/ 103 w 28"/>
                <a:gd name="T31" fmla="*/ 65 h 18"/>
                <a:gd name="T32" fmla="*/ 65 w 28"/>
                <a:gd name="T33" fmla="*/ 0 h 1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8"/>
                <a:gd name="T52" fmla="*/ 0 h 18"/>
                <a:gd name="T53" fmla="*/ 28 w 28"/>
                <a:gd name="T54" fmla="*/ 18 h 1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8" h="18">
                  <a:moveTo>
                    <a:pt x="4" y="0"/>
                  </a:moveTo>
                  <a:lnTo>
                    <a:pt x="10" y="2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8" y="2"/>
                  </a:lnTo>
                  <a:lnTo>
                    <a:pt x="28" y="4"/>
                  </a:lnTo>
                  <a:lnTo>
                    <a:pt x="28" y="8"/>
                  </a:lnTo>
                  <a:lnTo>
                    <a:pt x="26" y="12"/>
                  </a:lnTo>
                  <a:lnTo>
                    <a:pt x="24" y="14"/>
                  </a:lnTo>
                  <a:lnTo>
                    <a:pt x="18" y="18"/>
                  </a:lnTo>
                  <a:lnTo>
                    <a:pt x="10" y="18"/>
                  </a:lnTo>
                  <a:lnTo>
                    <a:pt x="6" y="16"/>
                  </a:lnTo>
                  <a:lnTo>
                    <a:pt x="2" y="14"/>
                  </a:lnTo>
                  <a:lnTo>
                    <a:pt x="0" y="10"/>
                  </a:lnTo>
                  <a:lnTo>
                    <a:pt x="2" y="8"/>
                  </a:lnTo>
                  <a:lnTo>
                    <a:pt x="6" y="4"/>
                  </a:lnTo>
                  <a:lnTo>
                    <a:pt x="4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657" name="Freeform 59"/>
            <p:cNvSpPr>
              <a:spLocks/>
            </p:cNvSpPr>
            <p:nvPr/>
          </p:nvSpPr>
          <p:spPr bwMode="auto">
            <a:xfrm>
              <a:off x="3136" y="3553"/>
              <a:ext cx="16" cy="19"/>
            </a:xfrm>
            <a:custGeom>
              <a:avLst/>
              <a:gdLst>
                <a:gd name="T0" fmla="*/ 0 w 12"/>
                <a:gd name="T1" fmla="*/ 170 h 14"/>
                <a:gd name="T2" fmla="*/ 37 w 12"/>
                <a:gd name="T3" fmla="*/ 0 h 14"/>
                <a:gd name="T4" fmla="*/ 65 w 12"/>
                <a:gd name="T5" fmla="*/ 48 h 14"/>
                <a:gd name="T6" fmla="*/ 151 w 12"/>
                <a:gd name="T7" fmla="*/ 88 h 14"/>
                <a:gd name="T8" fmla="*/ 172 w 12"/>
                <a:gd name="T9" fmla="*/ 125 h 14"/>
                <a:gd name="T10" fmla="*/ 172 w 12"/>
                <a:gd name="T11" fmla="*/ 219 h 14"/>
                <a:gd name="T12" fmla="*/ 207 w 12"/>
                <a:gd name="T13" fmla="*/ 297 h 14"/>
                <a:gd name="T14" fmla="*/ 65 w 12"/>
                <a:gd name="T15" fmla="*/ 219 h 14"/>
                <a:gd name="T16" fmla="*/ 0 w 12"/>
                <a:gd name="T17" fmla="*/ 170 h 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"/>
                <a:gd name="T28" fmla="*/ 0 h 14"/>
                <a:gd name="T29" fmla="*/ 12 w 12"/>
                <a:gd name="T30" fmla="*/ 14 h 1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" h="14">
                  <a:moveTo>
                    <a:pt x="0" y="8"/>
                  </a:moveTo>
                  <a:lnTo>
                    <a:pt x="2" y="0"/>
                  </a:lnTo>
                  <a:lnTo>
                    <a:pt x="4" y="2"/>
                  </a:lnTo>
                  <a:lnTo>
                    <a:pt x="8" y="4"/>
                  </a:lnTo>
                  <a:lnTo>
                    <a:pt x="10" y="6"/>
                  </a:lnTo>
                  <a:lnTo>
                    <a:pt x="10" y="10"/>
                  </a:lnTo>
                  <a:lnTo>
                    <a:pt x="12" y="14"/>
                  </a:lnTo>
                  <a:lnTo>
                    <a:pt x="4" y="10"/>
                  </a:lnTo>
                  <a:lnTo>
                    <a:pt x="0" y="8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658" name="Freeform 60"/>
            <p:cNvSpPr>
              <a:spLocks/>
            </p:cNvSpPr>
            <p:nvPr/>
          </p:nvSpPr>
          <p:spPr bwMode="auto">
            <a:xfrm>
              <a:off x="3136" y="3553"/>
              <a:ext cx="16" cy="19"/>
            </a:xfrm>
            <a:custGeom>
              <a:avLst/>
              <a:gdLst>
                <a:gd name="T0" fmla="*/ 0 w 12"/>
                <a:gd name="T1" fmla="*/ 170 h 14"/>
                <a:gd name="T2" fmla="*/ 37 w 12"/>
                <a:gd name="T3" fmla="*/ 0 h 14"/>
                <a:gd name="T4" fmla="*/ 65 w 12"/>
                <a:gd name="T5" fmla="*/ 48 h 14"/>
                <a:gd name="T6" fmla="*/ 151 w 12"/>
                <a:gd name="T7" fmla="*/ 88 h 14"/>
                <a:gd name="T8" fmla="*/ 172 w 12"/>
                <a:gd name="T9" fmla="*/ 125 h 14"/>
                <a:gd name="T10" fmla="*/ 172 w 12"/>
                <a:gd name="T11" fmla="*/ 219 h 14"/>
                <a:gd name="T12" fmla="*/ 207 w 12"/>
                <a:gd name="T13" fmla="*/ 297 h 14"/>
                <a:gd name="T14" fmla="*/ 65 w 12"/>
                <a:gd name="T15" fmla="*/ 219 h 14"/>
                <a:gd name="T16" fmla="*/ 0 w 12"/>
                <a:gd name="T17" fmla="*/ 170 h 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"/>
                <a:gd name="T28" fmla="*/ 0 h 14"/>
                <a:gd name="T29" fmla="*/ 12 w 12"/>
                <a:gd name="T30" fmla="*/ 14 h 1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" h="14">
                  <a:moveTo>
                    <a:pt x="0" y="8"/>
                  </a:moveTo>
                  <a:lnTo>
                    <a:pt x="2" y="0"/>
                  </a:lnTo>
                  <a:lnTo>
                    <a:pt x="4" y="2"/>
                  </a:lnTo>
                  <a:lnTo>
                    <a:pt x="8" y="4"/>
                  </a:lnTo>
                  <a:lnTo>
                    <a:pt x="10" y="6"/>
                  </a:lnTo>
                  <a:lnTo>
                    <a:pt x="10" y="10"/>
                  </a:lnTo>
                  <a:lnTo>
                    <a:pt x="12" y="14"/>
                  </a:lnTo>
                  <a:lnTo>
                    <a:pt x="4" y="10"/>
                  </a:lnTo>
                  <a:lnTo>
                    <a:pt x="0" y="8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659" name="Freeform 61"/>
            <p:cNvSpPr>
              <a:spLocks/>
            </p:cNvSpPr>
            <p:nvPr/>
          </p:nvSpPr>
          <p:spPr bwMode="auto">
            <a:xfrm>
              <a:off x="3232" y="3457"/>
              <a:ext cx="88" cy="80"/>
            </a:xfrm>
            <a:custGeom>
              <a:avLst/>
              <a:gdLst>
                <a:gd name="T0" fmla="*/ 113 w 66"/>
                <a:gd name="T1" fmla="*/ 635 h 60"/>
                <a:gd name="T2" fmla="*/ 37 w 66"/>
                <a:gd name="T3" fmla="*/ 471 h 60"/>
                <a:gd name="T4" fmla="*/ 0 w 66"/>
                <a:gd name="T5" fmla="*/ 389 h 60"/>
                <a:gd name="T6" fmla="*/ 0 w 66"/>
                <a:gd name="T7" fmla="*/ 357 h 60"/>
                <a:gd name="T8" fmla="*/ 37 w 66"/>
                <a:gd name="T9" fmla="*/ 320 h 60"/>
                <a:gd name="T10" fmla="*/ 113 w 66"/>
                <a:gd name="T11" fmla="*/ 276 h 60"/>
                <a:gd name="T12" fmla="*/ 172 w 66"/>
                <a:gd name="T13" fmla="*/ 249 h 60"/>
                <a:gd name="T14" fmla="*/ 249 w 66"/>
                <a:gd name="T15" fmla="*/ 172 h 60"/>
                <a:gd name="T16" fmla="*/ 357 w 66"/>
                <a:gd name="T17" fmla="*/ 151 h 60"/>
                <a:gd name="T18" fmla="*/ 427 w 66"/>
                <a:gd name="T19" fmla="*/ 65 h 60"/>
                <a:gd name="T20" fmla="*/ 491 w 66"/>
                <a:gd name="T21" fmla="*/ 0 h 60"/>
                <a:gd name="T22" fmla="*/ 569 w 66"/>
                <a:gd name="T23" fmla="*/ 0 h 60"/>
                <a:gd name="T24" fmla="*/ 635 w 66"/>
                <a:gd name="T25" fmla="*/ 0 h 60"/>
                <a:gd name="T26" fmla="*/ 747 w 66"/>
                <a:gd name="T27" fmla="*/ 0 h 60"/>
                <a:gd name="T28" fmla="*/ 960 w 66"/>
                <a:gd name="T29" fmla="*/ 0 h 60"/>
                <a:gd name="T30" fmla="*/ 1025 w 66"/>
                <a:gd name="T31" fmla="*/ 37 h 60"/>
                <a:gd name="T32" fmla="*/ 1073 w 66"/>
                <a:gd name="T33" fmla="*/ 65 h 60"/>
                <a:gd name="T34" fmla="*/ 1109 w 66"/>
                <a:gd name="T35" fmla="*/ 151 h 60"/>
                <a:gd name="T36" fmla="*/ 847 w 66"/>
                <a:gd name="T37" fmla="*/ 207 h 60"/>
                <a:gd name="T38" fmla="*/ 847 w 66"/>
                <a:gd name="T39" fmla="*/ 276 h 60"/>
                <a:gd name="T40" fmla="*/ 895 w 66"/>
                <a:gd name="T41" fmla="*/ 320 h 60"/>
                <a:gd name="T42" fmla="*/ 923 w 66"/>
                <a:gd name="T43" fmla="*/ 320 h 60"/>
                <a:gd name="T44" fmla="*/ 1025 w 66"/>
                <a:gd name="T45" fmla="*/ 357 h 60"/>
                <a:gd name="T46" fmla="*/ 1129 w 66"/>
                <a:gd name="T47" fmla="*/ 427 h 60"/>
                <a:gd name="T48" fmla="*/ 1167 w 66"/>
                <a:gd name="T49" fmla="*/ 491 h 60"/>
                <a:gd name="T50" fmla="*/ 1129 w 66"/>
                <a:gd name="T51" fmla="*/ 604 h 60"/>
                <a:gd name="T52" fmla="*/ 1073 w 66"/>
                <a:gd name="T53" fmla="*/ 711 h 60"/>
                <a:gd name="T54" fmla="*/ 960 w 66"/>
                <a:gd name="T55" fmla="*/ 895 h 60"/>
                <a:gd name="T56" fmla="*/ 895 w 66"/>
                <a:gd name="T57" fmla="*/ 923 h 60"/>
                <a:gd name="T58" fmla="*/ 809 w 66"/>
                <a:gd name="T59" fmla="*/ 1025 h 60"/>
                <a:gd name="T60" fmla="*/ 747 w 66"/>
                <a:gd name="T61" fmla="*/ 1073 h 60"/>
                <a:gd name="T62" fmla="*/ 711 w 66"/>
                <a:gd name="T63" fmla="*/ 1025 h 60"/>
                <a:gd name="T64" fmla="*/ 635 w 66"/>
                <a:gd name="T65" fmla="*/ 960 h 60"/>
                <a:gd name="T66" fmla="*/ 635 w 66"/>
                <a:gd name="T67" fmla="*/ 923 h 60"/>
                <a:gd name="T68" fmla="*/ 635 w 66"/>
                <a:gd name="T69" fmla="*/ 847 h 60"/>
                <a:gd name="T70" fmla="*/ 604 w 66"/>
                <a:gd name="T71" fmla="*/ 809 h 60"/>
                <a:gd name="T72" fmla="*/ 427 w 66"/>
                <a:gd name="T73" fmla="*/ 747 h 60"/>
                <a:gd name="T74" fmla="*/ 427 w 66"/>
                <a:gd name="T75" fmla="*/ 635 h 60"/>
                <a:gd name="T76" fmla="*/ 427 w 66"/>
                <a:gd name="T77" fmla="*/ 569 h 60"/>
                <a:gd name="T78" fmla="*/ 389 w 66"/>
                <a:gd name="T79" fmla="*/ 491 h 60"/>
                <a:gd name="T80" fmla="*/ 276 w 66"/>
                <a:gd name="T81" fmla="*/ 491 h 60"/>
                <a:gd name="T82" fmla="*/ 207 w 66"/>
                <a:gd name="T83" fmla="*/ 491 h 60"/>
                <a:gd name="T84" fmla="*/ 151 w 66"/>
                <a:gd name="T85" fmla="*/ 604 h 60"/>
                <a:gd name="T86" fmla="*/ 113 w 66"/>
                <a:gd name="T87" fmla="*/ 635 h 60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66"/>
                <a:gd name="T133" fmla="*/ 0 h 60"/>
                <a:gd name="T134" fmla="*/ 66 w 66"/>
                <a:gd name="T135" fmla="*/ 60 h 60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66" h="60">
                  <a:moveTo>
                    <a:pt x="6" y="36"/>
                  </a:moveTo>
                  <a:lnTo>
                    <a:pt x="2" y="26"/>
                  </a:lnTo>
                  <a:lnTo>
                    <a:pt x="0" y="22"/>
                  </a:lnTo>
                  <a:lnTo>
                    <a:pt x="0" y="20"/>
                  </a:lnTo>
                  <a:lnTo>
                    <a:pt x="2" y="18"/>
                  </a:lnTo>
                  <a:lnTo>
                    <a:pt x="6" y="16"/>
                  </a:lnTo>
                  <a:lnTo>
                    <a:pt x="10" y="14"/>
                  </a:lnTo>
                  <a:lnTo>
                    <a:pt x="14" y="10"/>
                  </a:lnTo>
                  <a:lnTo>
                    <a:pt x="20" y="8"/>
                  </a:lnTo>
                  <a:lnTo>
                    <a:pt x="24" y="4"/>
                  </a:lnTo>
                  <a:lnTo>
                    <a:pt x="28" y="0"/>
                  </a:lnTo>
                  <a:lnTo>
                    <a:pt x="32" y="0"/>
                  </a:lnTo>
                  <a:lnTo>
                    <a:pt x="36" y="0"/>
                  </a:lnTo>
                  <a:lnTo>
                    <a:pt x="42" y="0"/>
                  </a:lnTo>
                  <a:lnTo>
                    <a:pt x="54" y="0"/>
                  </a:lnTo>
                  <a:lnTo>
                    <a:pt x="58" y="2"/>
                  </a:lnTo>
                  <a:lnTo>
                    <a:pt x="60" y="4"/>
                  </a:lnTo>
                  <a:lnTo>
                    <a:pt x="62" y="8"/>
                  </a:lnTo>
                  <a:lnTo>
                    <a:pt x="48" y="12"/>
                  </a:lnTo>
                  <a:lnTo>
                    <a:pt x="48" y="16"/>
                  </a:lnTo>
                  <a:lnTo>
                    <a:pt x="50" y="18"/>
                  </a:lnTo>
                  <a:lnTo>
                    <a:pt x="52" y="18"/>
                  </a:lnTo>
                  <a:lnTo>
                    <a:pt x="58" y="20"/>
                  </a:lnTo>
                  <a:lnTo>
                    <a:pt x="64" y="24"/>
                  </a:lnTo>
                  <a:lnTo>
                    <a:pt x="66" y="28"/>
                  </a:lnTo>
                  <a:lnTo>
                    <a:pt x="64" y="34"/>
                  </a:lnTo>
                  <a:lnTo>
                    <a:pt x="60" y="40"/>
                  </a:lnTo>
                  <a:lnTo>
                    <a:pt x="54" y="50"/>
                  </a:lnTo>
                  <a:lnTo>
                    <a:pt x="50" y="52"/>
                  </a:lnTo>
                  <a:lnTo>
                    <a:pt x="46" y="58"/>
                  </a:lnTo>
                  <a:lnTo>
                    <a:pt x="42" y="60"/>
                  </a:lnTo>
                  <a:lnTo>
                    <a:pt x="40" y="58"/>
                  </a:lnTo>
                  <a:lnTo>
                    <a:pt x="36" y="54"/>
                  </a:lnTo>
                  <a:lnTo>
                    <a:pt x="36" y="52"/>
                  </a:lnTo>
                  <a:lnTo>
                    <a:pt x="36" y="48"/>
                  </a:lnTo>
                  <a:lnTo>
                    <a:pt x="34" y="46"/>
                  </a:lnTo>
                  <a:lnTo>
                    <a:pt x="24" y="42"/>
                  </a:lnTo>
                  <a:lnTo>
                    <a:pt x="24" y="36"/>
                  </a:lnTo>
                  <a:lnTo>
                    <a:pt x="24" y="32"/>
                  </a:lnTo>
                  <a:lnTo>
                    <a:pt x="22" y="28"/>
                  </a:lnTo>
                  <a:lnTo>
                    <a:pt x="16" y="28"/>
                  </a:lnTo>
                  <a:lnTo>
                    <a:pt x="12" y="28"/>
                  </a:lnTo>
                  <a:lnTo>
                    <a:pt x="8" y="34"/>
                  </a:lnTo>
                  <a:lnTo>
                    <a:pt x="6" y="36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660" name="Freeform 62"/>
            <p:cNvSpPr>
              <a:spLocks/>
            </p:cNvSpPr>
            <p:nvPr/>
          </p:nvSpPr>
          <p:spPr bwMode="auto">
            <a:xfrm>
              <a:off x="3264" y="3537"/>
              <a:ext cx="11" cy="14"/>
            </a:xfrm>
            <a:custGeom>
              <a:avLst/>
              <a:gdLst>
                <a:gd name="T0" fmla="*/ 143 w 8"/>
                <a:gd name="T1" fmla="*/ 0 h 10"/>
                <a:gd name="T2" fmla="*/ 0 w 8"/>
                <a:gd name="T3" fmla="*/ 157 h 10"/>
                <a:gd name="T4" fmla="*/ 55 w 8"/>
                <a:gd name="T5" fmla="*/ 295 h 10"/>
                <a:gd name="T6" fmla="*/ 197 w 8"/>
                <a:gd name="T7" fmla="*/ 112 h 10"/>
                <a:gd name="T8" fmla="*/ 143 w 8"/>
                <a:gd name="T9" fmla="*/ 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10"/>
                <a:gd name="T17" fmla="*/ 8 w 8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10">
                  <a:moveTo>
                    <a:pt x="6" y="0"/>
                  </a:moveTo>
                  <a:lnTo>
                    <a:pt x="0" y="6"/>
                  </a:lnTo>
                  <a:lnTo>
                    <a:pt x="2" y="10"/>
                  </a:lnTo>
                  <a:lnTo>
                    <a:pt x="8" y="4"/>
                  </a:lnTo>
                  <a:lnTo>
                    <a:pt x="6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661" name="Freeform 63"/>
            <p:cNvSpPr>
              <a:spLocks/>
            </p:cNvSpPr>
            <p:nvPr/>
          </p:nvSpPr>
          <p:spPr bwMode="auto">
            <a:xfrm>
              <a:off x="3264" y="3537"/>
              <a:ext cx="11" cy="14"/>
            </a:xfrm>
            <a:custGeom>
              <a:avLst/>
              <a:gdLst>
                <a:gd name="T0" fmla="*/ 143 w 8"/>
                <a:gd name="T1" fmla="*/ 0 h 10"/>
                <a:gd name="T2" fmla="*/ 0 w 8"/>
                <a:gd name="T3" fmla="*/ 157 h 10"/>
                <a:gd name="T4" fmla="*/ 55 w 8"/>
                <a:gd name="T5" fmla="*/ 295 h 10"/>
                <a:gd name="T6" fmla="*/ 197 w 8"/>
                <a:gd name="T7" fmla="*/ 112 h 10"/>
                <a:gd name="T8" fmla="*/ 143 w 8"/>
                <a:gd name="T9" fmla="*/ 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10"/>
                <a:gd name="T17" fmla="*/ 8 w 8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10">
                  <a:moveTo>
                    <a:pt x="6" y="0"/>
                  </a:moveTo>
                  <a:lnTo>
                    <a:pt x="0" y="6"/>
                  </a:lnTo>
                  <a:lnTo>
                    <a:pt x="2" y="10"/>
                  </a:lnTo>
                  <a:lnTo>
                    <a:pt x="8" y="4"/>
                  </a:lnTo>
                  <a:lnTo>
                    <a:pt x="6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662" name="Freeform 64"/>
            <p:cNvSpPr>
              <a:spLocks/>
            </p:cNvSpPr>
            <p:nvPr/>
          </p:nvSpPr>
          <p:spPr bwMode="auto">
            <a:xfrm>
              <a:off x="3342" y="3449"/>
              <a:ext cx="53" cy="48"/>
            </a:xfrm>
            <a:custGeom>
              <a:avLst/>
              <a:gdLst>
                <a:gd name="T0" fmla="*/ 163 w 40"/>
                <a:gd name="T1" fmla="*/ 0 h 36"/>
                <a:gd name="T2" fmla="*/ 65 w 40"/>
                <a:gd name="T3" fmla="*/ 172 h 36"/>
                <a:gd name="T4" fmla="*/ 0 w 40"/>
                <a:gd name="T5" fmla="*/ 207 h 36"/>
                <a:gd name="T6" fmla="*/ 150 w 40"/>
                <a:gd name="T7" fmla="*/ 320 h 36"/>
                <a:gd name="T8" fmla="*/ 163 w 40"/>
                <a:gd name="T9" fmla="*/ 357 h 36"/>
                <a:gd name="T10" fmla="*/ 237 w 40"/>
                <a:gd name="T11" fmla="*/ 357 h 36"/>
                <a:gd name="T12" fmla="*/ 352 w 40"/>
                <a:gd name="T13" fmla="*/ 389 h 36"/>
                <a:gd name="T14" fmla="*/ 400 w 40"/>
                <a:gd name="T15" fmla="*/ 471 h 36"/>
                <a:gd name="T16" fmla="*/ 428 w 40"/>
                <a:gd name="T17" fmla="*/ 569 h 36"/>
                <a:gd name="T18" fmla="*/ 502 w 40"/>
                <a:gd name="T19" fmla="*/ 604 h 36"/>
                <a:gd name="T20" fmla="*/ 502 w 40"/>
                <a:gd name="T21" fmla="*/ 635 h 36"/>
                <a:gd name="T22" fmla="*/ 530 w 40"/>
                <a:gd name="T23" fmla="*/ 635 h 36"/>
                <a:gd name="T24" fmla="*/ 567 w 40"/>
                <a:gd name="T25" fmla="*/ 635 h 36"/>
                <a:gd name="T26" fmla="*/ 665 w 40"/>
                <a:gd name="T27" fmla="*/ 604 h 36"/>
                <a:gd name="T28" fmla="*/ 665 w 40"/>
                <a:gd name="T29" fmla="*/ 533 h 36"/>
                <a:gd name="T30" fmla="*/ 665 w 40"/>
                <a:gd name="T31" fmla="*/ 471 h 36"/>
                <a:gd name="T32" fmla="*/ 665 w 40"/>
                <a:gd name="T33" fmla="*/ 357 h 36"/>
                <a:gd name="T34" fmla="*/ 615 w 40"/>
                <a:gd name="T35" fmla="*/ 249 h 36"/>
                <a:gd name="T36" fmla="*/ 617 w 40"/>
                <a:gd name="T37" fmla="*/ 172 h 36"/>
                <a:gd name="T38" fmla="*/ 615 w 40"/>
                <a:gd name="T39" fmla="*/ 151 h 36"/>
                <a:gd name="T40" fmla="*/ 567 w 40"/>
                <a:gd name="T41" fmla="*/ 113 h 36"/>
                <a:gd name="T42" fmla="*/ 502 w 40"/>
                <a:gd name="T43" fmla="*/ 65 h 36"/>
                <a:gd name="T44" fmla="*/ 428 w 40"/>
                <a:gd name="T45" fmla="*/ 37 h 36"/>
                <a:gd name="T46" fmla="*/ 265 w 40"/>
                <a:gd name="T47" fmla="*/ 37 h 36"/>
                <a:gd name="T48" fmla="*/ 163 w 40"/>
                <a:gd name="T49" fmla="*/ 0 h 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0"/>
                <a:gd name="T76" fmla="*/ 0 h 36"/>
                <a:gd name="T77" fmla="*/ 40 w 40"/>
                <a:gd name="T78" fmla="*/ 36 h 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0" h="36">
                  <a:moveTo>
                    <a:pt x="10" y="0"/>
                  </a:moveTo>
                  <a:lnTo>
                    <a:pt x="4" y="10"/>
                  </a:lnTo>
                  <a:lnTo>
                    <a:pt x="0" y="12"/>
                  </a:lnTo>
                  <a:lnTo>
                    <a:pt x="8" y="18"/>
                  </a:lnTo>
                  <a:lnTo>
                    <a:pt x="10" y="20"/>
                  </a:lnTo>
                  <a:lnTo>
                    <a:pt x="14" y="20"/>
                  </a:lnTo>
                  <a:lnTo>
                    <a:pt x="22" y="22"/>
                  </a:lnTo>
                  <a:lnTo>
                    <a:pt x="24" y="26"/>
                  </a:lnTo>
                  <a:lnTo>
                    <a:pt x="26" y="32"/>
                  </a:lnTo>
                  <a:lnTo>
                    <a:pt x="30" y="34"/>
                  </a:lnTo>
                  <a:lnTo>
                    <a:pt x="30" y="36"/>
                  </a:lnTo>
                  <a:lnTo>
                    <a:pt x="32" y="36"/>
                  </a:lnTo>
                  <a:lnTo>
                    <a:pt x="34" y="36"/>
                  </a:lnTo>
                  <a:lnTo>
                    <a:pt x="40" y="34"/>
                  </a:lnTo>
                  <a:lnTo>
                    <a:pt x="40" y="30"/>
                  </a:lnTo>
                  <a:lnTo>
                    <a:pt x="40" y="26"/>
                  </a:lnTo>
                  <a:lnTo>
                    <a:pt x="40" y="20"/>
                  </a:lnTo>
                  <a:lnTo>
                    <a:pt x="36" y="14"/>
                  </a:lnTo>
                  <a:lnTo>
                    <a:pt x="38" y="10"/>
                  </a:lnTo>
                  <a:lnTo>
                    <a:pt x="36" y="8"/>
                  </a:lnTo>
                  <a:lnTo>
                    <a:pt x="34" y="6"/>
                  </a:lnTo>
                  <a:lnTo>
                    <a:pt x="30" y="4"/>
                  </a:lnTo>
                  <a:lnTo>
                    <a:pt x="26" y="2"/>
                  </a:lnTo>
                  <a:lnTo>
                    <a:pt x="16" y="2"/>
                  </a:lnTo>
                  <a:lnTo>
                    <a:pt x="10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663" name="Freeform 65"/>
            <p:cNvSpPr>
              <a:spLocks/>
            </p:cNvSpPr>
            <p:nvPr/>
          </p:nvSpPr>
          <p:spPr bwMode="auto">
            <a:xfrm>
              <a:off x="3342" y="3449"/>
              <a:ext cx="53" cy="48"/>
            </a:xfrm>
            <a:custGeom>
              <a:avLst/>
              <a:gdLst>
                <a:gd name="T0" fmla="*/ 163 w 40"/>
                <a:gd name="T1" fmla="*/ 0 h 36"/>
                <a:gd name="T2" fmla="*/ 65 w 40"/>
                <a:gd name="T3" fmla="*/ 172 h 36"/>
                <a:gd name="T4" fmla="*/ 0 w 40"/>
                <a:gd name="T5" fmla="*/ 207 h 36"/>
                <a:gd name="T6" fmla="*/ 150 w 40"/>
                <a:gd name="T7" fmla="*/ 320 h 36"/>
                <a:gd name="T8" fmla="*/ 163 w 40"/>
                <a:gd name="T9" fmla="*/ 357 h 36"/>
                <a:gd name="T10" fmla="*/ 237 w 40"/>
                <a:gd name="T11" fmla="*/ 357 h 36"/>
                <a:gd name="T12" fmla="*/ 352 w 40"/>
                <a:gd name="T13" fmla="*/ 389 h 36"/>
                <a:gd name="T14" fmla="*/ 400 w 40"/>
                <a:gd name="T15" fmla="*/ 471 h 36"/>
                <a:gd name="T16" fmla="*/ 428 w 40"/>
                <a:gd name="T17" fmla="*/ 569 h 36"/>
                <a:gd name="T18" fmla="*/ 502 w 40"/>
                <a:gd name="T19" fmla="*/ 604 h 36"/>
                <a:gd name="T20" fmla="*/ 502 w 40"/>
                <a:gd name="T21" fmla="*/ 635 h 36"/>
                <a:gd name="T22" fmla="*/ 530 w 40"/>
                <a:gd name="T23" fmla="*/ 635 h 36"/>
                <a:gd name="T24" fmla="*/ 567 w 40"/>
                <a:gd name="T25" fmla="*/ 635 h 36"/>
                <a:gd name="T26" fmla="*/ 665 w 40"/>
                <a:gd name="T27" fmla="*/ 604 h 36"/>
                <a:gd name="T28" fmla="*/ 665 w 40"/>
                <a:gd name="T29" fmla="*/ 533 h 36"/>
                <a:gd name="T30" fmla="*/ 665 w 40"/>
                <a:gd name="T31" fmla="*/ 471 h 36"/>
                <a:gd name="T32" fmla="*/ 665 w 40"/>
                <a:gd name="T33" fmla="*/ 357 h 36"/>
                <a:gd name="T34" fmla="*/ 615 w 40"/>
                <a:gd name="T35" fmla="*/ 249 h 36"/>
                <a:gd name="T36" fmla="*/ 617 w 40"/>
                <a:gd name="T37" fmla="*/ 172 h 36"/>
                <a:gd name="T38" fmla="*/ 615 w 40"/>
                <a:gd name="T39" fmla="*/ 151 h 36"/>
                <a:gd name="T40" fmla="*/ 567 w 40"/>
                <a:gd name="T41" fmla="*/ 113 h 36"/>
                <a:gd name="T42" fmla="*/ 502 w 40"/>
                <a:gd name="T43" fmla="*/ 65 h 36"/>
                <a:gd name="T44" fmla="*/ 428 w 40"/>
                <a:gd name="T45" fmla="*/ 37 h 36"/>
                <a:gd name="T46" fmla="*/ 265 w 40"/>
                <a:gd name="T47" fmla="*/ 37 h 36"/>
                <a:gd name="T48" fmla="*/ 163 w 40"/>
                <a:gd name="T49" fmla="*/ 0 h 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0"/>
                <a:gd name="T76" fmla="*/ 0 h 36"/>
                <a:gd name="T77" fmla="*/ 40 w 40"/>
                <a:gd name="T78" fmla="*/ 36 h 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0" h="36">
                  <a:moveTo>
                    <a:pt x="10" y="0"/>
                  </a:moveTo>
                  <a:lnTo>
                    <a:pt x="4" y="10"/>
                  </a:lnTo>
                  <a:lnTo>
                    <a:pt x="0" y="12"/>
                  </a:lnTo>
                  <a:lnTo>
                    <a:pt x="8" y="18"/>
                  </a:lnTo>
                  <a:lnTo>
                    <a:pt x="10" y="20"/>
                  </a:lnTo>
                  <a:lnTo>
                    <a:pt x="14" y="20"/>
                  </a:lnTo>
                  <a:lnTo>
                    <a:pt x="22" y="22"/>
                  </a:lnTo>
                  <a:lnTo>
                    <a:pt x="24" y="26"/>
                  </a:lnTo>
                  <a:lnTo>
                    <a:pt x="26" y="32"/>
                  </a:lnTo>
                  <a:lnTo>
                    <a:pt x="30" y="34"/>
                  </a:lnTo>
                  <a:lnTo>
                    <a:pt x="30" y="36"/>
                  </a:lnTo>
                  <a:lnTo>
                    <a:pt x="32" y="36"/>
                  </a:lnTo>
                  <a:lnTo>
                    <a:pt x="34" y="36"/>
                  </a:lnTo>
                  <a:lnTo>
                    <a:pt x="40" y="34"/>
                  </a:lnTo>
                  <a:lnTo>
                    <a:pt x="40" y="30"/>
                  </a:lnTo>
                  <a:lnTo>
                    <a:pt x="40" y="26"/>
                  </a:lnTo>
                  <a:lnTo>
                    <a:pt x="40" y="20"/>
                  </a:lnTo>
                  <a:lnTo>
                    <a:pt x="36" y="14"/>
                  </a:lnTo>
                  <a:lnTo>
                    <a:pt x="38" y="10"/>
                  </a:lnTo>
                  <a:lnTo>
                    <a:pt x="36" y="8"/>
                  </a:lnTo>
                  <a:lnTo>
                    <a:pt x="34" y="6"/>
                  </a:lnTo>
                  <a:lnTo>
                    <a:pt x="30" y="4"/>
                  </a:lnTo>
                  <a:lnTo>
                    <a:pt x="26" y="2"/>
                  </a:lnTo>
                  <a:lnTo>
                    <a:pt x="16" y="2"/>
                  </a:lnTo>
                  <a:lnTo>
                    <a:pt x="10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664" name="Freeform 66"/>
            <p:cNvSpPr>
              <a:spLocks/>
            </p:cNvSpPr>
            <p:nvPr/>
          </p:nvSpPr>
          <p:spPr bwMode="auto">
            <a:xfrm>
              <a:off x="2935" y="2296"/>
              <a:ext cx="902" cy="904"/>
            </a:xfrm>
            <a:custGeom>
              <a:avLst/>
              <a:gdLst>
                <a:gd name="T0" fmla="*/ 1915 w 674"/>
                <a:gd name="T1" fmla="*/ 4020 h 676"/>
                <a:gd name="T2" fmla="*/ 1886 w 674"/>
                <a:gd name="T3" fmla="*/ 4540 h 676"/>
                <a:gd name="T4" fmla="*/ 2400 w 674"/>
                <a:gd name="T5" fmla="*/ 5812 h 676"/>
                <a:gd name="T6" fmla="*/ 2323 w 674"/>
                <a:gd name="T7" fmla="*/ 6184 h 676"/>
                <a:gd name="T8" fmla="*/ 2769 w 674"/>
                <a:gd name="T9" fmla="*/ 7212 h 676"/>
                <a:gd name="T10" fmla="*/ 2436 w 674"/>
                <a:gd name="T11" fmla="*/ 7057 h 676"/>
                <a:gd name="T12" fmla="*/ 2069 w 674"/>
                <a:gd name="T13" fmla="*/ 7937 h 676"/>
                <a:gd name="T14" fmla="*/ 1317 w 674"/>
                <a:gd name="T15" fmla="*/ 9614 h 676"/>
                <a:gd name="T16" fmla="*/ 1030 w 674"/>
                <a:gd name="T17" fmla="*/ 10309 h 676"/>
                <a:gd name="T18" fmla="*/ 2436 w 674"/>
                <a:gd name="T19" fmla="*/ 11073 h 676"/>
                <a:gd name="T20" fmla="*/ 3654 w 674"/>
                <a:gd name="T21" fmla="*/ 11340 h 676"/>
                <a:gd name="T22" fmla="*/ 4266 w 674"/>
                <a:gd name="T23" fmla="*/ 12040 h 676"/>
                <a:gd name="T24" fmla="*/ 5294 w 674"/>
                <a:gd name="T25" fmla="*/ 12364 h 676"/>
                <a:gd name="T26" fmla="*/ 5823 w 674"/>
                <a:gd name="T27" fmla="*/ 11491 h 676"/>
                <a:gd name="T28" fmla="*/ 6773 w 674"/>
                <a:gd name="T29" fmla="*/ 11073 h 676"/>
                <a:gd name="T30" fmla="*/ 7366 w 674"/>
                <a:gd name="T31" fmla="*/ 11300 h 676"/>
                <a:gd name="T32" fmla="*/ 7730 w 674"/>
                <a:gd name="T33" fmla="*/ 11491 h 676"/>
                <a:gd name="T34" fmla="*/ 7884 w 674"/>
                <a:gd name="T35" fmla="*/ 11559 h 676"/>
                <a:gd name="T36" fmla="*/ 8616 w 674"/>
                <a:gd name="T37" fmla="*/ 11998 h 676"/>
                <a:gd name="T38" fmla="*/ 9163 w 674"/>
                <a:gd name="T39" fmla="*/ 12195 h 676"/>
                <a:gd name="T40" fmla="*/ 9699 w 674"/>
                <a:gd name="T41" fmla="*/ 11751 h 676"/>
                <a:gd name="T42" fmla="*/ 10797 w 674"/>
                <a:gd name="T43" fmla="*/ 10832 h 676"/>
                <a:gd name="T44" fmla="*/ 10429 w 674"/>
                <a:gd name="T45" fmla="*/ 9614 h 676"/>
                <a:gd name="T46" fmla="*/ 10579 w 674"/>
                <a:gd name="T47" fmla="*/ 9119 h 676"/>
                <a:gd name="T48" fmla="*/ 10685 w 674"/>
                <a:gd name="T49" fmla="*/ 8239 h 676"/>
                <a:gd name="T50" fmla="*/ 10021 w 674"/>
                <a:gd name="T51" fmla="*/ 7645 h 676"/>
                <a:gd name="T52" fmla="*/ 9578 w 674"/>
                <a:gd name="T53" fmla="*/ 7863 h 676"/>
                <a:gd name="T54" fmla="*/ 9767 w 674"/>
                <a:gd name="T55" fmla="*/ 7275 h 676"/>
                <a:gd name="T56" fmla="*/ 10908 w 674"/>
                <a:gd name="T57" fmla="*/ 6288 h 676"/>
                <a:gd name="T58" fmla="*/ 11278 w 674"/>
                <a:gd name="T59" fmla="*/ 5887 h 676"/>
                <a:gd name="T60" fmla="*/ 11612 w 674"/>
                <a:gd name="T61" fmla="*/ 5424 h 676"/>
                <a:gd name="T62" fmla="*/ 11917 w 674"/>
                <a:gd name="T63" fmla="*/ 4611 h 676"/>
                <a:gd name="T64" fmla="*/ 12130 w 674"/>
                <a:gd name="T65" fmla="*/ 3906 h 676"/>
                <a:gd name="T66" fmla="*/ 11066 w 674"/>
                <a:gd name="T67" fmla="*/ 3361 h 676"/>
                <a:gd name="T68" fmla="*/ 10393 w 674"/>
                <a:gd name="T69" fmla="*/ 2969 h 676"/>
                <a:gd name="T70" fmla="*/ 9848 w 674"/>
                <a:gd name="T71" fmla="*/ 2487 h 676"/>
                <a:gd name="T72" fmla="*/ 9404 w 674"/>
                <a:gd name="T73" fmla="*/ 1860 h 676"/>
                <a:gd name="T74" fmla="*/ 8916 w 674"/>
                <a:gd name="T75" fmla="*/ 1459 h 676"/>
                <a:gd name="T76" fmla="*/ 8391 w 674"/>
                <a:gd name="T77" fmla="*/ 1023 h 676"/>
                <a:gd name="T78" fmla="*/ 8184 w 674"/>
                <a:gd name="T79" fmla="*/ 595 h 676"/>
                <a:gd name="T80" fmla="*/ 7626 w 674"/>
                <a:gd name="T81" fmla="*/ 0 h 676"/>
                <a:gd name="T82" fmla="*/ 6773 w 674"/>
                <a:gd name="T83" fmla="*/ 254 h 676"/>
                <a:gd name="T84" fmla="*/ 6484 w 674"/>
                <a:gd name="T85" fmla="*/ 1091 h 676"/>
                <a:gd name="T86" fmla="*/ 5166 w 674"/>
                <a:gd name="T87" fmla="*/ 1391 h 676"/>
                <a:gd name="T88" fmla="*/ 4684 w 674"/>
                <a:gd name="T89" fmla="*/ 1944 h 676"/>
                <a:gd name="T90" fmla="*/ 4087 w 674"/>
                <a:gd name="T91" fmla="*/ 1574 h 676"/>
                <a:gd name="T92" fmla="*/ 3869 w 674"/>
                <a:gd name="T93" fmla="*/ 1289 h 676"/>
                <a:gd name="T94" fmla="*/ 3366 w 674"/>
                <a:gd name="T95" fmla="*/ 880 h 676"/>
                <a:gd name="T96" fmla="*/ 3366 w 674"/>
                <a:gd name="T97" fmla="*/ 1792 h 676"/>
                <a:gd name="T98" fmla="*/ 3018 w 674"/>
                <a:gd name="T99" fmla="*/ 2600 h 676"/>
                <a:gd name="T100" fmla="*/ 2615 w 674"/>
                <a:gd name="T101" fmla="*/ 2424 h 676"/>
                <a:gd name="T102" fmla="*/ 2169 w 674"/>
                <a:gd name="T103" fmla="*/ 2387 h 676"/>
                <a:gd name="T104" fmla="*/ 1800 w 674"/>
                <a:gd name="T105" fmla="*/ 1792 h 676"/>
                <a:gd name="T106" fmla="*/ 1409 w 674"/>
                <a:gd name="T107" fmla="*/ 1749 h 676"/>
                <a:gd name="T108" fmla="*/ 637 w 674"/>
                <a:gd name="T109" fmla="*/ 1724 h 676"/>
                <a:gd name="T110" fmla="*/ 67 w 674"/>
                <a:gd name="T111" fmla="*/ 1860 h 676"/>
                <a:gd name="T112" fmla="*/ 288 w 674"/>
                <a:gd name="T113" fmla="*/ 2424 h 676"/>
                <a:gd name="T114" fmla="*/ 254 w 674"/>
                <a:gd name="T115" fmla="*/ 2815 h 676"/>
                <a:gd name="T116" fmla="*/ 984 w 674"/>
                <a:gd name="T117" fmla="*/ 3192 h 676"/>
                <a:gd name="T118" fmla="*/ 1254 w 674"/>
                <a:gd name="T119" fmla="*/ 3649 h 67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674"/>
                <a:gd name="T181" fmla="*/ 0 h 676"/>
                <a:gd name="T182" fmla="*/ 674 w 674"/>
                <a:gd name="T183" fmla="*/ 676 h 67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674" h="676">
                  <a:moveTo>
                    <a:pt x="80" y="210"/>
                  </a:moveTo>
                  <a:lnTo>
                    <a:pt x="86" y="204"/>
                  </a:lnTo>
                  <a:lnTo>
                    <a:pt x="94" y="206"/>
                  </a:lnTo>
                  <a:lnTo>
                    <a:pt x="100" y="210"/>
                  </a:lnTo>
                  <a:lnTo>
                    <a:pt x="106" y="212"/>
                  </a:lnTo>
                  <a:lnTo>
                    <a:pt x="108" y="212"/>
                  </a:lnTo>
                  <a:lnTo>
                    <a:pt x="110" y="214"/>
                  </a:lnTo>
                  <a:lnTo>
                    <a:pt x="104" y="220"/>
                  </a:lnTo>
                  <a:lnTo>
                    <a:pt x="98" y="224"/>
                  </a:lnTo>
                  <a:lnTo>
                    <a:pt x="102" y="234"/>
                  </a:lnTo>
                  <a:lnTo>
                    <a:pt x="110" y="236"/>
                  </a:lnTo>
                  <a:lnTo>
                    <a:pt x="110" y="248"/>
                  </a:lnTo>
                  <a:lnTo>
                    <a:pt x="118" y="256"/>
                  </a:lnTo>
                  <a:lnTo>
                    <a:pt x="112" y="264"/>
                  </a:lnTo>
                  <a:lnTo>
                    <a:pt x="106" y="256"/>
                  </a:lnTo>
                  <a:lnTo>
                    <a:pt x="102" y="248"/>
                  </a:lnTo>
                  <a:lnTo>
                    <a:pt x="100" y="260"/>
                  </a:lnTo>
                  <a:lnTo>
                    <a:pt x="104" y="268"/>
                  </a:lnTo>
                  <a:lnTo>
                    <a:pt x="104" y="272"/>
                  </a:lnTo>
                  <a:lnTo>
                    <a:pt x="106" y="278"/>
                  </a:lnTo>
                  <a:lnTo>
                    <a:pt x="114" y="288"/>
                  </a:lnTo>
                  <a:lnTo>
                    <a:pt x="114" y="300"/>
                  </a:lnTo>
                  <a:lnTo>
                    <a:pt x="118" y="308"/>
                  </a:lnTo>
                  <a:lnTo>
                    <a:pt x="130" y="318"/>
                  </a:lnTo>
                  <a:lnTo>
                    <a:pt x="140" y="324"/>
                  </a:lnTo>
                  <a:lnTo>
                    <a:pt x="130" y="326"/>
                  </a:lnTo>
                  <a:lnTo>
                    <a:pt x="120" y="322"/>
                  </a:lnTo>
                  <a:lnTo>
                    <a:pt x="122" y="330"/>
                  </a:lnTo>
                  <a:lnTo>
                    <a:pt x="132" y="334"/>
                  </a:lnTo>
                  <a:lnTo>
                    <a:pt x="142" y="342"/>
                  </a:lnTo>
                  <a:lnTo>
                    <a:pt x="134" y="346"/>
                  </a:lnTo>
                  <a:lnTo>
                    <a:pt x="126" y="338"/>
                  </a:lnTo>
                  <a:lnTo>
                    <a:pt x="124" y="338"/>
                  </a:lnTo>
                  <a:lnTo>
                    <a:pt x="128" y="348"/>
                  </a:lnTo>
                  <a:lnTo>
                    <a:pt x="130" y="358"/>
                  </a:lnTo>
                  <a:lnTo>
                    <a:pt x="132" y="372"/>
                  </a:lnTo>
                  <a:lnTo>
                    <a:pt x="132" y="376"/>
                  </a:lnTo>
                  <a:lnTo>
                    <a:pt x="140" y="378"/>
                  </a:lnTo>
                  <a:lnTo>
                    <a:pt x="144" y="384"/>
                  </a:lnTo>
                  <a:lnTo>
                    <a:pt x="150" y="394"/>
                  </a:lnTo>
                  <a:lnTo>
                    <a:pt x="154" y="406"/>
                  </a:lnTo>
                  <a:lnTo>
                    <a:pt x="160" y="428"/>
                  </a:lnTo>
                  <a:lnTo>
                    <a:pt x="156" y="438"/>
                  </a:lnTo>
                  <a:lnTo>
                    <a:pt x="152" y="426"/>
                  </a:lnTo>
                  <a:lnTo>
                    <a:pt x="148" y="412"/>
                  </a:lnTo>
                  <a:lnTo>
                    <a:pt x="144" y="402"/>
                  </a:lnTo>
                  <a:lnTo>
                    <a:pt x="136" y="390"/>
                  </a:lnTo>
                  <a:lnTo>
                    <a:pt x="132" y="386"/>
                  </a:lnTo>
                  <a:lnTo>
                    <a:pt x="128" y="390"/>
                  </a:lnTo>
                  <a:lnTo>
                    <a:pt x="126" y="394"/>
                  </a:lnTo>
                  <a:lnTo>
                    <a:pt x="126" y="398"/>
                  </a:lnTo>
                  <a:lnTo>
                    <a:pt x="126" y="402"/>
                  </a:lnTo>
                  <a:lnTo>
                    <a:pt x="126" y="406"/>
                  </a:lnTo>
                  <a:lnTo>
                    <a:pt x="124" y="412"/>
                  </a:lnTo>
                  <a:lnTo>
                    <a:pt x="120" y="424"/>
                  </a:lnTo>
                  <a:lnTo>
                    <a:pt x="112" y="434"/>
                  </a:lnTo>
                  <a:lnTo>
                    <a:pt x="108" y="450"/>
                  </a:lnTo>
                  <a:lnTo>
                    <a:pt x="102" y="472"/>
                  </a:lnTo>
                  <a:lnTo>
                    <a:pt x="98" y="486"/>
                  </a:lnTo>
                  <a:lnTo>
                    <a:pt x="94" y="498"/>
                  </a:lnTo>
                  <a:lnTo>
                    <a:pt x="82" y="510"/>
                  </a:lnTo>
                  <a:lnTo>
                    <a:pt x="78" y="516"/>
                  </a:lnTo>
                  <a:lnTo>
                    <a:pt x="76" y="522"/>
                  </a:lnTo>
                  <a:lnTo>
                    <a:pt x="72" y="526"/>
                  </a:lnTo>
                  <a:lnTo>
                    <a:pt x="70" y="530"/>
                  </a:lnTo>
                  <a:lnTo>
                    <a:pt x="62" y="536"/>
                  </a:lnTo>
                  <a:lnTo>
                    <a:pt x="54" y="538"/>
                  </a:lnTo>
                  <a:lnTo>
                    <a:pt x="48" y="538"/>
                  </a:lnTo>
                  <a:lnTo>
                    <a:pt x="58" y="550"/>
                  </a:lnTo>
                  <a:lnTo>
                    <a:pt x="56" y="558"/>
                  </a:lnTo>
                  <a:lnTo>
                    <a:pt x="56" y="562"/>
                  </a:lnTo>
                  <a:lnTo>
                    <a:pt x="56" y="564"/>
                  </a:lnTo>
                  <a:lnTo>
                    <a:pt x="60" y="566"/>
                  </a:lnTo>
                  <a:lnTo>
                    <a:pt x="70" y="568"/>
                  </a:lnTo>
                  <a:lnTo>
                    <a:pt x="76" y="566"/>
                  </a:lnTo>
                  <a:lnTo>
                    <a:pt x="104" y="590"/>
                  </a:lnTo>
                  <a:lnTo>
                    <a:pt x="116" y="602"/>
                  </a:lnTo>
                  <a:lnTo>
                    <a:pt x="128" y="598"/>
                  </a:lnTo>
                  <a:lnTo>
                    <a:pt x="130" y="602"/>
                  </a:lnTo>
                  <a:lnTo>
                    <a:pt x="132" y="606"/>
                  </a:lnTo>
                  <a:lnTo>
                    <a:pt x="134" y="606"/>
                  </a:lnTo>
                  <a:lnTo>
                    <a:pt x="148" y="608"/>
                  </a:lnTo>
                  <a:lnTo>
                    <a:pt x="158" y="612"/>
                  </a:lnTo>
                  <a:lnTo>
                    <a:pt x="164" y="618"/>
                  </a:lnTo>
                  <a:lnTo>
                    <a:pt x="174" y="618"/>
                  </a:lnTo>
                  <a:lnTo>
                    <a:pt x="178" y="614"/>
                  </a:lnTo>
                  <a:lnTo>
                    <a:pt x="196" y="618"/>
                  </a:lnTo>
                  <a:lnTo>
                    <a:pt x="198" y="620"/>
                  </a:lnTo>
                  <a:lnTo>
                    <a:pt x="202" y="624"/>
                  </a:lnTo>
                  <a:lnTo>
                    <a:pt x="204" y="628"/>
                  </a:lnTo>
                  <a:lnTo>
                    <a:pt x="204" y="632"/>
                  </a:lnTo>
                  <a:lnTo>
                    <a:pt x="218" y="632"/>
                  </a:lnTo>
                  <a:lnTo>
                    <a:pt x="232" y="634"/>
                  </a:lnTo>
                  <a:lnTo>
                    <a:pt x="226" y="648"/>
                  </a:lnTo>
                  <a:lnTo>
                    <a:pt x="224" y="658"/>
                  </a:lnTo>
                  <a:lnTo>
                    <a:pt x="232" y="658"/>
                  </a:lnTo>
                  <a:lnTo>
                    <a:pt x="236" y="660"/>
                  </a:lnTo>
                  <a:lnTo>
                    <a:pt x="238" y="664"/>
                  </a:lnTo>
                  <a:lnTo>
                    <a:pt x="240" y="668"/>
                  </a:lnTo>
                  <a:lnTo>
                    <a:pt x="240" y="672"/>
                  </a:lnTo>
                  <a:lnTo>
                    <a:pt x="250" y="674"/>
                  </a:lnTo>
                  <a:lnTo>
                    <a:pt x="260" y="672"/>
                  </a:lnTo>
                  <a:lnTo>
                    <a:pt x="278" y="672"/>
                  </a:lnTo>
                  <a:lnTo>
                    <a:pt x="288" y="676"/>
                  </a:lnTo>
                  <a:lnTo>
                    <a:pt x="292" y="668"/>
                  </a:lnTo>
                  <a:lnTo>
                    <a:pt x="308" y="672"/>
                  </a:lnTo>
                  <a:lnTo>
                    <a:pt x="310" y="660"/>
                  </a:lnTo>
                  <a:lnTo>
                    <a:pt x="312" y="654"/>
                  </a:lnTo>
                  <a:lnTo>
                    <a:pt x="314" y="650"/>
                  </a:lnTo>
                  <a:lnTo>
                    <a:pt x="314" y="646"/>
                  </a:lnTo>
                  <a:lnTo>
                    <a:pt x="314" y="632"/>
                  </a:lnTo>
                  <a:lnTo>
                    <a:pt x="316" y="628"/>
                  </a:lnTo>
                  <a:lnTo>
                    <a:pt x="322" y="622"/>
                  </a:lnTo>
                  <a:lnTo>
                    <a:pt x="326" y="620"/>
                  </a:lnTo>
                  <a:lnTo>
                    <a:pt x="330" y="612"/>
                  </a:lnTo>
                  <a:lnTo>
                    <a:pt x="352" y="614"/>
                  </a:lnTo>
                  <a:lnTo>
                    <a:pt x="352" y="612"/>
                  </a:lnTo>
                  <a:lnTo>
                    <a:pt x="354" y="610"/>
                  </a:lnTo>
                  <a:lnTo>
                    <a:pt x="364" y="608"/>
                  </a:lnTo>
                  <a:lnTo>
                    <a:pt x="368" y="606"/>
                  </a:lnTo>
                  <a:lnTo>
                    <a:pt x="372" y="604"/>
                  </a:lnTo>
                  <a:lnTo>
                    <a:pt x="380" y="602"/>
                  </a:lnTo>
                  <a:lnTo>
                    <a:pt x="382" y="602"/>
                  </a:lnTo>
                  <a:lnTo>
                    <a:pt x="384" y="604"/>
                  </a:lnTo>
                  <a:lnTo>
                    <a:pt x="384" y="606"/>
                  </a:lnTo>
                  <a:lnTo>
                    <a:pt x="388" y="612"/>
                  </a:lnTo>
                  <a:lnTo>
                    <a:pt x="392" y="614"/>
                  </a:lnTo>
                  <a:lnTo>
                    <a:pt x="400" y="618"/>
                  </a:lnTo>
                  <a:lnTo>
                    <a:pt x="404" y="620"/>
                  </a:lnTo>
                  <a:lnTo>
                    <a:pt x="406" y="620"/>
                  </a:lnTo>
                  <a:lnTo>
                    <a:pt x="404" y="626"/>
                  </a:lnTo>
                  <a:lnTo>
                    <a:pt x="404" y="628"/>
                  </a:lnTo>
                  <a:lnTo>
                    <a:pt x="404" y="630"/>
                  </a:lnTo>
                  <a:lnTo>
                    <a:pt x="410" y="630"/>
                  </a:lnTo>
                  <a:lnTo>
                    <a:pt x="418" y="630"/>
                  </a:lnTo>
                  <a:lnTo>
                    <a:pt x="420" y="628"/>
                  </a:lnTo>
                  <a:lnTo>
                    <a:pt x="422" y="628"/>
                  </a:lnTo>
                  <a:lnTo>
                    <a:pt x="426" y="624"/>
                  </a:lnTo>
                  <a:lnTo>
                    <a:pt x="432" y="618"/>
                  </a:lnTo>
                  <a:lnTo>
                    <a:pt x="436" y="626"/>
                  </a:lnTo>
                  <a:lnTo>
                    <a:pt x="434" y="628"/>
                  </a:lnTo>
                  <a:lnTo>
                    <a:pt x="430" y="630"/>
                  </a:lnTo>
                  <a:lnTo>
                    <a:pt x="428" y="630"/>
                  </a:lnTo>
                  <a:lnTo>
                    <a:pt x="428" y="632"/>
                  </a:lnTo>
                  <a:lnTo>
                    <a:pt x="440" y="632"/>
                  </a:lnTo>
                  <a:lnTo>
                    <a:pt x="446" y="636"/>
                  </a:lnTo>
                  <a:lnTo>
                    <a:pt x="444" y="640"/>
                  </a:lnTo>
                  <a:lnTo>
                    <a:pt x="444" y="644"/>
                  </a:lnTo>
                  <a:lnTo>
                    <a:pt x="446" y="644"/>
                  </a:lnTo>
                  <a:lnTo>
                    <a:pt x="452" y="646"/>
                  </a:lnTo>
                  <a:lnTo>
                    <a:pt x="460" y="648"/>
                  </a:lnTo>
                  <a:lnTo>
                    <a:pt x="468" y="656"/>
                  </a:lnTo>
                  <a:lnTo>
                    <a:pt x="474" y="658"/>
                  </a:lnTo>
                  <a:lnTo>
                    <a:pt x="478" y="658"/>
                  </a:lnTo>
                  <a:lnTo>
                    <a:pt x="480" y="656"/>
                  </a:lnTo>
                  <a:lnTo>
                    <a:pt x="484" y="652"/>
                  </a:lnTo>
                  <a:lnTo>
                    <a:pt x="486" y="656"/>
                  </a:lnTo>
                  <a:lnTo>
                    <a:pt x="490" y="660"/>
                  </a:lnTo>
                  <a:lnTo>
                    <a:pt x="492" y="664"/>
                  </a:lnTo>
                  <a:lnTo>
                    <a:pt x="498" y="666"/>
                  </a:lnTo>
                  <a:lnTo>
                    <a:pt x="504" y="668"/>
                  </a:lnTo>
                  <a:lnTo>
                    <a:pt x="508" y="668"/>
                  </a:lnTo>
                  <a:lnTo>
                    <a:pt x="510" y="666"/>
                  </a:lnTo>
                  <a:lnTo>
                    <a:pt x="516" y="660"/>
                  </a:lnTo>
                  <a:lnTo>
                    <a:pt x="524" y="652"/>
                  </a:lnTo>
                  <a:lnTo>
                    <a:pt x="524" y="646"/>
                  </a:lnTo>
                  <a:lnTo>
                    <a:pt x="524" y="642"/>
                  </a:lnTo>
                  <a:lnTo>
                    <a:pt x="526" y="642"/>
                  </a:lnTo>
                  <a:lnTo>
                    <a:pt x="538" y="638"/>
                  </a:lnTo>
                  <a:lnTo>
                    <a:pt x="542" y="636"/>
                  </a:lnTo>
                  <a:lnTo>
                    <a:pt x="550" y="632"/>
                  </a:lnTo>
                  <a:lnTo>
                    <a:pt x="564" y="624"/>
                  </a:lnTo>
                  <a:lnTo>
                    <a:pt x="574" y="620"/>
                  </a:lnTo>
                  <a:lnTo>
                    <a:pt x="584" y="620"/>
                  </a:lnTo>
                  <a:lnTo>
                    <a:pt x="584" y="602"/>
                  </a:lnTo>
                  <a:lnTo>
                    <a:pt x="586" y="592"/>
                  </a:lnTo>
                  <a:lnTo>
                    <a:pt x="576" y="582"/>
                  </a:lnTo>
                  <a:lnTo>
                    <a:pt x="570" y="578"/>
                  </a:lnTo>
                  <a:lnTo>
                    <a:pt x="564" y="572"/>
                  </a:lnTo>
                  <a:lnTo>
                    <a:pt x="562" y="566"/>
                  </a:lnTo>
                  <a:lnTo>
                    <a:pt x="562" y="550"/>
                  </a:lnTo>
                  <a:lnTo>
                    <a:pt x="562" y="542"/>
                  </a:lnTo>
                  <a:lnTo>
                    <a:pt x="566" y="530"/>
                  </a:lnTo>
                  <a:lnTo>
                    <a:pt x="566" y="526"/>
                  </a:lnTo>
                  <a:lnTo>
                    <a:pt x="564" y="522"/>
                  </a:lnTo>
                  <a:lnTo>
                    <a:pt x="562" y="520"/>
                  </a:lnTo>
                  <a:lnTo>
                    <a:pt x="556" y="514"/>
                  </a:lnTo>
                  <a:lnTo>
                    <a:pt x="554" y="512"/>
                  </a:lnTo>
                  <a:lnTo>
                    <a:pt x="554" y="510"/>
                  </a:lnTo>
                  <a:lnTo>
                    <a:pt x="558" y="506"/>
                  </a:lnTo>
                  <a:lnTo>
                    <a:pt x="564" y="504"/>
                  </a:lnTo>
                  <a:lnTo>
                    <a:pt x="574" y="498"/>
                  </a:lnTo>
                  <a:lnTo>
                    <a:pt x="576" y="488"/>
                  </a:lnTo>
                  <a:lnTo>
                    <a:pt x="570" y="478"/>
                  </a:lnTo>
                  <a:lnTo>
                    <a:pt x="560" y="474"/>
                  </a:lnTo>
                  <a:lnTo>
                    <a:pt x="566" y="466"/>
                  </a:lnTo>
                  <a:lnTo>
                    <a:pt x="574" y="458"/>
                  </a:lnTo>
                  <a:lnTo>
                    <a:pt x="580" y="456"/>
                  </a:lnTo>
                  <a:lnTo>
                    <a:pt x="582" y="454"/>
                  </a:lnTo>
                  <a:lnTo>
                    <a:pt x="580" y="450"/>
                  </a:lnTo>
                  <a:lnTo>
                    <a:pt x="578" y="446"/>
                  </a:lnTo>
                  <a:lnTo>
                    <a:pt x="574" y="436"/>
                  </a:lnTo>
                  <a:lnTo>
                    <a:pt x="574" y="430"/>
                  </a:lnTo>
                  <a:lnTo>
                    <a:pt x="574" y="420"/>
                  </a:lnTo>
                  <a:lnTo>
                    <a:pt x="570" y="412"/>
                  </a:lnTo>
                  <a:lnTo>
                    <a:pt x="556" y="408"/>
                  </a:lnTo>
                  <a:lnTo>
                    <a:pt x="546" y="416"/>
                  </a:lnTo>
                  <a:lnTo>
                    <a:pt x="544" y="418"/>
                  </a:lnTo>
                  <a:lnTo>
                    <a:pt x="542" y="420"/>
                  </a:lnTo>
                  <a:lnTo>
                    <a:pt x="542" y="422"/>
                  </a:lnTo>
                  <a:lnTo>
                    <a:pt x="540" y="426"/>
                  </a:lnTo>
                  <a:lnTo>
                    <a:pt x="538" y="432"/>
                  </a:lnTo>
                  <a:lnTo>
                    <a:pt x="534" y="436"/>
                  </a:lnTo>
                  <a:lnTo>
                    <a:pt x="528" y="438"/>
                  </a:lnTo>
                  <a:lnTo>
                    <a:pt x="522" y="432"/>
                  </a:lnTo>
                  <a:lnTo>
                    <a:pt x="520" y="430"/>
                  </a:lnTo>
                  <a:lnTo>
                    <a:pt x="516" y="426"/>
                  </a:lnTo>
                  <a:lnTo>
                    <a:pt x="516" y="422"/>
                  </a:lnTo>
                  <a:lnTo>
                    <a:pt x="518" y="420"/>
                  </a:lnTo>
                  <a:lnTo>
                    <a:pt x="524" y="416"/>
                  </a:lnTo>
                  <a:lnTo>
                    <a:pt x="526" y="416"/>
                  </a:lnTo>
                  <a:lnTo>
                    <a:pt x="526" y="412"/>
                  </a:lnTo>
                  <a:lnTo>
                    <a:pt x="528" y="410"/>
                  </a:lnTo>
                  <a:lnTo>
                    <a:pt x="530" y="398"/>
                  </a:lnTo>
                  <a:lnTo>
                    <a:pt x="540" y="388"/>
                  </a:lnTo>
                  <a:lnTo>
                    <a:pt x="554" y="376"/>
                  </a:lnTo>
                  <a:lnTo>
                    <a:pt x="554" y="370"/>
                  </a:lnTo>
                  <a:lnTo>
                    <a:pt x="562" y="364"/>
                  </a:lnTo>
                  <a:lnTo>
                    <a:pt x="566" y="362"/>
                  </a:lnTo>
                  <a:lnTo>
                    <a:pt x="574" y="358"/>
                  </a:lnTo>
                  <a:lnTo>
                    <a:pt x="584" y="356"/>
                  </a:lnTo>
                  <a:lnTo>
                    <a:pt x="592" y="344"/>
                  </a:lnTo>
                  <a:lnTo>
                    <a:pt x="600" y="344"/>
                  </a:lnTo>
                  <a:lnTo>
                    <a:pt x="600" y="340"/>
                  </a:lnTo>
                  <a:lnTo>
                    <a:pt x="600" y="336"/>
                  </a:lnTo>
                  <a:lnTo>
                    <a:pt x="588" y="332"/>
                  </a:lnTo>
                  <a:lnTo>
                    <a:pt x="596" y="326"/>
                  </a:lnTo>
                  <a:lnTo>
                    <a:pt x="606" y="324"/>
                  </a:lnTo>
                  <a:lnTo>
                    <a:pt x="610" y="324"/>
                  </a:lnTo>
                  <a:lnTo>
                    <a:pt x="612" y="322"/>
                  </a:lnTo>
                  <a:lnTo>
                    <a:pt x="614" y="320"/>
                  </a:lnTo>
                  <a:lnTo>
                    <a:pt x="618" y="318"/>
                  </a:lnTo>
                  <a:lnTo>
                    <a:pt x="620" y="318"/>
                  </a:lnTo>
                  <a:lnTo>
                    <a:pt x="624" y="320"/>
                  </a:lnTo>
                  <a:lnTo>
                    <a:pt x="624" y="316"/>
                  </a:lnTo>
                  <a:lnTo>
                    <a:pt x="626" y="308"/>
                  </a:lnTo>
                  <a:lnTo>
                    <a:pt x="628" y="298"/>
                  </a:lnTo>
                  <a:lnTo>
                    <a:pt x="630" y="296"/>
                  </a:lnTo>
                  <a:lnTo>
                    <a:pt x="632" y="294"/>
                  </a:lnTo>
                  <a:lnTo>
                    <a:pt x="634" y="292"/>
                  </a:lnTo>
                  <a:lnTo>
                    <a:pt x="634" y="288"/>
                  </a:lnTo>
                  <a:lnTo>
                    <a:pt x="636" y="282"/>
                  </a:lnTo>
                  <a:lnTo>
                    <a:pt x="638" y="276"/>
                  </a:lnTo>
                  <a:lnTo>
                    <a:pt x="638" y="268"/>
                  </a:lnTo>
                  <a:lnTo>
                    <a:pt x="644" y="262"/>
                  </a:lnTo>
                  <a:lnTo>
                    <a:pt x="646" y="252"/>
                  </a:lnTo>
                  <a:lnTo>
                    <a:pt x="652" y="246"/>
                  </a:lnTo>
                  <a:lnTo>
                    <a:pt x="656" y="240"/>
                  </a:lnTo>
                  <a:lnTo>
                    <a:pt x="664" y="238"/>
                  </a:lnTo>
                  <a:lnTo>
                    <a:pt x="664" y="228"/>
                  </a:lnTo>
                  <a:lnTo>
                    <a:pt x="674" y="222"/>
                  </a:lnTo>
                  <a:lnTo>
                    <a:pt x="668" y="214"/>
                  </a:lnTo>
                  <a:lnTo>
                    <a:pt x="662" y="214"/>
                  </a:lnTo>
                  <a:lnTo>
                    <a:pt x="658" y="214"/>
                  </a:lnTo>
                  <a:lnTo>
                    <a:pt x="656" y="214"/>
                  </a:lnTo>
                  <a:lnTo>
                    <a:pt x="652" y="210"/>
                  </a:lnTo>
                  <a:lnTo>
                    <a:pt x="640" y="208"/>
                  </a:lnTo>
                  <a:lnTo>
                    <a:pt x="634" y="198"/>
                  </a:lnTo>
                  <a:lnTo>
                    <a:pt x="622" y="196"/>
                  </a:lnTo>
                  <a:lnTo>
                    <a:pt x="618" y="188"/>
                  </a:lnTo>
                  <a:lnTo>
                    <a:pt x="604" y="184"/>
                  </a:lnTo>
                  <a:lnTo>
                    <a:pt x="600" y="184"/>
                  </a:lnTo>
                  <a:lnTo>
                    <a:pt x="596" y="180"/>
                  </a:lnTo>
                  <a:lnTo>
                    <a:pt x="590" y="166"/>
                  </a:lnTo>
                  <a:lnTo>
                    <a:pt x="580" y="166"/>
                  </a:lnTo>
                  <a:lnTo>
                    <a:pt x="572" y="166"/>
                  </a:lnTo>
                  <a:lnTo>
                    <a:pt x="570" y="166"/>
                  </a:lnTo>
                  <a:lnTo>
                    <a:pt x="568" y="166"/>
                  </a:lnTo>
                  <a:lnTo>
                    <a:pt x="564" y="164"/>
                  </a:lnTo>
                  <a:lnTo>
                    <a:pt x="564" y="162"/>
                  </a:lnTo>
                  <a:lnTo>
                    <a:pt x="562" y="164"/>
                  </a:lnTo>
                  <a:lnTo>
                    <a:pt x="556" y="164"/>
                  </a:lnTo>
                  <a:lnTo>
                    <a:pt x="550" y="162"/>
                  </a:lnTo>
                  <a:lnTo>
                    <a:pt x="548" y="160"/>
                  </a:lnTo>
                  <a:lnTo>
                    <a:pt x="546" y="152"/>
                  </a:lnTo>
                  <a:lnTo>
                    <a:pt x="544" y="146"/>
                  </a:lnTo>
                  <a:lnTo>
                    <a:pt x="542" y="144"/>
                  </a:lnTo>
                  <a:lnTo>
                    <a:pt x="534" y="136"/>
                  </a:lnTo>
                  <a:lnTo>
                    <a:pt x="528" y="130"/>
                  </a:lnTo>
                  <a:lnTo>
                    <a:pt x="522" y="128"/>
                  </a:lnTo>
                  <a:lnTo>
                    <a:pt x="520" y="126"/>
                  </a:lnTo>
                  <a:lnTo>
                    <a:pt x="518" y="122"/>
                  </a:lnTo>
                  <a:lnTo>
                    <a:pt x="520" y="112"/>
                  </a:lnTo>
                  <a:lnTo>
                    <a:pt x="522" y="104"/>
                  </a:lnTo>
                  <a:lnTo>
                    <a:pt x="518" y="94"/>
                  </a:lnTo>
                  <a:lnTo>
                    <a:pt x="510" y="102"/>
                  </a:lnTo>
                  <a:lnTo>
                    <a:pt x="504" y="108"/>
                  </a:lnTo>
                  <a:lnTo>
                    <a:pt x="500" y="110"/>
                  </a:lnTo>
                  <a:lnTo>
                    <a:pt x="494" y="110"/>
                  </a:lnTo>
                  <a:lnTo>
                    <a:pt x="492" y="106"/>
                  </a:lnTo>
                  <a:lnTo>
                    <a:pt x="490" y="102"/>
                  </a:lnTo>
                  <a:lnTo>
                    <a:pt x="490" y="86"/>
                  </a:lnTo>
                  <a:lnTo>
                    <a:pt x="488" y="82"/>
                  </a:lnTo>
                  <a:lnTo>
                    <a:pt x="484" y="80"/>
                  </a:lnTo>
                  <a:lnTo>
                    <a:pt x="482" y="78"/>
                  </a:lnTo>
                  <a:lnTo>
                    <a:pt x="476" y="78"/>
                  </a:lnTo>
                  <a:lnTo>
                    <a:pt x="472" y="80"/>
                  </a:lnTo>
                  <a:lnTo>
                    <a:pt x="466" y="78"/>
                  </a:lnTo>
                  <a:lnTo>
                    <a:pt x="466" y="72"/>
                  </a:lnTo>
                  <a:lnTo>
                    <a:pt x="466" y="66"/>
                  </a:lnTo>
                  <a:lnTo>
                    <a:pt x="466" y="56"/>
                  </a:lnTo>
                  <a:lnTo>
                    <a:pt x="456" y="56"/>
                  </a:lnTo>
                  <a:lnTo>
                    <a:pt x="452" y="54"/>
                  </a:lnTo>
                  <a:lnTo>
                    <a:pt x="450" y="54"/>
                  </a:lnTo>
                  <a:lnTo>
                    <a:pt x="448" y="52"/>
                  </a:lnTo>
                  <a:lnTo>
                    <a:pt x="446" y="48"/>
                  </a:lnTo>
                  <a:lnTo>
                    <a:pt x="446" y="40"/>
                  </a:lnTo>
                  <a:lnTo>
                    <a:pt x="446" y="36"/>
                  </a:lnTo>
                  <a:lnTo>
                    <a:pt x="446" y="34"/>
                  </a:lnTo>
                  <a:lnTo>
                    <a:pt x="444" y="32"/>
                  </a:lnTo>
                  <a:lnTo>
                    <a:pt x="436" y="30"/>
                  </a:lnTo>
                  <a:lnTo>
                    <a:pt x="430" y="24"/>
                  </a:lnTo>
                  <a:lnTo>
                    <a:pt x="428" y="18"/>
                  </a:lnTo>
                  <a:lnTo>
                    <a:pt x="426" y="16"/>
                  </a:lnTo>
                  <a:lnTo>
                    <a:pt x="424" y="10"/>
                  </a:lnTo>
                  <a:lnTo>
                    <a:pt x="424" y="6"/>
                  </a:lnTo>
                  <a:lnTo>
                    <a:pt x="422" y="4"/>
                  </a:lnTo>
                  <a:lnTo>
                    <a:pt x="414" y="0"/>
                  </a:lnTo>
                  <a:lnTo>
                    <a:pt x="402" y="0"/>
                  </a:lnTo>
                  <a:lnTo>
                    <a:pt x="394" y="2"/>
                  </a:lnTo>
                  <a:lnTo>
                    <a:pt x="388" y="2"/>
                  </a:lnTo>
                  <a:lnTo>
                    <a:pt x="386" y="2"/>
                  </a:lnTo>
                  <a:lnTo>
                    <a:pt x="374" y="6"/>
                  </a:lnTo>
                  <a:lnTo>
                    <a:pt x="372" y="8"/>
                  </a:lnTo>
                  <a:lnTo>
                    <a:pt x="370" y="10"/>
                  </a:lnTo>
                  <a:lnTo>
                    <a:pt x="368" y="14"/>
                  </a:lnTo>
                  <a:lnTo>
                    <a:pt x="368" y="20"/>
                  </a:lnTo>
                  <a:lnTo>
                    <a:pt x="368" y="32"/>
                  </a:lnTo>
                  <a:lnTo>
                    <a:pt x="364" y="34"/>
                  </a:lnTo>
                  <a:lnTo>
                    <a:pt x="364" y="44"/>
                  </a:lnTo>
                  <a:lnTo>
                    <a:pt x="360" y="52"/>
                  </a:lnTo>
                  <a:lnTo>
                    <a:pt x="358" y="56"/>
                  </a:lnTo>
                  <a:lnTo>
                    <a:pt x="356" y="58"/>
                  </a:lnTo>
                  <a:lnTo>
                    <a:pt x="352" y="60"/>
                  </a:lnTo>
                  <a:lnTo>
                    <a:pt x="342" y="70"/>
                  </a:lnTo>
                  <a:lnTo>
                    <a:pt x="334" y="72"/>
                  </a:lnTo>
                  <a:lnTo>
                    <a:pt x="322" y="74"/>
                  </a:lnTo>
                  <a:lnTo>
                    <a:pt x="312" y="74"/>
                  </a:lnTo>
                  <a:lnTo>
                    <a:pt x="304" y="78"/>
                  </a:lnTo>
                  <a:lnTo>
                    <a:pt x="298" y="78"/>
                  </a:lnTo>
                  <a:lnTo>
                    <a:pt x="284" y="78"/>
                  </a:lnTo>
                  <a:lnTo>
                    <a:pt x="280" y="76"/>
                  </a:lnTo>
                  <a:lnTo>
                    <a:pt x="278" y="76"/>
                  </a:lnTo>
                  <a:lnTo>
                    <a:pt x="276" y="78"/>
                  </a:lnTo>
                  <a:lnTo>
                    <a:pt x="274" y="82"/>
                  </a:lnTo>
                  <a:lnTo>
                    <a:pt x="272" y="90"/>
                  </a:lnTo>
                  <a:lnTo>
                    <a:pt x="270" y="98"/>
                  </a:lnTo>
                  <a:lnTo>
                    <a:pt x="270" y="102"/>
                  </a:lnTo>
                  <a:lnTo>
                    <a:pt x="268" y="106"/>
                  </a:lnTo>
                  <a:lnTo>
                    <a:pt x="254" y="106"/>
                  </a:lnTo>
                  <a:lnTo>
                    <a:pt x="248" y="108"/>
                  </a:lnTo>
                  <a:lnTo>
                    <a:pt x="246" y="104"/>
                  </a:lnTo>
                  <a:lnTo>
                    <a:pt x="246" y="102"/>
                  </a:lnTo>
                  <a:lnTo>
                    <a:pt x="244" y="100"/>
                  </a:lnTo>
                  <a:lnTo>
                    <a:pt x="240" y="98"/>
                  </a:lnTo>
                  <a:lnTo>
                    <a:pt x="236" y="96"/>
                  </a:lnTo>
                  <a:lnTo>
                    <a:pt x="230" y="90"/>
                  </a:lnTo>
                  <a:lnTo>
                    <a:pt x="222" y="86"/>
                  </a:lnTo>
                  <a:lnTo>
                    <a:pt x="216" y="84"/>
                  </a:lnTo>
                  <a:lnTo>
                    <a:pt x="214" y="88"/>
                  </a:lnTo>
                  <a:lnTo>
                    <a:pt x="212" y="90"/>
                  </a:lnTo>
                  <a:lnTo>
                    <a:pt x="206" y="86"/>
                  </a:lnTo>
                  <a:lnTo>
                    <a:pt x="206" y="74"/>
                  </a:lnTo>
                  <a:lnTo>
                    <a:pt x="208" y="74"/>
                  </a:lnTo>
                  <a:lnTo>
                    <a:pt x="210" y="72"/>
                  </a:lnTo>
                  <a:lnTo>
                    <a:pt x="210" y="70"/>
                  </a:lnTo>
                  <a:lnTo>
                    <a:pt x="208" y="62"/>
                  </a:lnTo>
                  <a:lnTo>
                    <a:pt x="206" y="60"/>
                  </a:lnTo>
                  <a:lnTo>
                    <a:pt x="204" y="60"/>
                  </a:lnTo>
                  <a:lnTo>
                    <a:pt x="200" y="62"/>
                  </a:lnTo>
                  <a:lnTo>
                    <a:pt x="196" y="64"/>
                  </a:lnTo>
                  <a:lnTo>
                    <a:pt x="188" y="58"/>
                  </a:lnTo>
                  <a:lnTo>
                    <a:pt x="184" y="56"/>
                  </a:lnTo>
                  <a:lnTo>
                    <a:pt x="182" y="48"/>
                  </a:lnTo>
                  <a:lnTo>
                    <a:pt x="180" y="44"/>
                  </a:lnTo>
                  <a:lnTo>
                    <a:pt x="178" y="48"/>
                  </a:lnTo>
                  <a:lnTo>
                    <a:pt x="174" y="54"/>
                  </a:lnTo>
                  <a:lnTo>
                    <a:pt x="174" y="64"/>
                  </a:lnTo>
                  <a:lnTo>
                    <a:pt x="174" y="72"/>
                  </a:lnTo>
                  <a:lnTo>
                    <a:pt x="176" y="80"/>
                  </a:lnTo>
                  <a:lnTo>
                    <a:pt x="180" y="86"/>
                  </a:lnTo>
                  <a:lnTo>
                    <a:pt x="182" y="98"/>
                  </a:lnTo>
                  <a:lnTo>
                    <a:pt x="180" y="112"/>
                  </a:lnTo>
                  <a:lnTo>
                    <a:pt x="180" y="116"/>
                  </a:lnTo>
                  <a:lnTo>
                    <a:pt x="180" y="118"/>
                  </a:lnTo>
                  <a:lnTo>
                    <a:pt x="178" y="120"/>
                  </a:lnTo>
                  <a:lnTo>
                    <a:pt x="172" y="122"/>
                  </a:lnTo>
                  <a:lnTo>
                    <a:pt x="174" y="130"/>
                  </a:lnTo>
                  <a:lnTo>
                    <a:pt x="174" y="144"/>
                  </a:lnTo>
                  <a:lnTo>
                    <a:pt x="164" y="142"/>
                  </a:lnTo>
                  <a:lnTo>
                    <a:pt x="160" y="140"/>
                  </a:lnTo>
                  <a:lnTo>
                    <a:pt x="160" y="138"/>
                  </a:lnTo>
                  <a:lnTo>
                    <a:pt x="158" y="136"/>
                  </a:lnTo>
                  <a:lnTo>
                    <a:pt x="158" y="130"/>
                  </a:lnTo>
                  <a:lnTo>
                    <a:pt x="150" y="134"/>
                  </a:lnTo>
                  <a:lnTo>
                    <a:pt x="148" y="140"/>
                  </a:lnTo>
                  <a:lnTo>
                    <a:pt x="142" y="138"/>
                  </a:lnTo>
                  <a:lnTo>
                    <a:pt x="142" y="132"/>
                  </a:lnTo>
                  <a:lnTo>
                    <a:pt x="136" y="128"/>
                  </a:lnTo>
                  <a:lnTo>
                    <a:pt x="134" y="126"/>
                  </a:lnTo>
                  <a:lnTo>
                    <a:pt x="132" y="124"/>
                  </a:lnTo>
                  <a:lnTo>
                    <a:pt x="128" y="126"/>
                  </a:lnTo>
                  <a:lnTo>
                    <a:pt x="124" y="126"/>
                  </a:lnTo>
                  <a:lnTo>
                    <a:pt x="122" y="128"/>
                  </a:lnTo>
                  <a:lnTo>
                    <a:pt x="120" y="130"/>
                  </a:lnTo>
                  <a:lnTo>
                    <a:pt x="118" y="130"/>
                  </a:lnTo>
                  <a:lnTo>
                    <a:pt x="114" y="128"/>
                  </a:lnTo>
                  <a:lnTo>
                    <a:pt x="112" y="126"/>
                  </a:lnTo>
                  <a:lnTo>
                    <a:pt x="110" y="114"/>
                  </a:lnTo>
                  <a:lnTo>
                    <a:pt x="108" y="110"/>
                  </a:lnTo>
                  <a:lnTo>
                    <a:pt x="104" y="106"/>
                  </a:lnTo>
                  <a:lnTo>
                    <a:pt x="100" y="100"/>
                  </a:lnTo>
                  <a:lnTo>
                    <a:pt x="100" y="98"/>
                  </a:lnTo>
                  <a:lnTo>
                    <a:pt x="98" y="98"/>
                  </a:lnTo>
                  <a:lnTo>
                    <a:pt x="92" y="96"/>
                  </a:lnTo>
                  <a:lnTo>
                    <a:pt x="88" y="96"/>
                  </a:lnTo>
                  <a:lnTo>
                    <a:pt x="88" y="98"/>
                  </a:lnTo>
                  <a:lnTo>
                    <a:pt x="86" y="102"/>
                  </a:lnTo>
                  <a:lnTo>
                    <a:pt x="84" y="102"/>
                  </a:lnTo>
                  <a:lnTo>
                    <a:pt x="82" y="102"/>
                  </a:lnTo>
                  <a:lnTo>
                    <a:pt x="78" y="96"/>
                  </a:lnTo>
                  <a:lnTo>
                    <a:pt x="76" y="96"/>
                  </a:lnTo>
                  <a:lnTo>
                    <a:pt x="72" y="98"/>
                  </a:lnTo>
                  <a:lnTo>
                    <a:pt x="70" y="104"/>
                  </a:lnTo>
                  <a:lnTo>
                    <a:pt x="68" y="104"/>
                  </a:lnTo>
                  <a:lnTo>
                    <a:pt x="64" y="102"/>
                  </a:lnTo>
                  <a:lnTo>
                    <a:pt x="58" y="100"/>
                  </a:lnTo>
                  <a:lnTo>
                    <a:pt x="56" y="98"/>
                  </a:lnTo>
                  <a:lnTo>
                    <a:pt x="54" y="92"/>
                  </a:lnTo>
                  <a:lnTo>
                    <a:pt x="34" y="94"/>
                  </a:lnTo>
                  <a:lnTo>
                    <a:pt x="28" y="92"/>
                  </a:lnTo>
                  <a:lnTo>
                    <a:pt x="24" y="92"/>
                  </a:lnTo>
                  <a:lnTo>
                    <a:pt x="22" y="92"/>
                  </a:lnTo>
                  <a:lnTo>
                    <a:pt x="22" y="94"/>
                  </a:lnTo>
                  <a:lnTo>
                    <a:pt x="18" y="94"/>
                  </a:lnTo>
                  <a:lnTo>
                    <a:pt x="16" y="92"/>
                  </a:lnTo>
                  <a:lnTo>
                    <a:pt x="10" y="98"/>
                  </a:lnTo>
                  <a:lnTo>
                    <a:pt x="4" y="102"/>
                  </a:lnTo>
                  <a:lnTo>
                    <a:pt x="4" y="108"/>
                  </a:lnTo>
                  <a:lnTo>
                    <a:pt x="4" y="110"/>
                  </a:lnTo>
                  <a:lnTo>
                    <a:pt x="6" y="114"/>
                  </a:lnTo>
                  <a:lnTo>
                    <a:pt x="8" y="118"/>
                  </a:lnTo>
                  <a:lnTo>
                    <a:pt x="10" y="122"/>
                  </a:lnTo>
                  <a:lnTo>
                    <a:pt x="20" y="124"/>
                  </a:lnTo>
                  <a:lnTo>
                    <a:pt x="26" y="132"/>
                  </a:lnTo>
                  <a:lnTo>
                    <a:pt x="16" y="132"/>
                  </a:lnTo>
                  <a:lnTo>
                    <a:pt x="6" y="130"/>
                  </a:lnTo>
                  <a:lnTo>
                    <a:pt x="2" y="130"/>
                  </a:lnTo>
                  <a:lnTo>
                    <a:pt x="0" y="128"/>
                  </a:lnTo>
                  <a:lnTo>
                    <a:pt x="0" y="130"/>
                  </a:lnTo>
                  <a:lnTo>
                    <a:pt x="4" y="136"/>
                  </a:lnTo>
                  <a:lnTo>
                    <a:pt x="16" y="142"/>
                  </a:lnTo>
                  <a:lnTo>
                    <a:pt x="16" y="148"/>
                  </a:lnTo>
                  <a:lnTo>
                    <a:pt x="14" y="154"/>
                  </a:lnTo>
                  <a:lnTo>
                    <a:pt x="22" y="160"/>
                  </a:lnTo>
                  <a:lnTo>
                    <a:pt x="28" y="154"/>
                  </a:lnTo>
                  <a:lnTo>
                    <a:pt x="34" y="160"/>
                  </a:lnTo>
                  <a:lnTo>
                    <a:pt x="36" y="160"/>
                  </a:lnTo>
                  <a:lnTo>
                    <a:pt x="40" y="160"/>
                  </a:lnTo>
                  <a:lnTo>
                    <a:pt x="42" y="162"/>
                  </a:lnTo>
                  <a:lnTo>
                    <a:pt x="48" y="172"/>
                  </a:lnTo>
                  <a:lnTo>
                    <a:pt x="54" y="174"/>
                  </a:lnTo>
                  <a:lnTo>
                    <a:pt x="62" y="180"/>
                  </a:lnTo>
                  <a:lnTo>
                    <a:pt x="62" y="182"/>
                  </a:lnTo>
                  <a:lnTo>
                    <a:pt x="64" y="180"/>
                  </a:lnTo>
                  <a:lnTo>
                    <a:pt x="66" y="180"/>
                  </a:lnTo>
                  <a:lnTo>
                    <a:pt x="68" y="184"/>
                  </a:lnTo>
                  <a:lnTo>
                    <a:pt x="70" y="190"/>
                  </a:lnTo>
                  <a:lnTo>
                    <a:pt x="70" y="192"/>
                  </a:lnTo>
                  <a:lnTo>
                    <a:pt x="68" y="200"/>
                  </a:lnTo>
                  <a:lnTo>
                    <a:pt x="80" y="21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665" name="Freeform 67"/>
            <p:cNvSpPr>
              <a:spLocks/>
            </p:cNvSpPr>
            <p:nvPr/>
          </p:nvSpPr>
          <p:spPr bwMode="auto">
            <a:xfrm>
              <a:off x="2935" y="2296"/>
              <a:ext cx="902" cy="904"/>
            </a:xfrm>
            <a:custGeom>
              <a:avLst/>
              <a:gdLst>
                <a:gd name="T0" fmla="*/ 1915 w 674"/>
                <a:gd name="T1" fmla="*/ 4020 h 676"/>
                <a:gd name="T2" fmla="*/ 1886 w 674"/>
                <a:gd name="T3" fmla="*/ 4540 h 676"/>
                <a:gd name="T4" fmla="*/ 2400 w 674"/>
                <a:gd name="T5" fmla="*/ 5812 h 676"/>
                <a:gd name="T6" fmla="*/ 2323 w 674"/>
                <a:gd name="T7" fmla="*/ 6184 h 676"/>
                <a:gd name="T8" fmla="*/ 2769 w 674"/>
                <a:gd name="T9" fmla="*/ 7212 h 676"/>
                <a:gd name="T10" fmla="*/ 2436 w 674"/>
                <a:gd name="T11" fmla="*/ 7057 h 676"/>
                <a:gd name="T12" fmla="*/ 2069 w 674"/>
                <a:gd name="T13" fmla="*/ 7937 h 676"/>
                <a:gd name="T14" fmla="*/ 1317 w 674"/>
                <a:gd name="T15" fmla="*/ 9614 h 676"/>
                <a:gd name="T16" fmla="*/ 1030 w 674"/>
                <a:gd name="T17" fmla="*/ 10309 h 676"/>
                <a:gd name="T18" fmla="*/ 2436 w 674"/>
                <a:gd name="T19" fmla="*/ 11073 h 676"/>
                <a:gd name="T20" fmla="*/ 3654 w 674"/>
                <a:gd name="T21" fmla="*/ 11340 h 676"/>
                <a:gd name="T22" fmla="*/ 4266 w 674"/>
                <a:gd name="T23" fmla="*/ 12040 h 676"/>
                <a:gd name="T24" fmla="*/ 5294 w 674"/>
                <a:gd name="T25" fmla="*/ 12364 h 676"/>
                <a:gd name="T26" fmla="*/ 5823 w 674"/>
                <a:gd name="T27" fmla="*/ 11491 h 676"/>
                <a:gd name="T28" fmla="*/ 6773 w 674"/>
                <a:gd name="T29" fmla="*/ 11073 h 676"/>
                <a:gd name="T30" fmla="*/ 7366 w 674"/>
                <a:gd name="T31" fmla="*/ 11300 h 676"/>
                <a:gd name="T32" fmla="*/ 7730 w 674"/>
                <a:gd name="T33" fmla="*/ 11491 h 676"/>
                <a:gd name="T34" fmla="*/ 7884 w 674"/>
                <a:gd name="T35" fmla="*/ 11559 h 676"/>
                <a:gd name="T36" fmla="*/ 8616 w 674"/>
                <a:gd name="T37" fmla="*/ 11998 h 676"/>
                <a:gd name="T38" fmla="*/ 9163 w 674"/>
                <a:gd name="T39" fmla="*/ 12195 h 676"/>
                <a:gd name="T40" fmla="*/ 9699 w 674"/>
                <a:gd name="T41" fmla="*/ 11751 h 676"/>
                <a:gd name="T42" fmla="*/ 10797 w 674"/>
                <a:gd name="T43" fmla="*/ 10832 h 676"/>
                <a:gd name="T44" fmla="*/ 10429 w 674"/>
                <a:gd name="T45" fmla="*/ 9614 h 676"/>
                <a:gd name="T46" fmla="*/ 10579 w 674"/>
                <a:gd name="T47" fmla="*/ 9119 h 676"/>
                <a:gd name="T48" fmla="*/ 10685 w 674"/>
                <a:gd name="T49" fmla="*/ 8239 h 676"/>
                <a:gd name="T50" fmla="*/ 10021 w 674"/>
                <a:gd name="T51" fmla="*/ 7645 h 676"/>
                <a:gd name="T52" fmla="*/ 9578 w 674"/>
                <a:gd name="T53" fmla="*/ 7863 h 676"/>
                <a:gd name="T54" fmla="*/ 9767 w 674"/>
                <a:gd name="T55" fmla="*/ 7275 h 676"/>
                <a:gd name="T56" fmla="*/ 10908 w 674"/>
                <a:gd name="T57" fmla="*/ 6288 h 676"/>
                <a:gd name="T58" fmla="*/ 11278 w 674"/>
                <a:gd name="T59" fmla="*/ 5887 h 676"/>
                <a:gd name="T60" fmla="*/ 11612 w 674"/>
                <a:gd name="T61" fmla="*/ 5424 h 676"/>
                <a:gd name="T62" fmla="*/ 11917 w 674"/>
                <a:gd name="T63" fmla="*/ 4611 h 676"/>
                <a:gd name="T64" fmla="*/ 12130 w 674"/>
                <a:gd name="T65" fmla="*/ 3906 h 676"/>
                <a:gd name="T66" fmla="*/ 11066 w 674"/>
                <a:gd name="T67" fmla="*/ 3361 h 676"/>
                <a:gd name="T68" fmla="*/ 10393 w 674"/>
                <a:gd name="T69" fmla="*/ 2969 h 676"/>
                <a:gd name="T70" fmla="*/ 9848 w 674"/>
                <a:gd name="T71" fmla="*/ 2487 h 676"/>
                <a:gd name="T72" fmla="*/ 9404 w 674"/>
                <a:gd name="T73" fmla="*/ 1860 h 676"/>
                <a:gd name="T74" fmla="*/ 8916 w 674"/>
                <a:gd name="T75" fmla="*/ 1459 h 676"/>
                <a:gd name="T76" fmla="*/ 8391 w 674"/>
                <a:gd name="T77" fmla="*/ 1023 h 676"/>
                <a:gd name="T78" fmla="*/ 8184 w 674"/>
                <a:gd name="T79" fmla="*/ 595 h 676"/>
                <a:gd name="T80" fmla="*/ 7626 w 674"/>
                <a:gd name="T81" fmla="*/ 0 h 676"/>
                <a:gd name="T82" fmla="*/ 6773 w 674"/>
                <a:gd name="T83" fmla="*/ 254 h 676"/>
                <a:gd name="T84" fmla="*/ 6484 w 674"/>
                <a:gd name="T85" fmla="*/ 1091 h 676"/>
                <a:gd name="T86" fmla="*/ 5166 w 674"/>
                <a:gd name="T87" fmla="*/ 1391 h 676"/>
                <a:gd name="T88" fmla="*/ 4684 w 674"/>
                <a:gd name="T89" fmla="*/ 1944 h 676"/>
                <a:gd name="T90" fmla="*/ 4087 w 674"/>
                <a:gd name="T91" fmla="*/ 1574 h 676"/>
                <a:gd name="T92" fmla="*/ 3869 w 674"/>
                <a:gd name="T93" fmla="*/ 1289 h 676"/>
                <a:gd name="T94" fmla="*/ 3366 w 674"/>
                <a:gd name="T95" fmla="*/ 880 h 676"/>
                <a:gd name="T96" fmla="*/ 3366 w 674"/>
                <a:gd name="T97" fmla="*/ 1792 h 676"/>
                <a:gd name="T98" fmla="*/ 3018 w 674"/>
                <a:gd name="T99" fmla="*/ 2600 h 676"/>
                <a:gd name="T100" fmla="*/ 2615 w 674"/>
                <a:gd name="T101" fmla="*/ 2424 h 676"/>
                <a:gd name="T102" fmla="*/ 2169 w 674"/>
                <a:gd name="T103" fmla="*/ 2387 h 676"/>
                <a:gd name="T104" fmla="*/ 1800 w 674"/>
                <a:gd name="T105" fmla="*/ 1792 h 676"/>
                <a:gd name="T106" fmla="*/ 1409 w 674"/>
                <a:gd name="T107" fmla="*/ 1749 h 676"/>
                <a:gd name="T108" fmla="*/ 637 w 674"/>
                <a:gd name="T109" fmla="*/ 1724 h 676"/>
                <a:gd name="T110" fmla="*/ 67 w 674"/>
                <a:gd name="T111" fmla="*/ 1860 h 676"/>
                <a:gd name="T112" fmla="*/ 288 w 674"/>
                <a:gd name="T113" fmla="*/ 2424 h 676"/>
                <a:gd name="T114" fmla="*/ 254 w 674"/>
                <a:gd name="T115" fmla="*/ 2815 h 676"/>
                <a:gd name="T116" fmla="*/ 984 w 674"/>
                <a:gd name="T117" fmla="*/ 3192 h 676"/>
                <a:gd name="T118" fmla="*/ 1254 w 674"/>
                <a:gd name="T119" fmla="*/ 3649 h 67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674"/>
                <a:gd name="T181" fmla="*/ 0 h 676"/>
                <a:gd name="T182" fmla="*/ 674 w 674"/>
                <a:gd name="T183" fmla="*/ 676 h 67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674" h="676">
                  <a:moveTo>
                    <a:pt x="80" y="210"/>
                  </a:moveTo>
                  <a:lnTo>
                    <a:pt x="86" y="204"/>
                  </a:lnTo>
                  <a:lnTo>
                    <a:pt x="94" y="206"/>
                  </a:lnTo>
                  <a:lnTo>
                    <a:pt x="100" y="210"/>
                  </a:lnTo>
                  <a:lnTo>
                    <a:pt x="106" y="212"/>
                  </a:lnTo>
                  <a:lnTo>
                    <a:pt x="108" y="212"/>
                  </a:lnTo>
                  <a:lnTo>
                    <a:pt x="110" y="214"/>
                  </a:lnTo>
                  <a:lnTo>
                    <a:pt x="104" y="220"/>
                  </a:lnTo>
                  <a:lnTo>
                    <a:pt x="98" y="224"/>
                  </a:lnTo>
                  <a:lnTo>
                    <a:pt x="102" y="234"/>
                  </a:lnTo>
                  <a:lnTo>
                    <a:pt x="110" y="236"/>
                  </a:lnTo>
                  <a:lnTo>
                    <a:pt x="110" y="248"/>
                  </a:lnTo>
                  <a:lnTo>
                    <a:pt x="118" y="256"/>
                  </a:lnTo>
                  <a:lnTo>
                    <a:pt x="112" y="264"/>
                  </a:lnTo>
                  <a:lnTo>
                    <a:pt x="106" y="256"/>
                  </a:lnTo>
                  <a:lnTo>
                    <a:pt x="102" y="248"/>
                  </a:lnTo>
                  <a:lnTo>
                    <a:pt x="100" y="260"/>
                  </a:lnTo>
                  <a:lnTo>
                    <a:pt x="104" y="268"/>
                  </a:lnTo>
                  <a:lnTo>
                    <a:pt x="104" y="272"/>
                  </a:lnTo>
                  <a:lnTo>
                    <a:pt x="106" y="278"/>
                  </a:lnTo>
                  <a:lnTo>
                    <a:pt x="114" y="288"/>
                  </a:lnTo>
                  <a:lnTo>
                    <a:pt x="114" y="300"/>
                  </a:lnTo>
                  <a:lnTo>
                    <a:pt x="118" y="308"/>
                  </a:lnTo>
                  <a:lnTo>
                    <a:pt x="130" y="318"/>
                  </a:lnTo>
                  <a:lnTo>
                    <a:pt x="140" y="324"/>
                  </a:lnTo>
                  <a:lnTo>
                    <a:pt x="130" y="326"/>
                  </a:lnTo>
                  <a:lnTo>
                    <a:pt x="120" y="322"/>
                  </a:lnTo>
                  <a:lnTo>
                    <a:pt x="122" y="330"/>
                  </a:lnTo>
                  <a:lnTo>
                    <a:pt x="132" y="334"/>
                  </a:lnTo>
                  <a:lnTo>
                    <a:pt x="142" y="342"/>
                  </a:lnTo>
                  <a:lnTo>
                    <a:pt x="134" y="346"/>
                  </a:lnTo>
                  <a:lnTo>
                    <a:pt x="126" y="338"/>
                  </a:lnTo>
                  <a:lnTo>
                    <a:pt x="124" y="338"/>
                  </a:lnTo>
                  <a:lnTo>
                    <a:pt x="128" y="348"/>
                  </a:lnTo>
                  <a:lnTo>
                    <a:pt x="130" y="358"/>
                  </a:lnTo>
                  <a:lnTo>
                    <a:pt x="132" y="372"/>
                  </a:lnTo>
                  <a:lnTo>
                    <a:pt x="132" y="376"/>
                  </a:lnTo>
                  <a:lnTo>
                    <a:pt x="140" y="378"/>
                  </a:lnTo>
                  <a:lnTo>
                    <a:pt x="144" y="384"/>
                  </a:lnTo>
                  <a:lnTo>
                    <a:pt x="150" y="394"/>
                  </a:lnTo>
                  <a:lnTo>
                    <a:pt x="154" y="406"/>
                  </a:lnTo>
                  <a:lnTo>
                    <a:pt x="160" y="428"/>
                  </a:lnTo>
                  <a:lnTo>
                    <a:pt x="156" y="438"/>
                  </a:lnTo>
                  <a:lnTo>
                    <a:pt x="152" y="426"/>
                  </a:lnTo>
                  <a:lnTo>
                    <a:pt x="148" y="412"/>
                  </a:lnTo>
                  <a:lnTo>
                    <a:pt x="144" y="402"/>
                  </a:lnTo>
                  <a:lnTo>
                    <a:pt x="136" y="390"/>
                  </a:lnTo>
                  <a:lnTo>
                    <a:pt x="132" y="386"/>
                  </a:lnTo>
                  <a:lnTo>
                    <a:pt x="128" y="390"/>
                  </a:lnTo>
                  <a:lnTo>
                    <a:pt x="126" y="394"/>
                  </a:lnTo>
                  <a:lnTo>
                    <a:pt x="126" y="398"/>
                  </a:lnTo>
                  <a:lnTo>
                    <a:pt x="126" y="402"/>
                  </a:lnTo>
                  <a:lnTo>
                    <a:pt x="126" y="406"/>
                  </a:lnTo>
                  <a:lnTo>
                    <a:pt x="124" y="412"/>
                  </a:lnTo>
                  <a:lnTo>
                    <a:pt x="120" y="424"/>
                  </a:lnTo>
                  <a:lnTo>
                    <a:pt x="112" y="434"/>
                  </a:lnTo>
                  <a:lnTo>
                    <a:pt x="108" y="450"/>
                  </a:lnTo>
                  <a:lnTo>
                    <a:pt x="102" y="472"/>
                  </a:lnTo>
                  <a:lnTo>
                    <a:pt x="98" y="486"/>
                  </a:lnTo>
                  <a:lnTo>
                    <a:pt x="94" y="498"/>
                  </a:lnTo>
                  <a:lnTo>
                    <a:pt x="82" y="510"/>
                  </a:lnTo>
                  <a:lnTo>
                    <a:pt x="78" y="516"/>
                  </a:lnTo>
                  <a:lnTo>
                    <a:pt x="76" y="522"/>
                  </a:lnTo>
                  <a:lnTo>
                    <a:pt x="72" y="526"/>
                  </a:lnTo>
                  <a:lnTo>
                    <a:pt x="70" y="530"/>
                  </a:lnTo>
                  <a:lnTo>
                    <a:pt x="62" y="536"/>
                  </a:lnTo>
                  <a:lnTo>
                    <a:pt x="54" y="538"/>
                  </a:lnTo>
                  <a:lnTo>
                    <a:pt x="48" y="538"/>
                  </a:lnTo>
                  <a:lnTo>
                    <a:pt x="58" y="550"/>
                  </a:lnTo>
                  <a:lnTo>
                    <a:pt x="56" y="558"/>
                  </a:lnTo>
                  <a:lnTo>
                    <a:pt x="56" y="562"/>
                  </a:lnTo>
                  <a:lnTo>
                    <a:pt x="56" y="564"/>
                  </a:lnTo>
                  <a:lnTo>
                    <a:pt x="60" y="566"/>
                  </a:lnTo>
                  <a:lnTo>
                    <a:pt x="70" y="568"/>
                  </a:lnTo>
                  <a:lnTo>
                    <a:pt x="76" y="566"/>
                  </a:lnTo>
                  <a:lnTo>
                    <a:pt x="104" y="590"/>
                  </a:lnTo>
                  <a:lnTo>
                    <a:pt x="116" y="602"/>
                  </a:lnTo>
                  <a:lnTo>
                    <a:pt x="128" y="598"/>
                  </a:lnTo>
                  <a:lnTo>
                    <a:pt x="130" y="602"/>
                  </a:lnTo>
                  <a:lnTo>
                    <a:pt x="132" y="606"/>
                  </a:lnTo>
                  <a:lnTo>
                    <a:pt x="134" y="606"/>
                  </a:lnTo>
                  <a:lnTo>
                    <a:pt x="148" y="608"/>
                  </a:lnTo>
                  <a:lnTo>
                    <a:pt x="158" y="612"/>
                  </a:lnTo>
                  <a:lnTo>
                    <a:pt x="164" y="618"/>
                  </a:lnTo>
                  <a:lnTo>
                    <a:pt x="174" y="618"/>
                  </a:lnTo>
                  <a:lnTo>
                    <a:pt x="178" y="614"/>
                  </a:lnTo>
                  <a:lnTo>
                    <a:pt x="196" y="618"/>
                  </a:lnTo>
                  <a:lnTo>
                    <a:pt x="198" y="620"/>
                  </a:lnTo>
                  <a:lnTo>
                    <a:pt x="202" y="624"/>
                  </a:lnTo>
                  <a:lnTo>
                    <a:pt x="204" y="628"/>
                  </a:lnTo>
                  <a:lnTo>
                    <a:pt x="204" y="632"/>
                  </a:lnTo>
                  <a:lnTo>
                    <a:pt x="218" y="632"/>
                  </a:lnTo>
                  <a:lnTo>
                    <a:pt x="232" y="634"/>
                  </a:lnTo>
                  <a:lnTo>
                    <a:pt x="226" y="648"/>
                  </a:lnTo>
                  <a:lnTo>
                    <a:pt x="224" y="658"/>
                  </a:lnTo>
                  <a:lnTo>
                    <a:pt x="232" y="658"/>
                  </a:lnTo>
                  <a:lnTo>
                    <a:pt x="236" y="660"/>
                  </a:lnTo>
                  <a:lnTo>
                    <a:pt x="238" y="664"/>
                  </a:lnTo>
                  <a:lnTo>
                    <a:pt x="240" y="668"/>
                  </a:lnTo>
                  <a:lnTo>
                    <a:pt x="240" y="672"/>
                  </a:lnTo>
                  <a:lnTo>
                    <a:pt x="250" y="674"/>
                  </a:lnTo>
                  <a:lnTo>
                    <a:pt x="260" y="672"/>
                  </a:lnTo>
                  <a:lnTo>
                    <a:pt x="278" y="672"/>
                  </a:lnTo>
                  <a:lnTo>
                    <a:pt x="288" y="676"/>
                  </a:lnTo>
                  <a:lnTo>
                    <a:pt x="292" y="668"/>
                  </a:lnTo>
                  <a:lnTo>
                    <a:pt x="308" y="672"/>
                  </a:lnTo>
                  <a:lnTo>
                    <a:pt x="310" y="660"/>
                  </a:lnTo>
                  <a:lnTo>
                    <a:pt x="312" y="654"/>
                  </a:lnTo>
                  <a:lnTo>
                    <a:pt x="314" y="650"/>
                  </a:lnTo>
                  <a:lnTo>
                    <a:pt x="314" y="646"/>
                  </a:lnTo>
                  <a:lnTo>
                    <a:pt x="314" y="632"/>
                  </a:lnTo>
                  <a:lnTo>
                    <a:pt x="316" y="628"/>
                  </a:lnTo>
                  <a:lnTo>
                    <a:pt x="322" y="622"/>
                  </a:lnTo>
                  <a:lnTo>
                    <a:pt x="326" y="620"/>
                  </a:lnTo>
                  <a:lnTo>
                    <a:pt x="330" y="612"/>
                  </a:lnTo>
                  <a:lnTo>
                    <a:pt x="352" y="614"/>
                  </a:lnTo>
                  <a:lnTo>
                    <a:pt x="352" y="612"/>
                  </a:lnTo>
                  <a:lnTo>
                    <a:pt x="354" y="610"/>
                  </a:lnTo>
                  <a:lnTo>
                    <a:pt x="364" y="608"/>
                  </a:lnTo>
                  <a:lnTo>
                    <a:pt x="368" y="606"/>
                  </a:lnTo>
                  <a:lnTo>
                    <a:pt x="372" y="604"/>
                  </a:lnTo>
                  <a:lnTo>
                    <a:pt x="380" y="602"/>
                  </a:lnTo>
                  <a:lnTo>
                    <a:pt x="382" y="602"/>
                  </a:lnTo>
                  <a:lnTo>
                    <a:pt x="384" y="604"/>
                  </a:lnTo>
                  <a:lnTo>
                    <a:pt x="384" y="606"/>
                  </a:lnTo>
                  <a:lnTo>
                    <a:pt x="388" y="612"/>
                  </a:lnTo>
                  <a:lnTo>
                    <a:pt x="392" y="614"/>
                  </a:lnTo>
                  <a:lnTo>
                    <a:pt x="400" y="618"/>
                  </a:lnTo>
                  <a:lnTo>
                    <a:pt x="404" y="620"/>
                  </a:lnTo>
                  <a:lnTo>
                    <a:pt x="406" y="620"/>
                  </a:lnTo>
                  <a:lnTo>
                    <a:pt x="404" y="626"/>
                  </a:lnTo>
                  <a:lnTo>
                    <a:pt x="404" y="628"/>
                  </a:lnTo>
                  <a:lnTo>
                    <a:pt x="404" y="630"/>
                  </a:lnTo>
                  <a:lnTo>
                    <a:pt x="410" y="630"/>
                  </a:lnTo>
                  <a:lnTo>
                    <a:pt x="418" y="630"/>
                  </a:lnTo>
                  <a:lnTo>
                    <a:pt x="420" y="628"/>
                  </a:lnTo>
                  <a:lnTo>
                    <a:pt x="422" y="628"/>
                  </a:lnTo>
                  <a:lnTo>
                    <a:pt x="426" y="624"/>
                  </a:lnTo>
                  <a:lnTo>
                    <a:pt x="432" y="618"/>
                  </a:lnTo>
                  <a:lnTo>
                    <a:pt x="436" y="626"/>
                  </a:lnTo>
                  <a:lnTo>
                    <a:pt x="434" y="628"/>
                  </a:lnTo>
                  <a:lnTo>
                    <a:pt x="430" y="630"/>
                  </a:lnTo>
                  <a:lnTo>
                    <a:pt x="428" y="630"/>
                  </a:lnTo>
                  <a:lnTo>
                    <a:pt x="428" y="632"/>
                  </a:lnTo>
                  <a:lnTo>
                    <a:pt x="440" y="632"/>
                  </a:lnTo>
                  <a:lnTo>
                    <a:pt x="446" y="636"/>
                  </a:lnTo>
                  <a:lnTo>
                    <a:pt x="444" y="640"/>
                  </a:lnTo>
                  <a:lnTo>
                    <a:pt x="444" y="644"/>
                  </a:lnTo>
                  <a:lnTo>
                    <a:pt x="446" y="644"/>
                  </a:lnTo>
                  <a:lnTo>
                    <a:pt x="452" y="646"/>
                  </a:lnTo>
                  <a:lnTo>
                    <a:pt x="460" y="648"/>
                  </a:lnTo>
                  <a:lnTo>
                    <a:pt x="468" y="656"/>
                  </a:lnTo>
                  <a:lnTo>
                    <a:pt x="474" y="658"/>
                  </a:lnTo>
                  <a:lnTo>
                    <a:pt x="478" y="658"/>
                  </a:lnTo>
                  <a:lnTo>
                    <a:pt x="480" y="656"/>
                  </a:lnTo>
                  <a:lnTo>
                    <a:pt x="484" y="652"/>
                  </a:lnTo>
                  <a:lnTo>
                    <a:pt x="486" y="656"/>
                  </a:lnTo>
                  <a:lnTo>
                    <a:pt x="490" y="660"/>
                  </a:lnTo>
                  <a:lnTo>
                    <a:pt x="492" y="664"/>
                  </a:lnTo>
                  <a:lnTo>
                    <a:pt x="498" y="666"/>
                  </a:lnTo>
                  <a:lnTo>
                    <a:pt x="504" y="668"/>
                  </a:lnTo>
                  <a:lnTo>
                    <a:pt x="508" y="668"/>
                  </a:lnTo>
                  <a:lnTo>
                    <a:pt x="510" y="666"/>
                  </a:lnTo>
                  <a:lnTo>
                    <a:pt x="516" y="660"/>
                  </a:lnTo>
                  <a:lnTo>
                    <a:pt x="524" y="652"/>
                  </a:lnTo>
                  <a:lnTo>
                    <a:pt x="524" y="646"/>
                  </a:lnTo>
                  <a:lnTo>
                    <a:pt x="524" y="642"/>
                  </a:lnTo>
                  <a:lnTo>
                    <a:pt x="526" y="642"/>
                  </a:lnTo>
                  <a:lnTo>
                    <a:pt x="538" y="638"/>
                  </a:lnTo>
                  <a:lnTo>
                    <a:pt x="542" y="636"/>
                  </a:lnTo>
                  <a:lnTo>
                    <a:pt x="550" y="632"/>
                  </a:lnTo>
                  <a:lnTo>
                    <a:pt x="564" y="624"/>
                  </a:lnTo>
                  <a:lnTo>
                    <a:pt x="574" y="620"/>
                  </a:lnTo>
                  <a:lnTo>
                    <a:pt x="584" y="620"/>
                  </a:lnTo>
                  <a:lnTo>
                    <a:pt x="584" y="602"/>
                  </a:lnTo>
                  <a:lnTo>
                    <a:pt x="586" y="592"/>
                  </a:lnTo>
                  <a:lnTo>
                    <a:pt x="576" y="582"/>
                  </a:lnTo>
                  <a:lnTo>
                    <a:pt x="570" y="578"/>
                  </a:lnTo>
                  <a:lnTo>
                    <a:pt x="564" y="572"/>
                  </a:lnTo>
                  <a:lnTo>
                    <a:pt x="562" y="566"/>
                  </a:lnTo>
                  <a:lnTo>
                    <a:pt x="562" y="550"/>
                  </a:lnTo>
                  <a:lnTo>
                    <a:pt x="562" y="542"/>
                  </a:lnTo>
                  <a:lnTo>
                    <a:pt x="566" y="530"/>
                  </a:lnTo>
                  <a:lnTo>
                    <a:pt x="566" y="526"/>
                  </a:lnTo>
                  <a:lnTo>
                    <a:pt x="564" y="522"/>
                  </a:lnTo>
                  <a:lnTo>
                    <a:pt x="562" y="520"/>
                  </a:lnTo>
                  <a:lnTo>
                    <a:pt x="556" y="514"/>
                  </a:lnTo>
                  <a:lnTo>
                    <a:pt x="554" y="512"/>
                  </a:lnTo>
                  <a:lnTo>
                    <a:pt x="554" y="510"/>
                  </a:lnTo>
                  <a:lnTo>
                    <a:pt x="558" y="506"/>
                  </a:lnTo>
                  <a:lnTo>
                    <a:pt x="564" y="504"/>
                  </a:lnTo>
                  <a:lnTo>
                    <a:pt x="574" y="498"/>
                  </a:lnTo>
                  <a:lnTo>
                    <a:pt x="576" y="488"/>
                  </a:lnTo>
                  <a:lnTo>
                    <a:pt x="570" y="478"/>
                  </a:lnTo>
                  <a:lnTo>
                    <a:pt x="560" y="474"/>
                  </a:lnTo>
                  <a:lnTo>
                    <a:pt x="566" y="466"/>
                  </a:lnTo>
                  <a:lnTo>
                    <a:pt x="574" y="458"/>
                  </a:lnTo>
                  <a:lnTo>
                    <a:pt x="580" y="456"/>
                  </a:lnTo>
                  <a:lnTo>
                    <a:pt x="582" y="454"/>
                  </a:lnTo>
                  <a:lnTo>
                    <a:pt x="580" y="450"/>
                  </a:lnTo>
                  <a:lnTo>
                    <a:pt x="578" y="446"/>
                  </a:lnTo>
                  <a:lnTo>
                    <a:pt x="574" y="436"/>
                  </a:lnTo>
                  <a:lnTo>
                    <a:pt x="574" y="430"/>
                  </a:lnTo>
                  <a:lnTo>
                    <a:pt x="574" y="420"/>
                  </a:lnTo>
                  <a:lnTo>
                    <a:pt x="570" y="412"/>
                  </a:lnTo>
                  <a:lnTo>
                    <a:pt x="556" y="408"/>
                  </a:lnTo>
                  <a:lnTo>
                    <a:pt x="546" y="416"/>
                  </a:lnTo>
                  <a:lnTo>
                    <a:pt x="544" y="418"/>
                  </a:lnTo>
                  <a:lnTo>
                    <a:pt x="542" y="420"/>
                  </a:lnTo>
                  <a:lnTo>
                    <a:pt x="542" y="422"/>
                  </a:lnTo>
                  <a:lnTo>
                    <a:pt x="540" y="426"/>
                  </a:lnTo>
                  <a:lnTo>
                    <a:pt x="538" y="432"/>
                  </a:lnTo>
                  <a:lnTo>
                    <a:pt x="534" y="436"/>
                  </a:lnTo>
                  <a:lnTo>
                    <a:pt x="528" y="438"/>
                  </a:lnTo>
                  <a:lnTo>
                    <a:pt x="522" y="432"/>
                  </a:lnTo>
                  <a:lnTo>
                    <a:pt x="520" y="430"/>
                  </a:lnTo>
                  <a:lnTo>
                    <a:pt x="516" y="426"/>
                  </a:lnTo>
                  <a:lnTo>
                    <a:pt x="516" y="422"/>
                  </a:lnTo>
                  <a:lnTo>
                    <a:pt x="518" y="420"/>
                  </a:lnTo>
                  <a:lnTo>
                    <a:pt x="524" y="416"/>
                  </a:lnTo>
                  <a:lnTo>
                    <a:pt x="526" y="416"/>
                  </a:lnTo>
                  <a:lnTo>
                    <a:pt x="526" y="412"/>
                  </a:lnTo>
                  <a:lnTo>
                    <a:pt x="528" y="410"/>
                  </a:lnTo>
                  <a:lnTo>
                    <a:pt x="530" y="398"/>
                  </a:lnTo>
                  <a:lnTo>
                    <a:pt x="540" y="388"/>
                  </a:lnTo>
                  <a:lnTo>
                    <a:pt x="554" y="376"/>
                  </a:lnTo>
                  <a:lnTo>
                    <a:pt x="554" y="370"/>
                  </a:lnTo>
                  <a:lnTo>
                    <a:pt x="562" y="364"/>
                  </a:lnTo>
                  <a:lnTo>
                    <a:pt x="566" y="362"/>
                  </a:lnTo>
                  <a:lnTo>
                    <a:pt x="574" y="358"/>
                  </a:lnTo>
                  <a:lnTo>
                    <a:pt x="584" y="356"/>
                  </a:lnTo>
                  <a:lnTo>
                    <a:pt x="592" y="344"/>
                  </a:lnTo>
                  <a:lnTo>
                    <a:pt x="600" y="344"/>
                  </a:lnTo>
                  <a:lnTo>
                    <a:pt x="600" y="340"/>
                  </a:lnTo>
                  <a:lnTo>
                    <a:pt x="600" y="336"/>
                  </a:lnTo>
                  <a:lnTo>
                    <a:pt x="588" y="332"/>
                  </a:lnTo>
                  <a:lnTo>
                    <a:pt x="596" y="326"/>
                  </a:lnTo>
                  <a:lnTo>
                    <a:pt x="606" y="324"/>
                  </a:lnTo>
                  <a:lnTo>
                    <a:pt x="610" y="324"/>
                  </a:lnTo>
                  <a:lnTo>
                    <a:pt x="612" y="322"/>
                  </a:lnTo>
                  <a:lnTo>
                    <a:pt x="614" y="320"/>
                  </a:lnTo>
                  <a:lnTo>
                    <a:pt x="618" y="318"/>
                  </a:lnTo>
                  <a:lnTo>
                    <a:pt x="620" y="318"/>
                  </a:lnTo>
                  <a:lnTo>
                    <a:pt x="624" y="320"/>
                  </a:lnTo>
                  <a:lnTo>
                    <a:pt x="624" y="316"/>
                  </a:lnTo>
                  <a:lnTo>
                    <a:pt x="626" y="308"/>
                  </a:lnTo>
                  <a:lnTo>
                    <a:pt x="628" y="298"/>
                  </a:lnTo>
                  <a:lnTo>
                    <a:pt x="630" y="296"/>
                  </a:lnTo>
                  <a:lnTo>
                    <a:pt x="632" y="294"/>
                  </a:lnTo>
                  <a:lnTo>
                    <a:pt x="634" y="292"/>
                  </a:lnTo>
                  <a:lnTo>
                    <a:pt x="634" y="288"/>
                  </a:lnTo>
                  <a:lnTo>
                    <a:pt x="636" y="282"/>
                  </a:lnTo>
                  <a:lnTo>
                    <a:pt x="638" y="276"/>
                  </a:lnTo>
                  <a:lnTo>
                    <a:pt x="638" y="268"/>
                  </a:lnTo>
                  <a:lnTo>
                    <a:pt x="644" y="262"/>
                  </a:lnTo>
                  <a:lnTo>
                    <a:pt x="646" y="252"/>
                  </a:lnTo>
                  <a:lnTo>
                    <a:pt x="652" y="246"/>
                  </a:lnTo>
                  <a:lnTo>
                    <a:pt x="656" y="240"/>
                  </a:lnTo>
                  <a:lnTo>
                    <a:pt x="664" y="238"/>
                  </a:lnTo>
                  <a:lnTo>
                    <a:pt x="664" y="228"/>
                  </a:lnTo>
                  <a:lnTo>
                    <a:pt x="674" y="222"/>
                  </a:lnTo>
                  <a:lnTo>
                    <a:pt x="668" y="214"/>
                  </a:lnTo>
                  <a:lnTo>
                    <a:pt x="662" y="214"/>
                  </a:lnTo>
                  <a:lnTo>
                    <a:pt x="658" y="214"/>
                  </a:lnTo>
                  <a:lnTo>
                    <a:pt x="656" y="214"/>
                  </a:lnTo>
                  <a:lnTo>
                    <a:pt x="652" y="210"/>
                  </a:lnTo>
                  <a:lnTo>
                    <a:pt x="640" y="208"/>
                  </a:lnTo>
                  <a:lnTo>
                    <a:pt x="634" y="198"/>
                  </a:lnTo>
                  <a:lnTo>
                    <a:pt x="622" y="196"/>
                  </a:lnTo>
                  <a:lnTo>
                    <a:pt x="618" y="188"/>
                  </a:lnTo>
                  <a:lnTo>
                    <a:pt x="604" y="184"/>
                  </a:lnTo>
                  <a:lnTo>
                    <a:pt x="600" y="184"/>
                  </a:lnTo>
                  <a:lnTo>
                    <a:pt x="596" y="180"/>
                  </a:lnTo>
                  <a:lnTo>
                    <a:pt x="590" y="166"/>
                  </a:lnTo>
                  <a:lnTo>
                    <a:pt x="580" y="166"/>
                  </a:lnTo>
                  <a:lnTo>
                    <a:pt x="572" y="166"/>
                  </a:lnTo>
                  <a:lnTo>
                    <a:pt x="570" y="166"/>
                  </a:lnTo>
                  <a:lnTo>
                    <a:pt x="568" y="166"/>
                  </a:lnTo>
                  <a:lnTo>
                    <a:pt x="564" y="164"/>
                  </a:lnTo>
                  <a:lnTo>
                    <a:pt x="564" y="162"/>
                  </a:lnTo>
                  <a:lnTo>
                    <a:pt x="562" y="164"/>
                  </a:lnTo>
                  <a:lnTo>
                    <a:pt x="556" y="164"/>
                  </a:lnTo>
                  <a:lnTo>
                    <a:pt x="550" y="162"/>
                  </a:lnTo>
                  <a:lnTo>
                    <a:pt x="548" y="160"/>
                  </a:lnTo>
                  <a:lnTo>
                    <a:pt x="546" y="152"/>
                  </a:lnTo>
                  <a:lnTo>
                    <a:pt x="544" y="146"/>
                  </a:lnTo>
                  <a:lnTo>
                    <a:pt x="542" y="144"/>
                  </a:lnTo>
                  <a:lnTo>
                    <a:pt x="534" y="136"/>
                  </a:lnTo>
                  <a:lnTo>
                    <a:pt x="528" y="130"/>
                  </a:lnTo>
                  <a:lnTo>
                    <a:pt x="522" y="128"/>
                  </a:lnTo>
                  <a:lnTo>
                    <a:pt x="520" y="126"/>
                  </a:lnTo>
                  <a:lnTo>
                    <a:pt x="518" y="122"/>
                  </a:lnTo>
                  <a:lnTo>
                    <a:pt x="520" y="112"/>
                  </a:lnTo>
                  <a:lnTo>
                    <a:pt x="522" y="104"/>
                  </a:lnTo>
                  <a:lnTo>
                    <a:pt x="518" y="94"/>
                  </a:lnTo>
                  <a:lnTo>
                    <a:pt x="510" y="102"/>
                  </a:lnTo>
                  <a:lnTo>
                    <a:pt x="504" y="108"/>
                  </a:lnTo>
                  <a:lnTo>
                    <a:pt x="500" y="110"/>
                  </a:lnTo>
                  <a:lnTo>
                    <a:pt x="494" y="110"/>
                  </a:lnTo>
                  <a:lnTo>
                    <a:pt x="492" y="106"/>
                  </a:lnTo>
                  <a:lnTo>
                    <a:pt x="490" y="102"/>
                  </a:lnTo>
                  <a:lnTo>
                    <a:pt x="490" y="86"/>
                  </a:lnTo>
                  <a:lnTo>
                    <a:pt x="488" y="82"/>
                  </a:lnTo>
                  <a:lnTo>
                    <a:pt x="484" y="80"/>
                  </a:lnTo>
                  <a:lnTo>
                    <a:pt x="482" y="78"/>
                  </a:lnTo>
                  <a:lnTo>
                    <a:pt x="476" y="78"/>
                  </a:lnTo>
                  <a:lnTo>
                    <a:pt x="472" y="80"/>
                  </a:lnTo>
                  <a:lnTo>
                    <a:pt x="466" y="78"/>
                  </a:lnTo>
                  <a:lnTo>
                    <a:pt x="466" y="72"/>
                  </a:lnTo>
                  <a:lnTo>
                    <a:pt x="466" y="66"/>
                  </a:lnTo>
                  <a:lnTo>
                    <a:pt x="466" y="56"/>
                  </a:lnTo>
                  <a:lnTo>
                    <a:pt x="456" y="56"/>
                  </a:lnTo>
                  <a:lnTo>
                    <a:pt x="452" y="54"/>
                  </a:lnTo>
                  <a:lnTo>
                    <a:pt x="450" y="54"/>
                  </a:lnTo>
                  <a:lnTo>
                    <a:pt x="448" y="52"/>
                  </a:lnTo>
                  <a:lnTo>
                    <a:pt x="446" y="48"/>
                  </a:lnTo>
                  <a:lnTo>
                    <a:pt x="446" y="40"/>
                  </a:lnTo>
                  <a:lnTo>
                    <a:pt x="446" y="36"/>
                  </a:lnTo>
                  <a:lnTo>
                    <a:pt x="446" y="34"/>
                  </a:lnTo>
                  <a:lnTo>
                    <a:pt x="444" y="32"/>
                  </a:lnTo>
                  <a:lnTo>
                    <a:pt x="436" y="30"/>
                  </a:lnTo>
                  <a:lnTo>
                    <a:pt x="430" y="24"/>
                  </a:lnTo>
                  <a:lnTo>
                    <a:pt x="428" y="18"/>
                  </a:lnTo>
                  <a:lnTo>
                    <a:pt x="426" y="16"/>
                  </a:lnTo>
                  <a:lnTo>
                    <a:pt x="424" y="10"/>
                  </a:lnTo>
                  <a:lnTo>
                    <a:pt x="424" y="6"/>
                  </a:lnTo>
                  <a:lnTo>
                    <a:pt x="422" y="4"/>
                  </a:lnTo>
                  <a:lnTo>
                    <a:pt x="414" y="0"/>
                  </a:lnTo>
                  <a:lnTo>
                    <a:pt x="402" y="0"/>
                  </a:lnTo>
                  <a:lnTo>
                    <a:pt x="394" y="2"/>
                  </a:lnTo>
                  <a:lnTo>
                    <a:pt x="388" y="2"/>
                  </a:lnTo>
                  <a:lnTo>
                    <a:pt x="386" y="2"/>
                  </a:lnTo>
                  <a:lnTo>
                    <a:pt x="374" y="6"/>
                  </a:lnTo>
                  <a:lnTo>
                    <a:pt x="372" y="8"/>
                  </a:lnTo>
                  <a:lnTo>
                    <a:pt x="370" y="10"/>
                  </a:lnTo>
                  <a:lnTo>
                    <a:pt x="368" y="14"/>
                  </a:lnTo>
                  <a:lnTo>
                    <a:pt x="368" y="20"/>
                  </a:lnTo>
                  <a:lnTo>
                    <a:pt x="368" y="32"/>
                  </a:lnTo>
                  <a:lnTo>
                    <a:pt x="364" y="34"/>
                  </a:lnTo>
                  <a:lnTo>
                    <a:pt x="364" y="44"/>
                  </a:lnTo>
                  <a:lnTo>
                    <a:pt x="360" y="52"/>
                  </a:lnTo>
                  <a:lnTo>
                    <a:pt x="358" y="56"/>
                  </a:lnTo>
                  <a:lnTo>
                    <a:pt x="356" y="58"/>
                  </a:lnTo>
                  <a:lnTo>
                    <a:pt x="352" y="60"/>
                  </a:lnTo>
                  <a:lnTo>
                    <a:pt x="342" y="70"/>
                  </a:lnTo>
                  <a:lnTo>
                    <a:pt x="334" y="72"/>
                  </a:lnTo>
                  <a:lnTo>
                    <a:pt x="322" y="74"/>
                  </a:lnTo>
                  <a:lnTo>
                    <a:pt x="312" y="74"/>
                  </a:lnTo>
                  <a:lnTo>
                    <a:pt x="304" y="78"/>
                  </a:lnTo>
                  <a:lnTo>
                    <a:pt x="298" y="78"/>
                  </a:lnTo>
                  <a:lnTo>
                    <a:pt x="284" y="78"/>
                  </a:lnTo>
                  <a:lnTo>
                    <a:pt x="280" y="76"/>
                  </a:lnTo>
                  <a:lnTo>
                    <a:pt x="278" y="76"/>
                  </a:lnTo>
                  <a:lnTo>
                    <a:pt x="276" y="78"/>
                  </a:lnTo>
                  <a:lnTo>
                    <a:pt x="274" y="82"/>
                  </a:lnTo>
                  <a:lnTo>
                    <a:pt x="272" y="90"/>
                  </a:lnTo>
                  <a:lnTo>
                    <a:pt x="270" y="98"/>
                  </a:lnTo>
                  <a:lnTo>
                    <a:pt x="270" y="102"/>
                  </a:lnTo>
                  <a:lnTo>
                    <a:pt x="268" y="106"/>
                  </a:lnTo>
                  <a:lnTo>
                    <a:pt x="254" y="106"/>
                  </a:lnTo>
                  <a:lnTo>
                    <a:pt x="248" y="108"/>
                  </a:lnTo>
                  <a:lnTo>
                    <a:pt x="246" y="104"/>
                  </a:lnTo>
                  <a:lnTo>
                    <a:pt x="246" y="102"/>
                  </a:lnTo>
                  <a:lnTo>
                    <a:pt x="244" y="100"/>
                  </a:lnTo>
                  <a:lnTo>
                    <a:pt x="240" y="98"/>
                  </a:lnTo>
                  <a:lnTo>
                    <a:pt x="236" y="96"/>
                  </a:lnTo>
                  <a:lnTo>
                    <a:pt x="230" y="90"/>
                  </a:lnTo>
                  <a:lnTo>
                    <a:pt x="222" y="86"/>
                  </a:lnTo>
                  <a:lnTo>
                    <a:pt x="216" y="84"/>
                  </a:lnTo>
                  <a:lnTo>
                    <a:pt x="214" y="88"/>
                  </a:lnTo>
                  <a:lnTo>
                    <a:pt x="212" y="90"/>
                  </a:lnTo>
                  <a:lnTo>
                    <a:pt x="206" y="86"/>
                  </a:lnTo>
                  <a:lnTo>
                    <a:pt x="206" y="74"/>
                  </a:lnTo>
                  <a:lnTo>
                    <a:pt x="208" y="74"/>
                  </a:lnTo>
                  <a:lnTo>
                    <a:pt x="210" y="72"/>
                  </a:lnTo>
                  <a:lnTo>
                    <a:pt x="210" y="70"/>
                  </a:lnTo>
                  <a:lnTo>
                    <a:pt x="208" y="62"/>
                  </a:lnTo>
                  <a:lnTo>
                    <a:pt x="206" y="60"/>
                  </a:lnTo>
                  <a:lnTo>
                    <a:pt x="204" y="60"/>
                  </a:lnTo>
                  <a:lnTo>
                    <a:pt x="200" y="62"/>
                  </a:lnTo>
                  <a:lnTo>
                    <a:pt x="196" y="64"/>
                  </a:lnTo>
                  <a:lnTo>
                    <a:pt x="188" y="58"/>
                  </a:lnTo>
                  <a:lnTo>
                    <a:pt x="184" y="56"/>
                  </a:lnTo>
                  <a:lnTo>
                    <a:pt x="182" y="48"/>
                  </a:lnTo>
                  <a:lnTo>
                    <a:pt x="180" y="44"/>
                  </a:lnTo>
                  <a:lnTo>
                    <a:pt x="178" y="48"/>
                  </a:lnTo>
                  <a:lnTo>
                    <a:pt x="174" y="54"/>
                  </a:lnTo>
                  <a:lnTo>
                    <a:pt x="174" y="64"/>
                  </a:lnTo>
                  <a:lnTo>
                    <a:pt x="174" y="72"/>
                  </a:lnTo>
                  <a:lnTo>
                    <a:pt x="176" y="80"/>
                  </a:lnTo>
                  <a:lnTo>
                    <a:pt x="180" y="86"/>
                  </a:lnTo>
                  <a:lnTo>
                    <a:pt x="182" y="98"/>
                  </a:lnTo>
                  <a:lnTo>
                    <a:pt x="180" y="112"/>
                  </a:lnTo>
                  <a:lnTo>
                    <a:pt x="180" y="116"/>
                  </a:lnTo>
                  <a:lnTo>
                    <a:pt x="180" y="118"/>
                  </a:lnTo>
                  <a:lnTo>
                    <a:pt x="178" y="120"/>
                  </a:lnTo>
                  <a:lnTo>
                    <a:pt x="172" y="122"/>
                  </a:lnTo>
                  <a:lnTo>
                    <a:pt x="174" y="130"/>
                  </a:lnTo>
                  <a:lnTo>
                    <a:pt x="174" y="144"/>
                  </a:lnTo>
                  <a:lnTo>
                    <a:pt x="164" y="142"/>
                  </a:lnTo>
                  <a:lnTo>
                    <a:pt x="160" y="140"/>
                  </a:lnTo>
                  <a:lnTo>
                    <a:pt x="160" y="138"/>
                  </a:lnTo>
                  <a:lnTo>
                    <a:pt x="158" y="136"/>
                  </a:lnTo>
                  <a:lnTo>
                    <a:pt x="158" y="130"/>
                  </a:lnTo>
                  <a:lnTo>
                    <a:pt x="150" y="134"/>
                  </a:lnTo>
                  <a:lnTo>
                    <a:pt x="148" y="140"/>
                  </a:lnTo>
                  <a:lnTo>
                    <a:pt x="142" y="138"/>
                  </a:lnTo>
                  <a:lnTo>
                    <a:pt x="142" y="132"/>
                  </a:lnTo>
                  <a:lnTo>
                    <a:pt x="136" y="128"/>
                  </a:lnTo>
                  <a:lnTo>
                    <a:pt x="134" y="126"/>
                  </a:lnTo>
                  <a:lnTo>
                    <a:pt x="132" y="124"/>
                  </a:lnTo>
                  <a:lnTo>
                    <a:pt x="128" y="126"/>
                  </a:lnTo>
                  <a:lnTo>
                    <a:pt x="124" y="126"/>
                  </a:lnTo>
                  <a:lnTo>
                    <a:pt x="122" y="128"/>
                  </a:lnTo>
                  <a:lnTo>
                    <a:pt x="120" y="130"/>
                  </a:lnTo>
                  <a:lnTo>
                    <a:pt x="118" y="130"/>
                  </a:lnTo>
                  <a:lnTo>
                    <a:pt x="114" y="128"/>
                  </a:lnTo>
                  <a:lnTo>
                    <a:pt x="112" y="126"/>
                  </a:lnTo>
                  <a:lnTo>
                    <a:pt x="110" y="114"/>
                  </a:lnTo>
                  <a:lnTo>
                    <a:pt x="108" y="110"/>
                  </a:lnTo>
                  <a:lnTo>
                    <a:pt x="104" y="106"/>
                  </a:lnTo>
                  <a:lnTo>
                    <a:pt x="100" y="100"/>
                  </a:lnTo>
                  <a:lnTo>
                    <a:pt x="100" y="98"/>
                  </a:lnTo>
                  <a:lnTo>
                    <a:pt x="98" y="98"/>
                  </a:lnTo>
                  <a:lnTo>
                    <a:pt x="92" y="96"/>
                  </a:lnTo>
                  <a:lnTo>
                    <a:pt x="88" y="96"/>
                  </a:lnTo>
                  <a:lnTo>
                    <a:pt x="88" y="98"/>
                  </a:lnTo>
                  <a:lnTo>
                    <a:pt x="86" y="102"/>
                  </a:lnTo>
                  <a:lnTo>
                    <a:pt x="84" y="102"/>
                  </a:lnTo>
                  <a:lnTo>
                    <a:pt x="82" y="102"/>
                  </a:lnTo>
                  <a:lnTo>
                    <a:pt x="78" y="96"/>
                  </a:lnTo>
                  <a:lnTo>
                    <a:pt x="76" y="96"/>
                  </a:lnTo>
                  <a:lnTo>
                    <a:pt x="72" y="98"/>
                  </a:lnTo>
                  <a:lnTo>
                    <a:pt x="70" y="104"/>
                  </a:lnTo>
                  <a:lnTo>
                    <a:pt x="68" y="104"/>
                  </a:lnTo>
                  <a:lnTo>
                    <a:pt x="64" y="102"/>
                  </a:lnTo>
                  <a:lnTo>
                    <a:pt x="58" y="100"/>
                  </a:lnTo>
                  <a:lnTo>
                    <a:pt x="56" y="98"/>
                  </a:lnTo>
                  <a:lnTo>
                    <a:pt x="54" y="92"/>
                  </a:lnTo>
                  <a:lnTo>
                    <a:pt x="34" y="94"/>
                  </a:lnTo>
                  <a:lnTo>
                    <a:pt x="28" y="92"/>
                  </a:lnTo>
                  <a:lnTo>
                    <a:pt x="24" y="92"/>
                  </a:lnTo>
                  <a:lnTo>
                    <a:pt x="22" y="92"/>
                  </a:lnTo>
                  <a:lnTo>
                    <a:pt x="22" y="94"/>
                  </a:lnTo>
                  <a:lnTo>
                    <a:pt x="18" y="94"/>
                  </a:lnTo>
                  <a:lnTo>
                    <a:pt x="16" y="92"/>
                  </a:lnTo>
                  <a:lnTo>
                    <a:pt x="10" y="98"/>
                  </a:lnTo>
                  <a:lnTo>
                    <a:pt x="4" y="102"/>
                  </a:lnTo>
                  <a:lnTo>
                    <a:pt x="4" y="108"/>
                  </a:lnTo>
                  <a:lnTo>
                    <a:pt x="4" y="110"/>
                  </a:lnTo>
                  <a:lnTo>
                    <a:pt x="6" y="114"/>
                  </a:lnTo>
                  <a:lnTo>
                    <a:pt x="8" y="118"/>
                  </a:lnTo>
                  <a:lnTo>
                    <a:pt x="10" y="122"/>
                  </a:lnTo>
                  <a:lnTo>
                    <a:pt x="20" y="124"/>
                  </a:lnTo>
                  <a:lnTo>
                    <a:pt x="26" y="132"/>
                  </a:lnTo>
                  <a:lnTo>
                    <a:pt x="16" y="132"/>
                  </a:lnTo>
                  <a:lnTo>
                    <a:pt x="6" y="130"/>
                  </a:lnTo>
                  <a:lnTo>
                    <a:pt x="2" y="130"/>
                  </a:lnTo>
                  <a:lnTo>
                    <a:pt x="0" y="128"/>
                  </a:lnTo>
                  <a:lnTo>
                    <a:pt x="0" y="130"/>
                  </a:lnTo>
                  <a:lnTo>
                    <a:pt x="4" y="136"/>
                  </a:lnTo>
                  <a:lnTo>
                    <a:pt x="16" y="142"/>
                  </a:lnTo>
                  <a:lnTo>
                    <a:pt x="16" y="148"/>
                  </a:lnTo>
                  <a:lnTo>
                    <a:pt x="14" y="154"/>
                  </a:lnTo>
                  <a:lnTo>
                    <a:pt x="22" y="160"/>
                  </a:lnTo>
                  <a:lnTo>
                    <a:pt x="28" y="154"/>
                  </a:lnTo>
                  <a:lnTo>
                    <a:pt x="34" y="160"/>
                  </a:lnTo>
                  <a:lnTo>
                    <a:pt x="36" y="160"/>
                  </a:lnTo>
                  <a:lnTo>
                    <a:pt x="40" y="160"/>
                  </a:lnTo>
                  <a:lnTo>
                    <a:pt x="42" y="162"/>
                  </a:lnTo>
                  <a:lnTo>
                    <a:pt x="48" y="172"/>
                  </a:lnTo>
                  <a:lnTo>
                    <a:pt x="54" y="174"/>
                  </a:lnTo>
                  <a:lnTo>
                    <a:pt x="62" y="180"/>
                  </a:lnTo>
                  <a:lnTo>
                    <a:pt x="62" y="182"/>
                  </a:lnTo>
                  <a:lnTo>
                    <a:pt x="64" y="180"/>
                  </a:lnTo>
                  <a:lnTo>
                    <a:pt x="66" y="180"/>
                  </a:lnTo>
                  <a:lnTo>
                    <a:pt x="68" y="184"/>
                  </a:lnTo>
                  <a:lnTo>
                    <a:pt x="70" y="190"/>
                  </a:lnTo>
                  <a:lnTo>
                    <a:pt x="70" y="192"/>
                  </a:lnTo>
                  <a:lnTo>
                    <a:pt x="68" y="200"/>
                  </a:lnTo>
                  <a:lnTo>
                    <a:pt x="80" y="21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666" name="Freeform 68"/>
            <p:cNvSpPr>
              <a:spLocks/>
            </p:cNvSpPr>
            <p:nvPr/>
          </p:nvSpPr>
          <p:spPr bwMode="auto">
            <a:xfrm>
              <a:off x="3136" y="2414"/>
              <a:ext cx="21" cy="11"/>
            </a:xfrm>
            <a:custGeom>
              <a:avLst/>
              <a:gdLst>
                <a:gd name="T0" fmla="*/ 0 w 16"/>
                <a:gd name="T1" fmla="*/ 0 h 8"/>
                <a:gd name="T2" fmla="*/ 189 w 16"/>
                <a:gd name="T3" fmla="*/ 0 h 8"/>
                <a:gd name="T4" fmla="*/ 248 w 16"/>
                <a:gd name="T5" fmla="*/ 197 h 8"/>
                <a:gd name="T6" fmla="*/ 93 w 16"/>
                <a:gd name="T7" fmla="*/ 197 h 8"/>
                <a:gd name="T8" fmla="*/ 0 w 16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8"/>
                <a:gd name="T17" fmla="*/ 16 w 16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8">
                  <a:moveTo>
                    <a:pt x="0" y="0"/>
                  </a:moveTo>
                  <a:lnTo>
                    <a:pt x="12" y="0"/>
                  </a:lnTo>
                  <a:lnTo>
                    <a:pt x="16" y="8"/>
                  </a:lnTo>
                  <a:lnTo>
                    <a:pt x="6" y="8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667" name="Freeform 69"/>
            <p:cNvSpPr>
              <a:spLocks/>
            </p:cNvSpPr>
            <p:nvPr/>
          </p:nvSpPr>
          <p:spPr bwMode="auto">
            <a:xfrm>
              <a:off x="3136" y="2414"/>
              <a:ext cx="21" cy="11"/>
            </a:xfrm>
            <a:custGeom>
              <a:avLst/>
              <a:gdLst>
                <a:gd name="T0" fmla="*/ 0 w 16"/>
                <a:gd name="T1" fmla="*/ 0 h 8"/>
                <a:gd name="T2" fmla="*/ 189 w 16"/>
                <a:gd name="T3" fmla="*/ 0 h 8"/>
                <a:gd name="T4" fmla="*/ 248 w 16"/>
                <a:gd name="T5" fmla="*/ 197 h 8"/>
                <a:gd name="T6" fmla="*/ 93 w 16"/>
                <a:gd name="T7" fmla="*/ 197 h 8"/>
                <a:gd name="T8" fmla="*/ 0 w 16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8"/>
                <a:gd name="T17" fmla="*/ 16 w 16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8">
                  <a:moveTo>
                    <a:pt x="0" y="0"/>
                  </a:moveTo>
                  <a:lnTo>
                    <a:pt x="12" y="0"/>
                  </a:lnTo>
                  <a:lnTo>
                    <a:pt x="16" y="8"/>
                  </a:lnTo>
                  <a:lnTo>
                    <a:pt x="6" y="8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668" name="Freeform 70"/>
            <p:cNvSpPr>
              <a:spLocks/>
            </p:cNvSpPr>
            <p:nvPr/>
          </p:nvSpPr>
          <p:spPr bwMode="auto">
            <a:xfrm>
              <a:off x="3101" y="2368"/>
              <a:ext cx="27" cy="19"/>
            </a:xfrm>
            <a:custGeom>
              <a:avLst/>
              <a:gdLst>
                <a:gd name="T0" fmla="*/ 0 w 20"/>
                <a:gd name="T1" fmla="*/ 219 h 14"/>
                <a:gd name="T2" fmla="*/ 209 w 20"/>
                <a:gd name="T3" fmla="*/ 0 h 14"/>
                <a:gd name="T4" fmla="*/ 329 w 20"/>
                <a:gd name="T5" fmla="*/ 88 h 14"/>
                <a:gd name="T6" fmla="*/ 400 w 20"/>
                <a:gd name="T7" fmla="*/ 297 h 14"/>
                <a:gd name="T8" fmla="*/ 209 w 20"/>
                <a:gd name="T9" fmla="*/ 258 h 14"/>
                <a:gd name="T10" fmla="*/ 0 w 20"/>
                <a:gd name="T11" fmla="*/ 219 h 1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0"/>
                <a:gd name="T19" fmla="*/ 0 h 14"/>
                <a:gd name="T20" fmla="*/ 20 w 20"/>
                <a:gd name="T21" fmla="*/ 14 h 1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0" h="14">
                  <a:moveTo>
                    <a:pt x="0" y="10"/>
                  </a:moveTo>
                  <a:lnTo>
                    <a:pt x="10" y="0"/>
                  </a:lnTo>
                  <a:lnTo>
                    <a:pt x="16" y="4"/>
                  </a:lnTo>
                  <a:lnTo>
                    <a:pt x="20" y="14"/>
                  </a:lnTo>
                  <a:lnTo>
                    <a:pt x="10" y="12"/>
                  </a:lnTo>
                  <a:lnTo>
                    <a:pt x="0" y="1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669" name="Freeform 71"/>
            <p:cNvSpPr>
              <a:spLocks/>
            </p:cNvSpPr>
            <p:nvPr/>
          </p:nvSpPr>
          <p:spPr bwMode="auto">
            <a:xfrm>
              <a:off x="3101" y="2368"/>
              <a:ext cx="27" cy="19"/>
            </a:xfrm>
            <a:custGeom>
              <a:avLst/>
              <a:gdLst>
                <a:gd name="T0" fmla="*/ 0 w 20"/>
                <a:gd name="T1" fmla="*/ 219 h 14"/>
                <a:gd name="T2" fmla="*/ 209 w 20"/>
                <a:gd name="T3" fmla="*/ 0 h 14"/>
                <a:gd name="T4" fmla="*/ 329 w 20"/>
                <a:gd name="T5" fmla="*/ 88 h 14"/>
                <a:gd name="T6" fmla="*/ 400 w 20"/>
                <a:gd name="T7" fmla="*/ 297 h 14"/>
                <a:gd name="T8" fmla="*/ 209 w 20"/>
                <a:gd name="T9" fmla="*/ 258 h 14"/>
                <a:gd name="T10" fmla="*/ 0 w 20"/>
                <a:gd name="T11" fmla="*/ 219 h 1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0"/>
                <a:gd name="T19" fmla="*/ 0 h 14"/>
                <a:gd name="T20" fmla="*/ 20 w 20"/>
                <a:gd name="T21" fmla="*/ 14 h 1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0" h="14">
                  <a:moveTo>
                    <a:pt x="0" y="10"/>
                  </a:moveTo>
                  <a:lnTo>
                    <a:pt x="10" y="0"/>
                  </a:lnTo>
                  <a:lnTo>
                    <a:pt x="16" y="4"/>
                  </a:lnTo>
                  <a:lnTo>
                    <a:pt x="20" y="14"/>
                  </a:lnTo>
                  <a:lnTo>
                    <a:pt x="10" y="12"/>
                  </a:lnTo>
                  <a:lnTo>
                    <a:pt x="0" y="1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670" name="Freeform 72"/>
            <p:cNvSpPr>
              <a:spLocks/>
            </p:cNvSpPr>
            <p:nvPr/>
          </p:nvSpPr>
          <p:spPr bwMode="auto">
            <a:xfrm>
              <a:off x="3147" y="2358"/>
              <a:ext cx="10" cy="10"/>
            </a:xfrm>
            <a:custGeom>
              <a:avLst/>
              <a:gdLst>
                <a:gd name="T0" fmla="*/ 0 w 8"/>
                <a:gd name="T1" fmla="*/ 21 h 8"/>
                <a:gd name="T2" fmla="*/ 71 w 8"/>
                <a:gd name="T3" fmla="*/ 0 h 8"/>
                <a:gd name="T4" fmla="*/ 71 w 8"/>
                <a:gd name="T5" fmla="*/ 50 h 8"/>
                <a:gd name="T6" fmla="*/ 32 w 8"/>
                <a:gd name="T7" fmla="*/ 71 h 8"/>
                <a:gd name="T8" fmla="*/ 0 w 8"/>
                <a:gd name="T9" fmla="*/ 21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8"/>
                <a:gd name="T17" fmla="*/ 8 w 8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8">
                  <a:moveTo>
                    <a:pt x="0" y="2"/>
                  </a:moveTo>
                  <a:lnTo>
                    <a:pt x="8" y="0"/>
                  </a:lnTo>
                  <a:lnTo>
                    <a:pt x="8" y="6"/>
                  </a:lnTo>
                  <a:lnTo>
                    <a:pt x="4" y="8"/>
                  </a:lnTo>
                  <a:lnTo>
                    <a:pt x="0" y="2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671" name="Freeform 73"/>
            <p:cNvSpPr>
              <a:spLocks/>
            </p:cNvSpPr>
            <p:nvPr/>
          </p:nvSpPr>
          <p:spPr bwMode="auto">
            <a:xfrm>
              <a:off x="3147" y="2358"/>
              <a:ext cx="10" cy="10"/>
            </a:xfrm>
            <a:custGeom>
              <a:avLst/>
              <a:gdLst>
                <a:gd name="T0" fmla="*/ 0 w 8"/>
                <a:gd name="T1" fmla="*/ 21 h 8"/>
                <a:gd name="T2" fmla="*/ 71 w 8"/>
                <a:gd name="T3" fmla="*/ 0 h 8"/>
                <a:gd name="T4" fmla="*/ 71 w 8"/>
                <a:gd name="T5" fmla="*/ 50 h 8"/>
                <a:gd name="T6" fmla="*/ 32 w 8"/>
                <a:gd name="T7" fmla="*/ 71 h 8"/>
                <a:gd name="T8" fmla="*/ 0 w 8"/>
                <a:gd name="T9" fmla="*/ 21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8"/>
                <a:gd name="T17" fmla="*/ 8 w 8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8">
                  <a:moveTo>
                    <a:pt x="0" y="2"/>
                  </a:moveTo>
                  <a:lnTo>
                    <a:pt x="8" y="0"/>
                  </a:lnTo>
                  <a:lnTo>
                    <a:pt x="8" y="6"/>
                  </a:lnTo>
                  <a:lnTo>
                    <a:pt x="4" y="8"/>
                  </a:lnTo>
                  <a:lnTo>
                    <a:pt x="0" y="2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672" name="Freeform 74"/>
            <p:cNvSpPr>
              <a:spLocks/>
            </p:cNvSpPr>
            <p:nvPr/>
          </p:nvSpPr>
          <p:spPr bwMode="auto">
            <a:xfrm>
              <a:off x="2911" y="2416"/>
              <a:ext cx="11" cy="14"/>
            </a:xfrm>
            <a:custGeom>
              <a:avLst/>
              <a:gdLst>
                <a:gd name="T0" fmla="*/ 55 w 8"/>
                <a:gd name="T1" fmla="*/ 0 h 10"/>
                <a:gd name="T2" fmla="*/ 0 w 8"/>
                <a:gd name="T3" fmla="*/ 220 h 10"/>
                <a:gd name="T4" fmla="*/ 143 w 8"/>
                <a:gd name="T5" fmla="*/ 295 h 10"/>
                <a:gd name="T6" fmla="*/ 197 w 8"/>
                <a:gd name="T7" fmla="*/ 57 h 10"/>
                <a:gd name="T8" fmla="*/ 55 w 8"/>
                <a:gd name="T9" fmla="*/ 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10"/>
                <a:gd name="T17" fmla="*/ 8 w 8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10">
                  <a:moveTo>
                    <a:pt x="2" y="0"/>
                  </a:moveTo>
                  <a:lnTo>
                    <a:pt x="0" y="8"/>
                  </a:lnTo>
                  <a:lnTo>
                    <a:pt x="6" y="10"/>
                  </a:lnTo>
                  <a:lnTo>
                    <a:pt x="8" y="2"/>
                  </a:lnTo>
                  <a:lnTo>
                    <a:pt x="2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673" name="Freeform 75"/>
            <p:cNvSpPr>
              <a:spLocks/>
            </p:cNvSpPr>
            <p:nvPr/>
          </p:nvSpPr>
          <p:spPr bwMode="auto">
            <a:xfrm>
              <a:off x="2911" y="2416"/>
              <a:ext cx="11" cy="14"/>
            </a:xfrm>
            <a:custGeom>
              <a:avLst/>
              <a:gdLst>
                <a:gd name="T0" fmla="*/ 55 w 8"/>
                <a:gd name="T1" fmla="*/ 0 h 10"/>
                <a:gd name="T2" fmla="*/ 0 w 8"/>
                <a:gd name="T3" fmla="*/ 220 h 10"/>
                <a:gd name="T4" fmla="*/ 143 w 8"/>
                <a:gd name="T5" fmla="*/ 295 h 10"/>
                <a:gd name="T6" fmla="*/ 197 w 8"/>
                <a:gd name="T7" fmla="*/ 57 h 10"/>
                <a:gd name="T8" fmla="*/ 55 w 8"/>
                <a:gd name="T9" fmla="*/ 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10"/>
                <a:gd name="T17" fmla="*/ 8 w 8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10">
                  <a:moveTo>
                    <a:pt x="2" y="0"/>
                  </a:moveTo>
                  <a:lnTo>
                    <a:pt x="0" y="8"/>
                  </a:lnTo>
                  <a:lnTo>
                    <a:pt x="6" y="10"/>
                  </a:lnTo>
                  <a:lnTo>
                    <a:pt x="8" y="2"/>
                  </a:lnTo>
                  <a:lnTo>
                    <a:pt x="2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674" name="Freeform 76"/>
            <p:cNvSpPr>
              <a:spLocks/>
            </p:cNvSpPr>
            <p:nvPr/>
          </p:nvSpPr>
          <p:spPr bwMode="auto">
            <a:xfrm>
              <a:off x="3050" y="2660"/>
              <a:ext cx="16" cy="16"/>
            </a:xfrm>
            <a:custGeom>
              <a:avLst/>
              <a:gdLst>
                <a:gd name="T0" fmla="*/ 0 w 12"/>
                <a:gd name="T1" fmla="*/ 0 h 12"/>
                <a:gd name="T2" fmla="*/ 37 w 12"/>
                <a:gd name="T3" fmla="*/ 151 h 12"/>
                <a:gd name="T4" fmla="*/ 151 w 12"/>
                <a:gd name="T5" fmla="*/ 207 h 12"/>
                <a:gd name="T6" fmla="*/ 207 w 12"/>
                <a:gd name="T7" fmla="*/ 151 h 12"/>
                <a:gd name="T8" fmla="*/ 113 w 12"/>
                <a:gd name="T9" fmla="*/ 37 h 12"/>
                <a:gd name="T10" fmla="*/ 0 w 12"/>
                <a:gd name="T11" fmla="*/ 0 h 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"/>
                <a:gd name="T19" fmla="*/ 0 h 12"/>
                <a:gd name="T20" fmla="*/ 12 w 12"/>
                <a:gd name="T21" fmla="*/ 12 h 1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" h="12">
                  <a:moveTo>
                    <a:pt x="0" y="0"/>
                  </a:moveTo>
                  <a:lnTo>
                    <a:pt x="2" y="8"/>
                  </a:lnTo>
                  <a:lnTo>
                    <a:pt x="8" y="12"/>
                  </a:lnTo>
                  <a:lnTo>
                    <a:pt x="12" y="8"/>
                  </a:lnTo>
                  <a:lnTo>
                    <a:pt x="6" y="2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675" name="Freeform 77"/>
            <p:cNvSpPr>
              <a:spLocks/>
            </p:cNvSpPr>
            <p:nvPr/>
          </p:nvSpPr>
          <p:spPr bwMode="auto">
            <a:xfrm>
              <a:off x="3050" y="2660"/>
              <a:ext cx="16" cy="16"/>
            </a:xfrm>
            <a:custGeom>
              <a:avLst/>
              <a:gdLst>
                <a:gd name="T0" fmla="*/ 0 w 12"/>
                <a:gd name="T1" fmla="*/ 0 h 12"/>
                <a:gd name="T2" fmla="*/ 37 w 12"/>
                <a:gd name="T3" fmla="*/ 151 h 12"/>
                <a:gd name="T4" fmla="*/ 151 w 12"/>
                <a:gd name="T5" fmla="*/ 207 h 12"/>
                <a:gd name="T6" fmla="*/ 207 w 12"/>
                <a:gd name="T7" fmla="*/ 151 h 12"/>
                <a:gd name="T8" fmla="*/ 113 w 12"/>
                <a:gd name="T9" fmla="*/ 37 h 12"/>
                <a:gd name="T10" fmla="*/ 0 w 12"/>
                <a:gd name="T11" fmla="*/ 0 h 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"/>
                <a:gd name="T19" fmla="*/ 0 h 12"/>
                <a:gd name="T20" fmla="*/ 12 w 12"/>
                <a:gd name="T21" fmla="*/ 12 h 1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" h="12">
                  <a:moveTo>
                    <a:pt x="0" y="0"/>
                  </a:moveTo>
                  <a:lnTo>
                    <a:pt x="2" y="8"/>
                  </a:lnTo>
                  <a:lnTo>
                    <a:pt x="8" y="12"/>
                  </a:lnTo>
                  <a:lnTo>
                    <a:pt x="12" y="8"/>
                  </a:lnTo>
                  <a:lnTo>
                    <a:pt x="6" y="2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676" name="Freeform 78"/>
            <p:cNvSpPr>
              <a:spLocks/>
            </p:cNvSpPr>
            <p:nvPr/>
          </p:nvSpPr>
          <p:spPr bwMode="auto">
            <a:xfrm>
              <a:off x="3010" y="2569"/>
              <a:ext cx="22" cy="27"/>
            </a:xfrm>
            <a:custGeom>
              <a:avLst/>
              <a:gdLst>
                <a:gd name="T0" fmla="*/ 0 w 16"/>
                <a:gd name="T1" fmla="*/ 73 h 20"/>
                <a:gd name="T2" fmla="*/ 55 w 16"/>
                <a:gd name="T3" fmla="*/ 40 h 20"/>
                <a:gd name="T4" fmla="*/ 143 w 16"/>
                <a:gd name="T5" fmla="*/ 0 h 20"/>
                <a:gd name="T6" fmla="*/ 197 w 16"/>
                <a:gd name="T7" fmla="*/ 40 h 20"/>
                <a:gd name="T8" fmla="*/ 379 w 16"/>
                <a:gd name="T9" fmla="*/ 162 h 20"/>
                <a:gd name="T10" fmla="*/ 379 w 16"/>
                <a:gd name="T11" fmla="*/ 329 h 20"/>
                <a:gd name="T12" fmla="*/ 327 w 16"/>
                <a:gd name="T13" fmla="*/ 400 h 20"/>
                <a:gd name="T14" fmla="*/ 276 w 16"/>
                <a:gd name="T15" fmla="*/ 329 h 20"/>
                <a:gd name="T16" fmla="*/ 197 w 16"/>
                <a:gd name="T17" fmla="*/ 282 h 20"/>
                <a:gd name="T18" fmla="*/ 104 w 16"/>
                <a:gd name="T19" fmla="*/ 244 h 20"/>
                <a:gd name="T20" fmla="*/ 55 w 16"/>
                <a:gd name="T21" fmla="*/ 162 h 20"/>
                <a:gd name="T22" fmla="*/ 0 w 16"/>
                <a:gd name="T23" fmla="*/ 73 h 2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6"/>
                <a:gd name="T37" fmla="*/ 0 h 20"/>
                <a:gd name="T38" fmla="*/ 16 w 16"/>
                <a:gd name="T39" fmla="*/ 20 h 2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6" h="20">
                  <a:moveTo>
                    <a:pt x="0" y="4"/>
                  </a:moveTo>
                  <a:lnTo>
                    <a:pt x="2" y="2"/>
                  </a:lnTo>
                  <a:lnTo>
                    <a:pt x="6" y="0"/>
                  </a:lnTo>
                  <a:lnTo>
                    <a:pt x="8" y="2"/>
                  </a:lnTo>
                  <a:lnTo>
                    <a:pt x="16" y="8"/>
                  </a:lnTo>
                  <a:lnTo>
                    <a:pt x="16" y="16"/>
                  </a:lnTo>
                  <a:lnTo>
                    <a:pt x="14" y="20"/>
                  </a:lnTo>
                  <a:lnTo>
                    <a:pt x="12" y="16"/>
                  </a:lnTo>
                  <a:lnTo>
                    <a:pt x="8" y="14"/>
                  </a:lnTo>
                  <a:lnTo>
                    <a:pt x="4" y="12"/>
                  </a:lnTo>
                  <a:lnTo>
                    <a:pt x="2" y="8"/>
                  </a:lnTo>
                  <a:lnTo>
                    <a:pt x="0" y="4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677" name="Freeform 79"/>
            <p:cNvSpPr>
              <a:spLocks/>
            </p:cNvSpPr>
            <p:nvPr/>
          </p:nvSpPr>
          <p:spPr bwMode="auto">
            <a:xfrm>
              <a:off x="3010" y="2569"/>
              <a:ext cx="22" cy="27"/>
            </a:xfrm>
            <a:custGeom>
              <a:avLst/>
              <a:gdLst>
                <a:gd name="T0" fmla="*/ 0 w 16"/>
                <a:gd name="T1" fmla="*/ 73 h 20"/>
                <a:gd name="T2" fmla="*/ 55 w 16"/>
                <a:gd name="T3" fmla="*/ 40 h 20"/>
                <a:gd name="T4" fmla="*/ 143 w 16"/>
                <a:gd name="T5" fmla="*/ 0 h 20"/>
                <a:gd name="T6" fmla="*/ 197 w 16"/>
                <a:gd name="T7" fmla="*/ 40 h 20"/>
                <a:gd name="T8" fmla="*/ 379 w 16"/>
                <a:gd name="T9" fmla="*/ 162 h 20"/>
                <a:gd name="T10" fmla="*/ 379 w 16"/>
                <a:gd name="T11" fmla="*/ 329 h 20"/>
                <a:gd name="T12" fmla="*/ 327 w 16"/>
                <a:gd name="T13" fmla="*/ 400 h 20"/>
                <a:gd name="T14" fmla="*/ 276 w 16"/>
                <a:gd name="T15" fmla="*/ 329 h 20"/>
                <a:gd name="T16" fmla="*/ 197 w 16"/>
                <a:gd name="T17" fmla="*/ 282 h 20"/>
                <a:gd name="T18" fmla="*/ 104 w 16"/>
                <a:gd name="T19" fmla="*/ 244 h 20"/>
                <a:gd name="T20" fmla="*/ 55 w 16"/>
                <a:gd name="T21" fmla="*/ 162 h 20"/>
                <a:gd name="T22" fmla="*/ 0 w 16"/>
                <a:gd name="T23" fmla="*/ 73 h 2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6"/>
                <a:gd name="T37" fmla="*/ 0 h 20"/>
                <a:gd name="T38" fmla="*/ 16 w 16"/>
                <a:gd name="T39" fmla="*/ 20 h 2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6" h="20">
                  <a:moveTo>
                    <a:pt x="0" y="4"/>
                  </a:moveTo>
                  <a:lnTo>
                    <a:pt x="2" y="2"/>
                  </a:lnTo>
                  <a:lnTo>
                    <a:pt x="6" y="0"/>
                  </a:lnTo>
                  <a:lnTo>
                    <a:pt x="8" y="2"/>
                  </a:lnTo>
                  <a:lnTo>
                    <a:pt x="16" y="8"/>
                  </a:lnTo>
                  <a:lnTo>
                    <a:pt x="16" y="16"/>
                  </a:lnTo>
                  <a:lnTo>
                    <a:pt x="14" y="20"/>
                  </a:lnTo>
                  <a:lnTo>
                    <a:pt x="12" y="16"/>
                  </a:lnTo>
                  <a:lnTo>
                    <a:pt x="8" y="14"/>
                  </a:lnTo>
                  <a:lnTo>
                    <a:pt x="4" y="12"/>
                  </a:lnTo>
                  <a:lnTo>
                    <a:pt x="2" y="8"/>
                  </a:lnTo>
                  <a:lnTo>
                    <a:pt x="0" y="4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678" name="Freeform 80"/>
            <p:cNvSpPr>
              <a:spLocks/>
            </p:cNvSpPr>
            <p:nvPr/>
          </p:nvSpPr>
          <p:spPr bwMode="auto">
            <a:xfrm>
              <a:off x="3748" y="3216"/>
              <a:ext cx="83" cy="179"/>
            </a:xfrm>
            <a:custGeom>
              <a:avLst/>
              <a:gdLst>
                <a:gd name="T0" fmla="*/ 1100 w 62"/>
                <a:gd name="T1" fmla="*/ 0 h 134"/>
                <a:gd name="T2" fmla="*/ 1032 w 62"/>
                <a:gd name="T3" fmla="*/ 114 h 134"/>
                <a:gd name="T4" fmla="*/ 928 w 62"/>
                <a:gd name="T5" fmla="*/ 254 h 134"/>
                <a:gd name="T6" fmla="*/ 885 w 62"/>
                <a:gd name="T7" fmla="*/ 391 h 134"/>
                <a:gd name="T8" fmla="*/ 746 w 62"/>
                <a:gd name="T9" fmla="*/ 494 h 134"/>
                <a:gd name="T10" fmla="*/ 700 w 62"/>
                <a:gd name="T11" fmla="*/ 434 h 134"/>
                <a:gd name="T12" fmla="*/ 557 w 62"/>
                <a:gd name="T13" fmla="*/ 494 h 134"/>
                <a:gd name="T14" fmla="*/ 482 w 62"/>
                <a:gd name="T15" fmla="*/ 541 h 134"/>
                <a:gd name="T16" fmla="*/ 406 w 62"/>
                <a:gd name="T17" fmla="*/ 541 h 134"/>
                <a:gd name="T18" fmla="*/ 179 w 62"/>
                <a:gd name="T19" fmla="*/ 541 h 134"/>
                <a:gd name="T20" fmla="*/ 179 w 62"/>
                <a:gd name="T21" fmla="*/ 695 h 134"/>
                <a:gd name="T22" fmla="*/ 115 w 62"/>
                <a:gd name="T23" fmla="*/ 760 h 134"/>
                <a:gd name="T24" fmla="*/ 0 w 62"/>
                <a:gd name="T25" fmla="*/ 815 h 134"/>
                <a:gd name="T26" fmla="*/ 0 w 62"/>
                <a:gd name="T27" fmla="*/ 910 h 134"/>
                <a:gd name="T28" fmla="*/ 37 w 62"/>
                <a:gd name="T29" fmla="*/ 1154 h 134"/>
                <a:gd name="T30" fmla="*/ 67 w 62"/>
                <a:gd name="T31" fmla="*/ 1201 h 134"/>
                <a:gd name="T32" fmla="*/ 115 w 62"/>
                <a:gd name="T33" fmla="*/ 1240 h 134"/>
                <a:gd name="T34" fmla="*/ 154 w 62"/>
                <a:gd name="T35" fmla="*/ 1334 h 134"/>
                <a:gd name="T36" fmla="*/ 154 w 62"/>
                <a:gd name="T37" fmla="*/ 1407 h 134"/>
                <a:gd name="T38" fmla="*/ 154 w 62"/>
                <a:gd name="T39" fmla="*/ 1562 h 134"/>
                <a:gd name="T40" fmla="*/ 115 w 62"/>
                <a:gd name="T41" fmla="*/ 1562 h 134"/>
                <a:gd name="T42" fmla="*/ 67 w 62"/>
                <a:gd name="T43" fmla="*/ 1604 h 134"/>
                <a:gd name="T44" fmla="*/ 67 w 62"/>
                <a:gd name="T45" fmla="*/ 1624 h 134"/>
                <a:gd name="T46" fmla="*/ 115 w 62"/>
                <a:gd name="T47" fmla="*/ 1775 h 134"/>
                <a:gd name="T48" fmla="*/ 179 w 62"/>
                <a:gd name="T49" fmla="*/ 1847 h 134"/>
                <a:gd name="T50" fmla="*/ 115 w 62"/>
                <a:gd name="T51" fmla="*/ 1944 h 134"/>
                <a:gd name="T52" fmla="*/ 67 w 62"/>
                <a:gd name="T53" fmla="*/ 1989 h 134"/>
                <a:gd name="T54" fmla="*/ 37 w 62"/>
                <a:gd name="T55" fmla="*/ 2029 h 134"/>
                <a:gd name="T56" fmla="*/ 67 w 62"/>
                <a:gd name="T57" fmla="*/ 2060 h 134"/>
                <a:gd name="T58" fmla="*/ 154 w 62"/>
                <a:gd name="T59" fmla="*/ 2103 h 134"/>
                <a:gd name="T60" fmla="*/ 216 w 62"/>
                <a:gd name="T61" fmla="*/ 2103 h 134"/>
                <a:gd name="T62" fmla="*/ 216 w 62"/>
                <a:gd name="T63" fmla="*/ 2169 h 134"/>
                <a:gd name="T64" fmla="*/ 216 w 62"/>
                <a:gd name="T65" fmla="*/ 2212 h 134"/>
                <a:gd name="T66" fmla="*/ 254 w 62"/>
                <a:gd name="T67" fmla="*/ 2212 h 134"/>
                <a:gd name="T68" fmla="*/ 369 w 62"/>
                <a:gd name="T69" fmla="*/ 2255 h 134"/>
                <a:gd name="T70" fmla="*/ 406 w 62"/>
                <a:gd name="T71" fmla="*/ 2255 h 134"/>
                <a:gd name="T72" fmla="*/ 446 w 62"/>
                <a:gd name="T73" fmla="*/ 2266 h 134"/>
                <a:gd name="T74" fmla="*/ 482 w 62"/>
                <a:gd name="T75" fmla="*/ 2315 h 134"/>
                <a:gd name="T76" fmla="*/ 557 w 62"/>
                <a:gd name="T77" fmla="*/ 2352 h 134"/>
                <a:gd name="T78" fmla="*/ 597 w 62"/>
                <a:gd name="T79" fmla="*/ 2419 h 134"/>
                <a:gd name="T80" fmla="*/ 661 w 62"/>
                <a:gd name="T81" fmla="*/ 2266 h 134"/>
                <a:gd name="T82" fmla="*/ 771 w 62"/>
                <a:gd name="T83" fmla="*/ 2143 h 134"/>
                <a:gd name="T84" fmla="*/ 885 w 62"/>
                <a:gd name="T85" fmla="*/ 1989 h 134"/>
                <a:gd name="T86" fmla="*/ 885 w 62"/>
                <a:gd name="T87" fmla="*/ 1662 h 134"/>
                <a:gd name="T88" fmla="*/ 975 w 62"/>
                <a:gd name="T89" fmla="*/ 1604 h 134"/>
                <a:gd name="T90" fmla="*/ 1100 w 62"/>
                <a:gd name="T91" fmla="*/ 1452 h 134"/>
                <a:gd name="T92" fmla="*/ 1145 w 62"/>
                <a:gd name="T93" fmla="*/ 1334 h 134"/>
                <a:gd name="T94" fmla="*/ 1145 w 62"/>
                <a:gd name="T95" fmla="*/ 37 h 134"/>
                <a:gd name="T96" fmla="*/ 1100 w 62"/>
                <a:gd name="T97" fmla="*/ 0 h 13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62"/>
                <a:gd name="T148" fmla="*/ 0 h 134"/>
                <a:gd name="T149" fmla="*/ 62 w 62"/>
                <a:gd name="T150" fmla="*/ 134 h 134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62" h="134">
                  <a:moveTo>
                    <a:pt x="60" y="0"/>
                  </a:moveTo>
                  <a:lnTo>
                    <a:pt x="56" y="6"/>
                  </a:lnTo>
                  <a:lnTo>
                    <a:pt x="50" y="14"/>
                  </a:lnTo>
                  <a:lnTo>
                    <a:pt x="48" y="22"/>
                  </a:lnTo>
                  <a:lnTo>
                    <a:pt x="40" y="28"/>
                  </a:lnTo>
                  <a:lnTo>
                    <a:pt x="38" y="24"/>
                  </a:lnTo>
                  <a:lnTo>
                    <a:pt x="30" y="28"/>
                  </a:lnTo>
                  <a:lnTo>
                    <a:pt x="26" y="30"/>
                  </a:lnTo>
                  <a:lnTo>
                    <a:pt x="22" y="30"/>
                  </a:lnTo>
                  <a:lnTo>
                    <a:pt x="10" y="30"/>
                  </a:lnTo>
                  <a:lnTo>
                    <a:pt x="10" y="38"/>
                  </a:lnTo>
                  <a:lnTo>
                    <a:pt x="6" y="42"/>
                  </a:lnTo>
                  <a:lnTo>
                    <a:pt x="0" y="46"/>
                  </a:lnTo>
                  <a:lnTo>
                    <a:pt x="0" y="50"/>
                  </a:lnTo>
                  <a:lnTo>
                    <a:pt x="2" y="64"/>
                  </a:lnTo>
                  <a:lnTo>
                    <a:pt x="4" y="66"/>
                  </a:lnTo>
                  <a:lnTo>
                    <a:pt x="6" y="68"/>
                  </a:lnTo>
                  <a:lnTo>
                    <a:pt x="8" y="74"/>
                  </a:lnTo>
                  <a:lnTo>
                    <a:pt x="8" y="78"/>
                  </a:lnTo>
                  <a:lnTo>
                    <a:pt x="8" y="86"/>
                  </a:lnTo>
                  <a:lnTo>
                    <a:pt x="6" y="86"/>
                  </a:lnTo>
                  <a:lnTo>
                    <a:pt x="4" y="88"/>
                  </a:lnTo>
                  <a:lnTo>
                    <a:pt x="4" y="90"/>
                  </a:lnTo>
                  <a:lnTo>
                    <a:pt x="6" y="98"/>
                  </a:lnTo>
                  <a:lnTo>
                    <a:pt x="10" y="102"/>
                  </a:lnTo>
                  <a:lnTo>
                    <a:pt x="6" y="108"/>
                  </a:lnTo>
                  <a:lnTo>
                    <a:pt x="4" y="110"/>
                  </a:lnTo>
                  <a:lnTo>
                    <a:pt x="2" y="112"/>
                  </a:lnTo>
                  <a:lnTo>
                    <a:pt x="4" y="114"/>
                  </a:lnTo>
                  <a:lnTo>
                    <a:pt x="8" y="116"/>
                  </a:lnTo>
                  <a:lnTo>
                    <a:pt x="12" y="116"/>
                  </a:lnTo>
                  <a:lnTo>
                    <a:pt x="12" y="120"/>
                  </a:lnTo>
                  <a:lnTo>
                    <a:pt x="12" y="122"/>
                  </a:lnTo>
                  <a:lnTo>
                    <a:pt x="14" y="122"/>
                  </a:lnTo>
                  <a:lnTo>
                    <a:pt x="20" y="124"/>
                  </a:lnTo>
                  <a:lnTo>
                    <a:pt x="22" y="124"/>
                  </a:lnTo>
                  <a:lnTo>
                    <a:pt x="24" y="126"/>
                  </a:lnTo>
                  <a:lnTo>
                    <a:pt x="26" y="128"/>
                  </a:lnTo>
                  <a:lnTo>
                    <a:pt x="30" y="130"/>
                  </a:lnTo>
                  <a:lnTo>
                    <a:pt x="32" y="134"/>
                  </a:lnTo>
                  <a:lnTo>
                    <a:pt x="36" y="126"/>
                  </a:lnTo>
                  <a:lnTo>
                    <a:pt x="42" y="118"/>
                  </a:lnTo>
                  <a:lnTo>
                    <a:pt x="48" y="110"/>
                  </a:lnTo>
                  <a:lnTo>
                    <a:pt x="48" y="92"/>
                  </a:lnTo>
                  <a:lnTo>
                    <a:pt x="52" y="88"/>
                  </a:lnTo>
                  <a:lnTo>
                    <a:pt x="60" y="80"/>
                  </a:lnTo>
                  <a:lnTo>
                    <a:pt x="62" y="74"/>
                  </a:lnTo>
                  <a:lnTo>
                    <a:pt x="62" y="2"/>
                  </a:lnTo>
                  <a:lnTo>
                    <a:pt x="60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679" name="Freeform 81"/>
            <p:cNvSpPr>
              <a:spLocks/>
            </p:cNvSpPr>
            <p:nvPr/>
          </p:nvSpPr>
          <p:spPr bwMode="auto">
            <a:xfrm>
              <a:off x="3748" y="3216"/>
              <a:ext cx="83" cy="179"/>
            </a:xfrm>
            <a:custGeom>
              <a:avLst/>
              <a:gdLst>
                <a:gd name="T0" fmla="*/ 1100 w 62"/>
                <a:gd name="T1" fmla="*/ 0 h 134"/>
                <a:gd name="T2" fmla="*/ 1032 w 62"/>
                <a:gd name="T3" fmla="*/ 114 h 134"/>
                <a:gd name="T4" fmla="*/ 928 w 62"/>
                <a:gd name="T5" fmla="*/ 254 h 134"/>
                <a:gd name="T6" fmla="*/ 885 w 62"/>
                <a:gd name="T7" fmla="*/ 391 h 134"/>
                <a:gd name="T8" fmla="*/ 746 w 62"/>
                <a:gd name="T9" fmla="*/ 494 h 134"/>
                <a:gd name="T10" fmla="*/ 700 w 62"/>
                <a:gd name="T11" fmla="*/ 434 h 134"/>
                <a:gd name="T12" fmla="*/ 557 w 62"/>
                <a:gd name="T13" fmla="*/ 494 h 134"/>
                <a:gd name="T14" fmla="*/ 482 w 62"/>
                <a:gd name="T15" fmla="*/ 541 h 134"/>
                <a:gd name="T16" fmla="*/ 406 w 62"/>
                <a:gd name="T17" fmla="*/ 541 h 134"/>
                <a:gd name="T18" fmla="*/ 179 w 62"/>
                <a:gd name="T19" fmla="*/ 541 h 134"/>
                <a:gd name="T20" fmla="*/ 179 w 62"/>
                <a:gd name="T21" fmla="*/ 695 h 134"/>
                <a:gd name="T22" fmla="*/ 115 w 62"/>
                <a:gd name="T23" fmla="*/ 760 h 134"/>
                <a:gd name="T24" fmla="*/ 0 w 62"/>
                <a:gd name="T25" fmla="*/ 815 h 134"/>
                <a:gd name="T26" fmla="*/ 0 w 62"/>
                <a:gd name="T27" fmla="*/ 910 h 134"/>
                <a:gd name="T28" fmla="*/ 37 w 62"/>
                <a:gd name="T29" fmla="*/ 1154 h 134"/>
                <a:gd name="T30" fmla="*/ 67 w 62"/>
                <a:gd name="T31" fmla="*/ 1201 h 134"/>
                <a:gd name="T32" fmla="*/ 115 w 62"/>
                <a:gd name="T33" fmla="*/ 1240 h 134"/>
                <a:gd name="T34" fmla="*/ 154 w 62"/>
                <a:gd name="T35" fmla="*/ 1334 h 134"/>
                <a:gd name="T36" fmla="*/ 154 w 62"/>
                <a:gd name="T37" fmla="*/ 1407 h 134"/>
                <a:gd name="T38" fmla="*/ 154 w 62"/>
                <a:gd name="T39" fmla="*/ 1562 h 134"/>
                <a:gd name="T40" fmla="*/ 115 w 62"/>
                <a:gd name="T41" fmla="*/ 1562 h 134"/>
                <a:gd name="T42" fmla="*/ 67 w 62"/>
                <a:gd name="T43" fmla="*/ 1604 h 134"/>
                <a:gd name="T44" fmla="*/ 67 w 62"/>
                <a:gd name="T45" fmla="*/ 1624 h 134"/>
                <a:gd name="T46" fmla="*/ 115 w 62"/>
                <a:gd name="T47" fmla="*/ 1775 h 134"/>
                <a:gd name="T48" fmla="*/ 179 w 62"/>
                <a:gd name="T49" fmla="*/ 1847 h 134"/>
                <a:gd name="T50" fmla="*/ 115 w 62"/>
                <a:gd name="T51" fmla="*/ 1944 h 134"/>
                <a:gd name="T52" fmla="*/ 67 w 62"/>
                <a:gd name="T53" fmla="*/ 1989 h 134"/>
                <a:gd name="T54" fmla="*/ 37 w 62"/>
                <a:gd name="T55" fmla="*/ 2029 h 134"/>
                <a:gd name="T56" fmla="*/ 67 w 62"/>
                <a:gd name="T57" fmla="*/ 2060 h 134"/>
                <a:gd name="T58" fmla="*/ 154 w 62"/>
                <a:gd name="T59" fmla="*/ 2103 h 134"/>
                <a:gd name="T60" fmla="*/ 216 w 62"/>
                <a:gd name="T61" fmla="*/ 2103 h 134"/>
                <a:gd name="T62" fmla="*/ 216 w 62"/>
                <a:gd name="T63" fmla="*/ 2169 h 134"/>
                <a:gd name="T64" fmla="*/ 216 w 62"/>
                <a:gd name="T65" fmla="*/ 2212 h 134"/>
                <a:gd name="T66" fmla="*/ 254 w 62"/>
                <a:gd name="T67" fmla="*/ 2212 h 134"/>
                <a:gd name="T68" fmla="*/ 369 w 62"/>
                <a:gd name="T69" fmla="*/ 2255 h 134"/>
                <a:gd name="T70" fmla="*/ 406 w 62"/>
                <a:gd name="T71" fmla="*/ 2255 h 134"/>
                <a:gd name="T72" fmla="*/ 446 w 62"/>
                <a:gd name="T73" fmla="*/ 2266 h 134"/>
                <a:gd name="T74" fmla="*/ 482 w 62"/>
                <a:gd name="T75" fmla="*/ 2315 h 134"/>
                <a:gd name="T76" fmla="*/ 557 w 62"/>
                <a:gd name="T77" fmla="*/ 2352 h 134"/>
                <a:gd name="T78" fmla="*/ 597 w 62"/>
                <a:gd name="T79" fmla="*/ 2419 h 134"/>
                <a:gd name="T80" fmla="*/ 661 w 62"/>
                <a:gd name="T81" fmla="*/ 2266 h 134"/>
                <a:gd name="T82" fmla="*/ 771 w 62"/>
                <a:gd name="T83" fmla="*/ 2143 h 134"/>
                <a:gd name="T84" fmla="*/ 885 w 62"/>
                <a:gd name="T85" fmla="*/ 1989 h 134"/>
                <a:gd name="T86" fmla="*/ 885 w 62"/>
                <a:gd name="T87" fmla="*/ 1662 h 134"/>
                <a:gd name="T88" fmla="*/ 975 w 62"/>
                <a:gd name="T89" fmla="*/ 1604 h 134"/>
                <a:gd name="T90" fmla="*/ 1100 w 62"/>
                <a:gd name="T91" fmla="*/ 1452 h 134"/>
                <a:gd name="T92" fmla="*/ 1145 w 62"/>
                <a:gd name="T93" fmla="*/ 1334 h 134"/>
                <a:gd name="T94" fmla="*/ 1145 w 62"/>
                <a:gd name="T95" fmla="*/ 37 h 134"/>
                <a:gd name="T96" fmla="*/ 1100 w 62"/>
                <a:gd name="T97" fmla="*/ 0 h 13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62"/>
                <a:gd name="T148" fmla="*/ 0 h 134"/>
                <a:gd name="T149" fmla="*/ 62 w 62"/>
                <a:gd name="T150" fmla="*/ 134 h 134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62" h="134">
                  <a:moveTo>
                    <a:pt x="60" y="0"/>
                  </a:moveTo>
                  <a:lnTo>
                    <a:pt x="56" y="6"/>
                  </a:lnTo>
                  <a:lnTo>
                    <a:pt x="50" y="14"/>
                  </a:lnTo>
                  <a:lnTo>
                    <a:pt x="48" y="22"/>
                  </a:lnTo>
                  <a:lnTo>
                    <a:pt x="40" y="28"/>
                  </a:lnTo>
                  <a:lnTo>
                    <a:pt x="38" y="24"/>
                  </a:lnTo>
                  <a:lnTo>
                    <a:pt x="30" y="28"/>
                  </a:lnTo>
                  <a:lnTo>
                    <a:pt x="26" y="30"/>
                  </a:lnTo>
                  <a:lnTo>
                    <a:pt x="22" y="30"/>
                  </a:lnTo>
                  <a:lnTo>
                    <a:pt x="10" y="30"/>
                  </a:lnTo>
                  <a:lnTo>
                    <a:pt x="10" y="38"/>
                  </a:lnTo>
                  <a:lnTo>
                    <a:pt x="6" y="42"/>
                  </a:lnTo>
                  <a:lnTo>
                    <a:pt x="0" y="46"/>
                  </a:lnTo>
                  <a:lnTo>
                    <a:pt x="0" y="50"/>
                  </a:lnTo>
                  <a:lnTo>
                    <a:pt x="2" y="64"/>
                  </a:lnTo>
                  <a:lnTo>
                    <a:pt x="4" y="66"/>
                  </a:lnTo>
                  <a:lnTo>
                    <a:pt x="6" y="68"/>
                  </a:lnTo>
                  <a:lnTo>
                    <a:pt x="8" y="74"/>
                  </a:lnTo>
                  <a:lnTo>
                    <a:pt x="8" y="78"/>
                  </a:lnTo>
                  <a:lnTo>
                    <a:pt x="8" y="86"/>
                  </a:lnTo>
                  <a:lnTo>
                    <a:pt x="6" y="86"/>
                  </a:lnTo>
                  <a:lnTo>
                    <a:pt x="4" y="88"/>
                  </a:lnTo>
                  <a:lnTo>
                    <a:pt x="4" y="90"/>
                  </a:lnTo>
                  <a:lnTo>
                    <a:pt x="6" y="98"/>
                  </a:lnTo>
                  <a:lnTo>
                    <a:pt x="10" y="102"/>
                  </a:lnTo>
                  <a:lnTo>
                    <a:pt x="6" y="108"/>
                  </a:lnTo>
                  <a:lnTo>
                    <a:pt x="4" y="110"/>
                  </a:lnTo>
                  <a:lnTo>
                    <a:pt x="2" y="112"/>
                  </a:lnTo>
                  <a:lnTo>
                    <a:pt x="4" y="114"/>
                  </a:lnTo>
                  <a:lnTo>
                    <a:pt x="8" y="116"/>
                  </a:lnTo>
                  <a:lnTo>
                    <a:pt x="12" y="116"/>
                  </a:lnTo>
                  <a:lnTo>
                    <a:pt x="12" y="120"/>
                  </a:lnTo>
                  <a:lnTo>
                    <a:pt x="12" y="122"/>
                  </a:lnTo>
                  <a:lnTo>
                    <a:pt x="14" y="122"/>
                  </a:lnTo>
                  <a:lnTo>
                    <a:pt x="20" y="124"/>
                  </a:lnTo>
                  <a:lnTo>
                    <a:pt x="22" y="124"/>
                  </a:lnTo>
                  <a:lnTo>
                    <a:pt x="24" y="126"/>
                  </a:lnTo>
                  <a:lnTo>
                    <a:pt x="26" y="128"/>
                  </a:lnTo>
                  <a:lnTo>
                    <a:pt x="30" y="130"/>
                  </a:lnTo>
                  <a:lnTo>
                    <a:pt x="32" y="134"/>
                  </a:lnTo>
                  <a:lnTo>
                    <a:pt x="36" y="126"/>
                  </a:lnTo>
                  <a:lnTo>
                    <a:pt x="42" y="118"/>
                  </a:lnTo>
                  <a:lnTo>
                    <a:pt x="48" y="110"/>
                  </a:lnTo>
                  <a:lnTo>
                    <a:pt x="48" y="92"/>
                  </a:lnTo>
                  <a:lnTo>
                    <a:pt x="52" y="88"/>
                  </a:lnTo>
                  <a:lnTo>
                    <a:pt x="60" y="80"/>
                  </a:lnTo>
                  <a:lnTo>
                    <a:pt x="62" y="74"/>
                  </a:lnTo>
                  <a:lnTo>
                    <a:pt x="62" y="2"/>
                  </a:lnTo>
                  <a:lnTo>
                    <a:pt x="60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680" name="Freeform 82"/>
            <p:cNvSpPr>
              <a:spLocks/>
            </p:cNvSpPr>
            <p:nvPr/>
          </p:nvSpPr>
          <p:spPr bwMode="auto">
            <a:xfrm>
              <a:off x="3676" y="2820"/>
              <a:ext cx="845" cy="977"/>
            </a:xfrm>
            <a:custGeom>
              <a:avLst/>
              <a:gdLst>
                <a:gd name="T0" fmla="*/ 368 w 632"/>
                <a:gd name="T1" fmla="*/ 1954 h 730"/>
                <a:gd name="T2" fmla="*/ 154 w 632"/>
                <a:gd name="T3" fmla="*/ 2360 h 730"/>
                <a:gd name="T4" fmla="*/ 154 w 632"/>
                <a:gd name="T5" fmla="*/ 3212 h 730"/>
                <a:gd name="T6" fmla="*/ 543 w 632"/>
                <a:gd name="T7" fmla="*/ 4200 h 730"/>
                <a:gd name="T8" fmla="*/ 1242 w 632"/>
                <a:gd name="T9" fmla="*/ 3615 h 730"/>
                <a:gd name="T10" fmla="*/ 2269 w 632"/>
                <a:gd name="T11" fmla="*/ 3654 h 730"/>
                <a:gd name="T12" fmla="*/ 2995 w 632"/>
                <a:gd name="T13" fmla="*/ 4530 h 730"/>
                <a:gd name="T14" fmla="*/ 3359 w 632"/>
                <a:gd name="T15" fmla="*/ 5347 h 730"/>
                <a:gd name="T16" fmla="*/ 3425 w 632"/>
                <a:gd name="T17" fmla="*/ 5981 h 730"/>
                <a:gd name="T18" fmla="*/ 3844 w 632"/>
                <a:gd name="T19" fmla="*/ 6448 h 730"/>
                <a:gd name="T20" fmla="*/ 4335 w 632"/>
                <a:gd name="T21" fmla="*/ 6930 h 730"/>
                <a:gd name="T22" fmla="*/ 4891 w 632"/>
                <a:gd name="T23" fmla="*/ 7730 h 730"/>
                <a:gd name="T24" fmla="*/ 5629 w 632"/>
                <a:gd name="T25" fmla="*/ 8480 h 730"/>
                <a:gd name="T26" fmla="*/ 6276 w 632"/>
                <a:gd name="T27" fmla="*/ 8516 h 730"/>
                <a:gd name="T28" fmla="*/ 7090 w 632"/>
                <a:gd name="T29" fmla="*/ 9211 h 730"/>
                <a:gd name="T30" fmla="*/ 7303 w 632"/>
                <a:gd name="T31" fmla="*/ 9481 h 730"/>
                <a:gd name="T32" fmla="*/ 7700 w 632"/>
                <a:gd name="T33" fmla="*/ 9635 h 730"/>
                <a:gd name="T34" fmla="*/ 7589 w 632"/>
                <a:gd name="T35" fmla="*/ 10026 h 730"/>
                <a:gd name="T36" fmla="*/ 8138 w 632"/>
                <a:gd name="T37" fmla="*/ 10316 h 730"/>
                <a:gd name="T38" fmla="*/ 8545 w 632"/>
                <a:gd name="T39" fmla="*/ 10665 h 730"/>
                <a:gd name="T40" fmla="*/ 8836 w 632"/>
                <a:gd name="T41" fmla="*/ 11840 h 730"/>
                <a:gd name="T42" fmla="*/ 8878 w 632"/>
                <a:gd name="T43" fmla="*/ 12362 h 730"/>
                <a:gd name="T44" fmla="*/ 8506 w 632"/>
                <a:gd name="T45" fmla="*/ 12653 h 730"/>
                <a:gd name="T46" fmla="*/ 8183 w 632"/>
                <a:gd name="T47" fmla="*/ 13085 h 730"/>
                <a:gd name="T48" fmla="*/ 8506 w 632"/>
                <a:gd name="T49" fmla="*/ 13418 h 730"/>
                <a:gd name="T50" fmla="*/ 8949 w 632"/>
                <a:gd name="T51" fmla="*/ 12981 h 730"/>
                <a:gd name="T52" fmla="*/ 9466 w 632"/>
                <a:gd name="T53" fmla="*/ 12139 h 730"/>
                <a:gd name="T54" fmla="*/ 10083 w 632"/>
                <a:gd name="T55" fmla="*/ 11918 h 730"/>
                <a:gd name="T56" fmla="*/ 9716 w 632"/>
                <a:gd name="T57" fmla="*/ 11131 h 730"/>
                <a:gd name="T58" fmla="*/ 9357 w 632"/>
                <a:gd name="T59" fmla="*/ 10735 h 730"/>
                <a:gd name="T60" fmla="*/ 9792 w 632"/>
                <a:gd name="T61" fmla="*/ 9769 h 730"/>
                <a:gd name="T62" fmla="*/ 10361 w 632"/>
                <a:gd name="T63" fmla="*/ 10068 h 730"/>
                <a:gd name="T64" fmla="*/ 10944 w 632"/>
                <a:gd name="T65" fmla="*/ 10665 h 730"/>
                <a:gd name="T66" fmla="*/ 11494 w 632"/>
                <a:gd name="T67" fmla="*/ 10470 h 730"/>
                <a:gd name="T68" fmla="*/ 10990 w 632"/>
                <a:gd name="T69" fmla="*/ 9545 h 730"/>
                <a:gd name="T70" fmla="*/ 10083 w 632"/>
                <a:gd name="T71" fmla="*/ 8847 h 730"/>
                <a:gd name="T72" fmla="*/ 8902 w 632"/>
                <a:gd name="T73" fmla="*/ 8299 h 730"/>
                <a:gd name="T74" fmla="*/ 8902 w 632"/>
                <a:gd name="T75" fmla="*/ 7630 h 730"/>
                <a:gd name="T76" fmla="*/ 7735 w 632"/>
                <a:gd name="T77" fmla="*/ 7412 h 730"/>
                <a:gd name="T78" fmla="*/ 6795 w 632"/>
                <a:gd name="T79" fmla="*/ 6421 h 730"/>
                <a:gd name="T80" fmla="*/ 6678 w 632"/>
                <a:gd name="T81" fmla="*/ 5776 h 730"/>
                <a:gd name="T82" fmla="*/ 6570 w 632"/>
                <a:gd name="T83" fmla="*/ 5347 h 730"/>
                <a:gd name="T84" fmla="*/ 6114 w 632"/>
                <a:gd name="T85" fmla="*/ 4838 h 730"/>
                <a:gd name="T86" fmla="*/ 5511 w 632"/>
                <a:gd name="T87" fmla="*/ 4352 h 730"/>
                <a:gd name="T88" fmla="*/ 5511 w 632"/>
                <a:gd name="T89" fmla="*/ 3252 h 730"/>
                <a:gd name="T90" fmla="*/ 5435 w 632"/>
                <a:gd name="T91" fmla="*/ 2551 h 730"/>
                <a:gd name="T92" fmla="*/ 6239 w 632"/>
                <a:gd name="T93" fmla="*/ 2211 h 730"/>
                <a:gd name="T94" fmla="*/ 6609 w 632"/>
                <a:gd name="T95" fmla="*/ 2246 h 730"/>
                <a:gd name="T96" fmla="*/ 7001 w 632"/>
                <a:gd name="T97" fmla="*/ 2246 h 730"/>
                <a:gd name="T98" fmla="*/ 6872 w 632"/>
                <a:gd name="T99" fmla="*/ 1585 h 730"/>
                <a:gd name="T100" fmla="*/ 6977 w 632"/>
                <a:gd name="T101" fmla="*/ 984 h 730"/>
                <a:gd name="T102" fmla="*/ 6391 w 632"/>
                <a:gd name="T103" fmla="*/ 815 h 730"/>
                <a:gd name="T104" fmla="*/ 5579 w 632"/>
                <a:gd name="T105" fmla="*/ 154 h 730"/>
                <a:gd name="T106" fmla="*/ 5149 w 632"/>
                <a:gd name="T107" fmla="*/ 115 h 730"/>
                <a:gd name="T108" fmla="*/ 4122 w 632"/>
                <a:gd name="T109" fmla="*/ 254 h 730"/>
                <a:gd name="T110" fmla="*/ 3538 w 632"/>
                <a:gd name="T111" fmla="*/ 404 h 730"/>
                <a:gd name="T112" fmla="*/ 3425 w 632"/>
                <a:gd name="T113" fmla="*/ 815 h 730"/>
                <a:gd name="T114" fmla="*/ 2558 w 632"/>
                <a:gd name="T115" fmla="*/ 515 h 730"/>
                <a:gd name="T116" fmla="*/ 2221 w 632"/>
                <a:gd name="T117" fmla="*/ 1254 h 730"/>
                <a:gd name="T118" fmla="*/ 1717 w 632"/>
                <a:gd name="T119" fmla="*/ 661 h 730"/>
                <a:gd name="T120" fmla="*/ 880 w 632"/>
                <a:gd name="T121" fmla="*/ 1297 h 73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632"/>
                <a:gd name="T184" fmla="*/ 0 h 730"/>
                <a:gd name="T185" fmla="*/ 632 w 632"/>
                <a:gd name="T186" fmla="*/ 730 h 730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632" h="730">
                  <a:moveTo>
                    <a:pt x="20" y="66"/>
                  </a:moveTo>
                  <a:lnTo>
                    <a:pt x="12" y="74"/>
                  </a:lnTo>
                  <a:lnTo>
                    <a:pt x="6" y="82"/>
                  </a:lnTo>
                  <a:lnTo>
                    <a:pt x="16" y="86"/>
                  </a:lnTo>
                  <a:lnTo>
                    <a:pt x="22" y="96"/>
                  </a:lnTo>
                  <a:lnTo>
                    <a:pt x="20" y="106"/>
                  </a:lnTo>
                  <a:lnTo>
                    <a:pt x="10" y="112"/>
                  </a:lnTo>
                  <a:lnTo>
                    <a:pt x="4" y="114"/>
                  </a:lnTo>
                  <a:lnTo>
                    <a:pt x="0" y="118"/>
                  </a:lnTo>
                  <a:lnTo>
                    <a:pt x="0" y="120"/>
                  </a:lnTo>
                  <a:lnTo>
                    <a:pt x="2" y="122"/>
                  </a:lnTo>
                  <a:lnTo>
                    <a:pt x="8" y="128"/>
                  </a:lnTo>
                  <a:lnTo>
                    <a:pt x="10" y="130"/>
                  </a:lnTo>
                  <a:lnTo>
                    <a:pt x="12" y="134"/>
                  </a:lnTo>
                  <a:lnTo>
                    <a:pt x="12" y="138"/>
                  </a:lnTo>
                  <a:lnTo>
                    <a:pt x="8" y="150"/>
                  </a:lnTo>
                  <a:lnTo>
                    <a:pt x="8" y="158"/>
                  </a:lnTo>
                  <a:lnTo>
                    <a:pt x="8" y="174"/>
                  </a:lnTo>
                  <a:lnTo>
                    <a:pt x="10" y="180"/>
                  </a:lnTo>
                  <a:lnTo>
                    <a:pt x="16" y="186"/>
                  </a:lnTo>
                  <a:lnTo>
                    <a:pt x="22" y="190"/>
                  </a:lnTo>
                  <a:lnTo>
                    <a:pt x="32" y="200"/>
                  </a:lnTo>
                  <a:lnTo>
                    <a:pt x="30" y="210"/>
                  </a:lnTo>
                  <a:lnTo>
                    <a:pt x="30" y="228"/>
                  </a:lnTo>
                  <a:lnTo>
                    <a:pt x="42" y="228"/>
                  </a:lnTo>
                  <a:lnTo>
                    <a:pt x="50" y="222"/>
                  </a:lnTo>
                  <a:lnTo>
                    <a:pt x="52" y="218"/>
                  </a:lnTo>
                  <a:lnTo>
                    <a:pt x="54" y="212"/>
                  </a:lnTo>
                  <a:lnTo>
                    <a:pt x="54" y="204"/>
                  </a:lnTo>
                  <a:lnTo>
                    <a:pt x="68" y="196"/>
                  </a:lnTo>
                  <a:lnTo>
                    <a:pt x="74" y="186"/>
                  </a:lnTo>
                  <a:lnTo>
                    <a:pt x="82" y="180"/>
                  </a:lnTo>
                  <a:lnTo>
                    <a:pt x="92" y="178"/>
                  </a:lnTo>
                  <a:lnTo>
                    <a:pt x="106" y="188"/>
                  </a:lnTo>
                  <a:lnTo>
                    <a:pt x="118" y="194"/>
                  </a:lnTo>
                  <a:lnTo>
                    <a:pt x="124" y="198"/>
                  </a:lnTo>
                  <a:lnTo>
                    <a:pt x="148" y="222"/>
                  </a:lnTo>
                  <a:lnTo>
                    <a:pt x="154" y="226"/>
                  </a:lnTo>
                  <a:lnTo>
                    <a:pt x="162" y="228"/>
                  </a:lnTo>
                  <a:lnTo>
                    <a:pt x="164" y="232"/>
                  </a:lnTo>
                  <a:lnTo>
                    <a:pt x="164" y="238"/>
                  </a:lnTo>
                  <a:lnTo>
                    <a:pt x="164" y="246"/>
                  </a:lnTo>
                  <a:lnTo>
                    <a:pt x="162" y="252"/>
                  </a:lnTo>
                  <a:lnTo>
                    <a:pt x="160" y="258"/>
                  </a:lnTo>
                  <a:lnTo>
                    <a:pt x="162" y="262"/>
                  </a:lnTo>
                  <a:lnTo>
                    <a:pt x="170" y="270"/>
                  </a:lnTo>
                  <a:lnTo>
                    <a:pt x="172" y="280"/>
                  </a:lnTo>
                  <a:lnTo>
                    <a:pt x="184" y="290"/>
                  </a:lnTo>
                  <a:lnTo>
                    <a:pt x="180" y="300"/>
                  </a:lnTo>
                  <a:lnTo>
                    <a:pt x="170" y="310"/>
                  </a:lnTo>
                  <a:lnTo>
                    <a:pt x="180" y="312"/>
                  </a:lnTo>
                  <a:lnTo>
                    <a:pt x="184" y="306"/>
                  </a:lnTo>
                  <a:lnTo>
                    <a:pt x="188" y="320"/>
                  </a:lnTo>
                  <a:lnTo>
                    <a:pt x="188" y="324"/>
                  </a:lnTo>
                  <a:lnTo>
                    <a:pt x="188" y="328"/>
                  </a:lnTo>
                  <a:lnTo>
                    <a:pt x="190" y="330"/>
                  </a:lnTo>
                  <a:lnTo>
                    <a:pt x="196" y="332"/>
                  </a:lnTo>
                  <a:lnTo>
                    <a:pt x="202" y="336"/>
                  </a:lnTo>
                  <a:lnTo>
                    <a:pt x="212" y="346"/>
                  </a:lnTo>
                  <a:lnTo>
                    <a:pt x="210" y="350"/>
                  </a:lnTo>
                  <a:lnTo>
                    <a:pt x="202" y="356"/>
                  </a:lnTo>
                  <a:lnTo>
                    <a:pt x="210" y="358"/>
                  </a:lnTo>
                  <a:lnTo>
                    <a:pt x="222" y="358"/>
                  </a:lnTo>
                  <a:lnTo>
                    <a:pt x="232" y="362"/>
                  </a:lnTo>
                  <a:lnTo>
                    <a:pt x="238" y="374"/>
                  </a:lnTo>
                  <a:lnTo>
                    <a:pt x="238" y="376"/>
                  </a:lnTo>
                  <a:lnTo>
                    <a:pt x="240" y="380"/>
                  </a:lnTo>
                  <a:lnTo>
                    <a:pt x="244" y="390"/>
                  </a:lnTo>
                  <a:lnTo>
                    <a:pt x="250" y="390"/>
                  </a:lnTo>
                  <a:lnTo>
                    <a:pt x="256" y="400"/>
                  </a:lnTo>
                  <a:lnTo>
                    <a:pt x="264" y="412"/>
                  </a:lnTo>
                  <a:lnTo>
                    <a:pt x="268" y="420"/>
                  </a:lnTo>
                  <a:lnTo>
                    <a:pt x="282" y="432"/>
                  </a:lnTo>
                  <a:lnTo>
                    <a:pt x="286" y="438"/>
                  </a:lnTo>
                  <a:lnTo>
                    <a:pt x="296" y="440"/>
                  </a:lnTo>
                  <a:lnTo>
                    <a:pt x="298" y="448"/>
                  </a:lnTo>
                  <a:lnTo>
                    <a:pt x="304" y="458"/>
                  </a:lnTo>
                  <a:lnTo>
                    <a:pt x="308" y="460"/>
                  </a:lnTo>
                  <a:lnTo>
                    <a:pt x="314" y="458"/>
                  </a:lnTo>
                  <a:lnTo>
                    <a:pt x="326" y="458"/>
                  </a:lnTo>
                  <a:lnTo>
                    <a:pt x="328" y="460"/>
                  </a:lnTo>
                  <a:lnTo>
                    <a:pt x="332" y="462"/>
                  </a:lnTo>
                  <a:lnTo>
                    <a:pt x="338" y="464"/>
                  </a:lnTo>
                  <a:lnTo>
                    <a:pt x="344" y="462"/>
                  </a:lnTo>
                  <a:lnTo>
                    <a:pt x="350" y="462"/>
                  </a:lnTo>
                  <a:lnTo>
                    <a:pt x="352" y="462"/>
                  </a:lnTo>
                  <a:lnTo>
                    <a:pt x="364" y="480"/>
                  </a:lnTo>
                  <a:lnTo>
                    <a:pt x="368" y="494"/>
                  </a:lnTo>
                  <a:lnTo>
                    <a:pt x="376" y="496"/>
                  </a:lnTo>
                  <a:lnTo>
                    <a:pt x="388" y="500"/>
                  </a:lnTo>
                  <a:lnTo>
                    <a:pt x="390" y="502"/>
                  </a:lnTo>
                  <a:lnTo>
                    <a:pt x="392" y="510"/>
                  </a:lnTo>
                  <a:lnTo>
                    <a:pt x="392" y="514"/>
                  </a:lnTo>
                  <a:lnTo>
                    <a:pt x="392" y="516"/>
                  </a:lnTo>
                  <a:lnTo>
                    <a:pt x="396" y="516"/>
                  </a:lnTo>
                  <a:lnTo>
                    <a:pt x="400" y="514"/>
                  </a:lnTo>
                  <a:lnTo>
                    <a:pt x="404" y="514"/>
                  </a:lnTo>
                  <a:lnTo>
                    <a:pt x="406" y="512"/>
                  </a:lnTo>
                  <a:lnTo>
                    <a:pt x="412" y="510"/>
                  </a:lnTo>
                  <a:lnTo>
                    <a:pt x="422" y="512"/>
                  </a:lnTo>
                  <a:lnTo>
                    <a:pt x="422" y="516"/>
                  </a:lnTo>
                  <a:lnTo>
                    <a:pt x="422" y="522"/>
                  </a:lnTo>
                  <a:lnTo>
                    <a:pt x="422" y="528"/>
                  </a:lnTo>
                  <a:lnTo>
                    <a:pt x="420" y="530"/>
                  </a:lnTo>
                  <a:lnTo>
                    <a:pt x="416" y="540"/>
                  </a:lnTo>
                  <a:lnTo>
                    <a:pt x="414" y="542"/>
                  </a:lnTo>
                  <a:lnTo>
                    <a:pt x="414" y="544"/>
                  </a:lnTo>
                  <a:lnTo>
                    <a:pt x="416" y="544"/>
                  </a:lnTo>
                  <a:lnTo>
                    <a:pt x="422" y="548"/>
                  </a:lnTo>
                  <a:lnTo>
                    <a:pt x="426" y="550"/>
                  </a:lnTo>
                  <a:lnTo>
                    <a:pt x="430" y="552"/>
                  </a:lnTo>
                  <a:lnTo>
                    <a:pt x="434" y="558"/>
                  </a:lnTo>
                  <a:lnTo>
                    <a:pt x="436" y="562"/>
                  </a:lnTo>
                  <a:lnTo>
                    <a:pt x="446" y="560"/>
                  </a:lnTo>
                  <a:lnTo>
                    <a:pt x="450" y="556"/>
                  </a:lnTo>
                  <a:lnTo>
                    <a:pt x="454" y="556"/>
                  </a:lnTo>
                  <a:lnTo>
                    <a:pt x="456" y="556"/>
                  </a:lnTo>
                  <a:lnTo>
                    <a:pt x="458" y="556"/>
                  </a:lnTo>
                  <a:lnTo>
                    <a:pt x="466" y="568"/>
                  </a:lnTo>
                  <a:lnTo>
                    <a:pt x="468" y="578"/>
                  </a:lnTo>
                  <a:lnTo>
                    <a:pt x="468" y="586"/>
                  </a:lnTo>
                  <a:lnTo>
                    <a:pt x="468" y="594"/>
                  </a:lnTo>
                  <a:lnTo>
                    <a:pt x="468" y="598"/>
                  </a:lnTo>
                  <a:lnTo>
                    <a:pt x="476" y="610"/>
                  </a:lnTo>
                  <a:lnTo>
                    <a:pt x="484" y="618"/>
                  </a:lnTo>
                  <a:lnTo>
                    <a:pt x="484" y="642"/>
                  </a:lnTo>
                  <a:lnTo>
                    <a:pt x="494" y="650"/>
                  </a:lnTo>
                  <a:lnTo>
                    <a:pt x="494" y="662"/>
                  </a:lnTo>
                  <a:lnTo>
                    <a:pt x="496" y="664"/>
                  </a:lnTo>
                  <a:lnTo>
                    <a:pt x="496" y="666"/>
                  </a:lnTo>
                  <a:lnTo>
                    <a:pt x="494" y="668"/>
                  </a:lnTo>
                  <a:lnTo>
                    <a:pt x="486" y="670"/>
                  </a:lnTo>
                  <a:lnTo>
                    <a:pt x="480" y="668"/>
                  </a:lnTo>
                  <a:lnTo>
                    <a:pt x="474" y="670"/>
                  </a:lnTo>
                  <a:lnTo>
                    <a:pt x="468" y="670"/>
                  </a:lnTo>
                  <a:lnTo>
                    <a:pt x="466" y="672"/>
                  </a:lnTo>
                  <a:lnTo>
                    <a:pt x="466" y="680"/>
                  </a:lnTo>
                  <a:lnTo>
                    <a:pt x="466" y="686"/>
                  </a:lnTo>
                  <a:lnTo>
                    <a:pt x="460" y="702"/>
                  </a:lnTo>
                  <a:lnTo>
                    <a:pt x="456" y="704"/>
                  </a:lnTo>
                  <a:lnTo>
                    <a:pt x="452" y="706"/>
                  </a:lnTo>
                  <a:lnTo>
                    <a:pt x="450" y="706"/>
                  </a:lnTo>
                  <a:lnTo>
                    <a:pt x="450" y="708"/>
                  </a:lnTo>
                  <a:lnTo>
                    <a:pt x="448" y="710"/>
                  </a:lnTo>
                  <a:lnTo>
                    <a:pt x="446" y="710"/>
                  </a:lnTo>
                  <a:lnTo>
                    <a:pt x="446" y="712"/>
                  </a:lnTo>
                  <a:lnTo>
                    <a:pt x="456" y="718"/>
                  </a:lnTo>
                  <a:lnTo>
                    <a:pt x="458" y="724"/>
                  </a:lnTo>
                  <a:lnTo>
                    <a:pt x="460" y="726"/>
                  </a:lnTo>
                  <a:lnTo>
                    <a:pt x="466" y="728"/>
                  </a:lnTo>
                  <a:lnTo>
                    <a:pt x="476" y="730"/>
                  </a:lnTo>
                  <a:lnTo>
                    <a:pt x="482" y="728"/>
                  </a:lnTo>
                  <a:lnTo>
                    <a:pt x="484" y="718"/>
                  </a:lnTo>
                  <a:lnTo>
                    <a:pt x="486" y="710"/>
                  </a:lnTo>
                  <a:lnTo>
                    <a:pt x="488" y="706"/>
                  </a:lnTo>
                  <a:lnTo>
                    <a:pt x="490" y="704"/>
                  </a:lnTo>
                  <a:lnTo>
                    <a:pt x="496" y="702"/>
                  </a:lnTo>
                  <a:lnTo>
                    <a:pt x="504" y="702"/>
                  </a:lnTo>
                  <a:lnTo>
                    <a:pt x="506" y="700"/>
                  </a:lnTo>
                  <a:lnTo>
                    <a:pt x="512" y="696"/>
                  </a:lnTo>
                  <a:lnTo>
                    <a:pt x="512" y="664"/>
                  </a:lnTo>
                  <a:lnTo>
                    <a:pt x="518" y="658"/>
                  </a:lnTo>
                  <a:lnTo>
                    <a:pt x="524" y="654"/>
                  </a:lnTo>
                  <a:lnTo>
                    <a:pt x="534" y="654"/>
                  </a:lnTo>
                  <a:lnTo>
                    <a:pt x="542" y="654"/>
                  </a:lnTo>
                  <a:lnTo>
                    <a:pt x="548" y="652"/>
                  </a:lnTo>
                  <a:lnTo>
                    <a:pt x="552" y="648"/>
                  </a:lnTo>
                  <a:lnTo>
                    <a:pt x="552" y="646"/>
                  </a:lnTo>
                  <a:lnTo>
                    <a:pt x="550" y="636"/>
                  </a:lnTo>
                  <a:lnTo>
                    <a:pt x="546" y="628"/>
                  </a:lnTo>
                  <a:lnTo>
                    <a:pt x="548" y="616"/>
                  </a:lnTo>
                  <a:lnTo>
                    <a:pt x="538" y="608"/>
                  </a:lnTo>
                  <a:lnTo>
                    <a:pt x="536" y="606"/>
                  </a:lnTo>
                  <a:lnTo>
                    <a:pt x="532" y="604"/>
                  </a:lnTo>
                  <a:lnTo>
                    <a:pt x="530" y="604"/>
                  </a:lnTo>
                  <a:lnTo>
                    <a:pt x="528" y="600"/>
                  </a:lnTo>
                  <a:lnTo>
                    <a:pt x="526" y="598"/>
                  </a:lnTo>
                  <a:lnTo>
                    <a:pt x="514" y="594"/>
                  </a:lnTo>
                  <a:lnTo>
                    <a:pt x="512" y="588"/>
                  </a:lnTo>
                  <a:lnTo>
                    <a:pt x="512" y="582"/>
                  </a:lnTo>
                  <a:lnTo>
                    <a:pt x="512" y="572"/>
                  </a:lnTo>
                  <a:lnTo>
                    <a:pt x="516" y="566"/>
                  </a:lnTo>
                  <a:lnTo>
                    <a:pt x="522" y="556"/>
                  </a:lnTo>
                  <a:lnTo>
                    <a:pt x="528" y="550"/>
                  </a:lnTo>
                  <a:lnTo>
                    <a:pt x="538" y="546"/>
                  </a:lnTo>
                  <a:lnTo>
                    <a:pt x="536" y="530"/>
                  </a:lnTo>
                  <a:lnTo>
                    <a:pt x="546" y="524"/>
                  </a:lnTo>
                  <a:lnTo>
                    <a:pt x="554" y="532"/>
                  </a:lnTo>
                  <a:lnTo>
                    <a:pt x="560" y="540"/>
                  </a:lnTo>
                  <a:lnTo>
                    <a:pt x="562" y="544"/>
                  </a:lnTo>
                  <a:lnTo>
                    <a:pt x="566" y="546"/>
                  </a:lnTo>
                  <a:lnTo>
                    <a:pt x="568" y="546"/>
                  </a:lnTo>
                  <a:lnTo>
                    <a:pt x="576" y="546"/>
                  </a:lnTo>
                  <a:lnTo>
                    <a:pt x="580" y="544"/>
                  </a:lnTo>
                  <a:lnTo>
                    <a:pt x="590" y="544"/>
                  </a:lnTo>
                  <a:lnTo>
                    <a:pt x="600" y="552"/>
                  </a:lnTo>
                  <a:lnTo>
                    <a:pt x="600" y="566"/>
                  </a:lnTo>
                  <a:lnTo>
                    <a:pt x="600" y="578"/>
                  </a:lnTo>
                  <a:lnTo>
                    <a:pt x="604" y="580"/>
                  </a:lnTo>
                  <a:lnTo>
                    <a:pt x="612" y="584"/>
                  </a:lnTo>
                  <a:lnTo>
                    <a:pt x="622" y="590"/>
                  </a:lnTo>
                  <a:lnTo>
                    <a:pt x="628" y="588"/>
                  </a:lnTo>
                  <a:lnTo>
                    <a:pt x="628" y="572"/>
                  </a:lnTo>
                  <a:lnTo>
                    <a:pt x="630" y="568"/>
                  </a:lnTo>
                  <a:lnTo>
                    <a:pt x="632" y="558"/>
                  </a:lnTo>
                  <a:lnTo>
                    <a:pt x="632" y="546"/>
                  </a:lnTo>
                  <a:lnTo>
                    <a:pt x="624" y="540"/>
                  </a:lnTo>
                  <a:lnTo>
                    <a:pt x="616" y="532"/>
                  </a:lnTo>
                  <a:lnTo>
                    <a:pt x="608" y="524"/>
                  </a:lnTo>
                  <a:lnTo>
                    <a:pt x="602" y="518"/>
                  </a:lnTo>
                  <a:lnTo>
                    <a:pt x="588" y="510"/>
                  </a:lnTo>
                  <a:lnTo>
                    <a:pt x="566" y="498"/>
                  </a:lnTo>
                  <a:lnTo>
                    <a:pt x="556" y="486"/>
                  </a:lnTo>
                  <a:lnTo>
                    <a:pt x="556" y="484"/>
                  </a:lnTo>
                  <a:lnTo>
                    <a:pt x="554" y="482"/>
                  </a:lnTo>
                  <a:lnTo>
                    <a:pt x="552" y="480"/>
                  </a:lnTo>
                  <a:lnTo>
                    <a:pt x="542" y="482"/>
                  </a:lnTo>
                  <a:lnTo>
                    <a:pt x="532" y="474"/>
                  </a:lnTo>
                  <a:lnTo>
                    <a:pt x="516" y="470"/>
                  </a:lnTo>
                  <a:lnTo>
                    <a:pt x="504" y="464"/>
                  </a:lnTo>
                  <a:lnTo>
                    <a:pt x="496" y="456"/>
                  </a:lnTo>
                  <a:lnTo>
                    <a:pt x="488" y="450"/>
                  </a:lnTo>
                  <a:lnTo>
                    <a:pt x="480" y="444"/>
                  </a:lnTo>
                  <a:lnTo>
                    <a:pt x="486" y="434"/>
                  </a:lnTo>
                  <a:lnTo>
                    <a:pt x="496" y="428"/>
                  </a:lnTo>
                  <a:lnTo>
                    <a:pt x="500" y="420"/>
                  </a:lnTo>
                  <a:lnTo>
                    <a:pt x="498" y="414"/>
                  </a:lnTo>
                  <a:lnTo>
                    <a:pt x="488" y="414"/>
                  </a:lnTo>
                  <a:lnTo>
                    <a:pt x="472" y="414"/>
                  </a:lnTo>
                  <a:lnTo>
                    <a:pt x="466" y="412"/>
                  </a:lnTo>
                  <a:lnTo>
                    <a:pt x="454" y="414"/>
                  </a:lnTo>
                  <a:lnTo>
                    <a:pt x="448" y="418"/>
                  </a:lnTo>
                  <a:lnTo>
                    <a:pt x="436" y="410"/>
                  </a:lnTo>
                  <a:lnTo>
                    <a:pt x="424" y="402"/>
                  </a:lnTo>
                  <a:lnTo>
                    <a:pt x="418" y="398"/>
                  </a:lnTo>
                  <a:lnTo>
                    <a:pt x="408" y="386"/>
                  </a:lnTo>
                  <a:lnTo>
                    <a:pt x="384" y="362"/>
                  </a:lnTo>
                  <a:lnTo>
                    <a:pt x="378" y="356"/>
                  </a:lnTo>
                  <a:lnTo>
                    <a:pt x="374" y="352"/>
                  </a:lnTo>
                  <a:lnTo>
                    <a:pt x="372" y="348"/>
                  </a:lnTo>
                  <a:lnTo>
                    <a:pt x="372" y="340"/>
                  </a:lnTo>
                  <a:lnTo>
                    <a:pt x="370" y="334"/>
                  </a:lnTo>
                  <a:lnTo>
                    <a:pt x="366" y="326"/>
                  </a:lnTo>
                  <a:lnTo>
                    <a:pt x="366" y="322"/>
                  </a:lnTo>
                  <a:lnTo>
                    <a:pt x="366" y="316"/>
                  </a:lnTo>
                  <a:lnTo>
                    <a:pt x="366" y="314"/>
                  </a:lnTo>
                  <a:lnTo>
                    <a:pt x="366" y="308"/>
                  </a:lnTo>
                  <a:lnTo>
                    <a:pt x="364" y="304"/>
                  </a:lnTo>
                  <a:lnTo>
                    <a:pt x="362" y="302"/>
                  </a:lnTo>
                  <a:lnTo>
                    <a:pt x="360" y="300"/>
                  </a:lnTo>
                  <a:lnTo>
                    <a:pt x="360" y="296"/>
                  </a:lnTo>
                  <a:lnTo>
                    <a:pt x="360" y="290"/>
                  </a:lnTo>
                  <a:lnTo>
                    <a:pt x="358" y="286"/>
                  </a:lnTo>
                  <a:lnTo>
                    <a:pt x="356" y="280"/>
                  </a:lnTo>
                  <a:lnTo>
                    <a:pt x="352" y="274"/>
                  </a:lnTo>
                  <a:lnTo>
                    <a:pt x="344" y="268"/>
                  </a:lnTo>
                  <a:lnTo>
                    <a:pt x="338" y="266"/>
                  </a:lnTo>
                  <a:lnTo>
                    <a:pt x="334" y="262"/>
                  </a:lnTo>
                  <a:lnTo>
                    <a:pt x="326" y="252"/>
                  </a:lnTo>
                  <a:lnTo>
                    <a:pt x="322" y="248"/>
                  </a:lnTo>
                  <a:lnTo>
                    <a:pt x="318" y="244"/>
                  </a:lnTo>
                  <a:lnTo>
                    <a:pt x="316" y="242"/>
                  </a:lnTo>
                  <a:lnTo>
                    <a:pt x="308" y="238"/>
                  </a:lnTo>
                  <a:lnTo>
                    <a:pt x="302" y="236"/>
                  </a:lnTo>
                  <a:lnTo>
                    <a:pt x="294" y="220"/>
                  </a:lnTo>
                  <a:lnTo>
                    <a:pt x="294" y="212"/>
                  </a:lnTo>
                  <a:lnTo>
                    <a:pt x="294" y="202"/>
                  </a:lnTo>
                  <a:lnTo>
                    <a:pt x="290" y="188"/>
                  </a:lnTo>
                  <a:lnTo>
                    <a:pt x="294" y="182"/>
                  </a:lnTo>
                  <a:lnTo>
                    <a:pt x="302" y="176"/>
                  </a:lnTo>
                  <a:lnTo>
                    <a:pt x="306" y="174"/>
                  </a:lnTo>
                  <a:lnTo>
                    <a:pt x="306" y="172"/>
                  </a:lnTo>
                  <a:lnTo>
                    <a:pt x="304" y="168"/>
                  </a:lnTo>
                  <a:lnTo>
                    <a:pt x="300" y="152"/>
                  </a:lnTo>
                  <a:lnTo>
                    <a:pt x="298" y="144"/>
                  </a:lnTo>
                  <a:lnTo>
                    <a:pt x="298" y="138"/>
                  </a:lnTo>
                  <a:lnTo>
                    <a:pt x="298" y="136"/>
                  </a:lnTo>
                  <a:lnTo>
                    <a:pt x="300" y="134"/>
                  </a:lnTo>
                  <a:lnTo>
                    <a:pt x="310" y="134"/>
                  </a:lnTo>
                  <a:lnTo>
                    <a:pt x="322" y="130"/>
                  </a:lnTo>
                  <a:lnTo>
                    <a:pt x="338" y="126"/>
                  </a:lnTo>
                  <a:lnTo>
                    <a:pt x="342" y="120"/>
                  </a:lnTo>
                  <a:lnTo>
                    <a:pt x="344" y="116"/>
                  </a:lnTo>
                  <a:lnTo>
                    <a:pt x="346" y="114"/>
                  </a:lnTo>
                  <a:lnTo>
                    <a:pt x="352" y="114"/>
                  </a:lnTo>
                  <a:lnTo>
                    <a:pt x="358" y="116"/>
                  </a:lnTo>
                  <a:lnTo>
                    <a:pt x="360" y="120"/>
                  </a:lnTo>
                  <a:lnTo>
                    <a:pt x="362" y="122"/>
                  </a:lnTo>
                  <a:lnTo>
                    <a:pt x="364" y="122"/>
                  </a:lnTo>
                  <a:lnTo>
                    <a:pt x="364" y="124"/>
                  </a:lnTo>
                  <a:lnTo>
                    <a:pt x="364" y="126"/>
                  </a:lnTo>
                  <a:lnTo>
                    <a:pt x="372" y="124"/>
                  </a:lnTo>
                  <a:lnTo>
                    <a:pt x="378" y="124"/>
                  </a:lnTo>
                  <a:lnTo>
                    <a:pt x="384" y="122"/>
                  </a:lnTo>
                  <a:lnTo>
                    <a:pt x="386" y="118"/>
                  </a:lnTo>
                  <a:lnTo>
                    <a:pt x="386" y="108"/>
                  </a:lnTo>
                  <a:lnTo>
                    <a:pt x="384" y="106"/>
                  </a:lnTo>
                  <a:lnTo>
                    <a:pt x="382" y="96"/>
                  </a:lnTo>
                  <a:lnTo>
                    <a:pt x="380" y="90"/>
                  </a:lnTo>
                  <a:lnTo>
                    <a:pt x="376" y="86"/>
                  </a:lnTo>
                  <a:lnTo>
                    <a:pt x="372" y="84"/>
                  </a:lnTo>
                  <a:lnTo>
                    <a:pt x="372" y="76"/>
                  </a:lnTo>
                  <a:lnTo>
                    <a:pt x="372" y="68"/>
                  </a:lnTo>
                  <a:lnTo>
                    <a:pt x="372" y="66"/>
                  </a:lnTo>
                  <a:lnTo>
                    <a:pt x="374" y="62"/>
                  </a:lnTo>
                  <a:lnTo>
                    <a:pt x="382" y="54"/>
                  </a:lnTo>
                  <a:lnTo>
                    <a:pt x="384" y="48"/>
                  </a:lnTo>
                  <a:lnTo>
                    <a:pt x="382" y="40"/>
                  </a:lnTo>
                  <a:lnTo>
                    <a:pt x="362" y="38"/>
                  </a:lnTo>
                  <a:lnTo>
                    <a:pt x="358" y="42"/>
                  </a:lnTo>
                  <a:lnTo>
                    <a:pt x="354" y="44"/>
                  </a:lnTo>
                  <a:lnTo>
                    <a:pt x="350" y="44"/>
                  </a:lnTo>
                  <a:lnTo>
                    <a:pt x="338" y="42"/>
                  </a:lnTo>
                  <a:lnTo>
                    <a:pt x="332" y="38"/>
                  </a:lnTo>
                  <a:lnTo>
                    <a:pt x="322" y="32"/>
                  </a:lnTo>
                  <a:lnTo>
                    <a:pt x="320" y="30"/>
                  </a:lnTo>
                  <a:lnTo>
                    <a:pt x="316" y="24"/>
                  </a:lnTo>
                  <a:lnTo>
                    <a:pt x="306" y="8"/>
                  </a:lnTo>
                  <a:lnTo>
                    <a:pt x="306" y="4"/>
                  </a:lnTo>
                  <a:lnTo>
                    <a:pt x="306" y="2"/>
                  </a:lnTo>
                  <a:lnTo>
                    <a:pt x="304" y="0"/>
                  </a:lnTo>
                  <a:lnTo>
                    <a:pt x="296" y="2"/>
                  </a:lnTo>
                  <a:lnTo>
                    <a:pt x="292" y="2"/>
                  </a:lnTo>
                  <a:lnTo>
                    <a:pt x="282" y="6"/>
                  </a:lnTo>
                  <a:lnTo>
                    <a:pt x="270" y="2"/>
                  </a:lnTo>
                  <a:lnTo>
                    <a:pt x="262" y="0"/>
                  </a:lnTo>
                  <a:lnTo>
                    <a:pt x="248" y="0"/>
                  </a:lnTo>
                  <a:lnTo>
                    <a:pt x="240" y="10"/>
                  </a:lnTo>
                  <a:lnTo>
                    <a:pt x="234" y="12"/>
                  </a:lnTo>
                  <a:lnTo>
                    <a:pt x="226" y="14"/>
                  </a:lnTo>
                  <a:lnTo>
                    <a:pt x="216" y="4"/>
                  </a:lnTo>
                  <a:lnTo>
                    <a:pt x="212" y="8"/>
                  </a:lnTo>
                  <a:lnTo>
                    <a:pt x="206" y="16"/>
                  </a:lnTo>
                  <a:lnTo>
                    <a:pt x="210" y="26"/>
                  </a:lnTo>
                  <a:lnTo>
                    <a:pt x="204" y="28"/>
                  </a:lnTo>
                  <a:lnTo>
                    <a:pt x="194" y="22"/>
                  </a:lnTo>
                  <a:lnTo>
                    <a:pt x="184" y="20"/>
                  </a:lnTo>
                  <a:lnTo>
                    <a:pt x="184" y="24"/>
                  </a:lnTo>
                  <a:lnTo>
                    <a:pt x="184" y="28"/>
                  </a:lnTo>
                  <a:lnTo>
                    <a:pt x="184" y="30"/>
                  </a:lnTo>
                  <a:lnTo>
                    <a:pt x="188" y="38"/>
                  </a:lnTo>
                  <a:lnTo>
                    <a:pt x="188" y="44"/>
                  </a:lnTo>
                  <a:lnTo>
                    <a:pt x="180" y="46"/>
                  </a:lnTo>
                  <a:lnTo>
                    <a:pt x="174" y="38"/>
                  </a:lnTo>
                  <a:lnTo>
                    <a:pt x="168" y="36"/>
                  </a:lnTo>
                  <a:lnTo>
                    <a:pt x="154" y="36"/>
                  </a:lnTo>
                  <a:lnTo>
                    <a:pt x="150" y="32"/>
                  </a:lnTo>
                  <a:lnTo>
                    <a:pt x="140" y="28"/>
                  </a:lnTo>
                  <a:lnTo>
                    <a:pt x="134" y="32"/>
                  </a:lnTo>
                  <a:lnTo>
                    <a:pt x="136" y="46"/>
                  </a:lnTo>
                  <a:lnTo>
                    <a:pt x="126" y="52"/>
                  </a:lnTo>
                  <a:lnTo>
                    <a:pt x="124" y="62"/>
                  </a:lnTo>
                  <a:lnTo>
                    <a:pt x="124" y="66"/>
                  </a:lnTo>
                  <a:lnTo>
                    <a:pt x="122" y="68"/>
                  </a:lnTo>
                  <a:lnTo>
                    <a:pt x="118" y="68"/>
                  </a:lnTo>
                  <a:lnTo>
                    <a:pt x="116" y="66"/>
                  </a:lnTo>
                  <a:lnTo>
                    <a:pt x="112" y="62"/>
                  </a:lnTo>
                  <a:lnTo>
                    <a:pt x="108" y="54"/>
                  </a:lnTo>
                  <a:lnTo>
                    <a:pt x="104" y="46"/>
                  </a:lnTo>
                  <a:lnTo>
                    <a:pt x="94" y="36"/>
                  </a:lnTo>
                  <a:lnTo>
                    <a:pt x="80" y="38"/>
                  </a:lnTo>
                  <a:lnTo>
                    <a:pt x="76" y="46"/>
                  </a:lnTo>
                  <a:lnTo>
                    <a:pt x="70" y="58"/>
                  </a:lnTo>
                  <a:lnTo>
                    <a:pt x="68" y="64"/>
                  </a:lnTo>
                  <a:lnTo>
                    <a:pt x="56" y="64"/>
                  </a:lnTo>
                  <a:lnTo>
                    <a:pt x="48" y="70"/>
                  </a:lnTo>
                  <a:lnTo>
                    <a:pt x="40" y="74"/>
                  </a:lnTo>
                  <a:lnTo>
                    <a:pt x="32" y="72"/>
                  </a:lnTo>
                  <a:lnTo>
                    <a:pt x="28" y="68"/>
                  </a:lnTo>
                  <a:lnTo>
                    <a:pt x="20" y="66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681" name="Freeform 83"/>
            <p:cNvSpPr>
              <a:spLocks/>
            </p:cNvSpPr>
            <p:nvPr/>
          </p:nvSpPr>
          <p:spPr bwMode="auto">
            <a:xfrm>
              <a:off x="3676" y="2820"/>
              <a:ext cx="845" cy="977"/>
            </a:xfrm>
            <a:custGeom>
              <a:avLst/>
              <a:gdLst>
                <a:gd name="T0" fmla="*/ 368 w 632"/>
                <a:gd name="T1" fmla="*/ 1954 h 730"/>
                <a:gd name="T2" fmla="*/ 154 w 632"/>
                <a:gd name="T3" fmla="*/ 2360 h 730"/>
                <a:gd name="T4" fmla="*/ 154 w 632"/>
                <a:gd name="T5" fmla="*/ 3212 h 730"/>
                <a:gd name="T6" fmla="*/ 543 w 632"/>
                <a:gd name="T7" fmla="*/ 4200 h 730"/>
                <a:gd name="T8" fmla="*/ 1242 w 632"/>
                <a:gd name="T9" fmla="*/ 3615 h 730"/>
                <a:gd name="T10" fmla="*/ 2269 w 632"/>
                <a:gd name="T11" fmla="*/ 3654 h 730"/>
                <a:gd name="T12" fmla="*/ 2995 w 632"/>
                <a:gd name="T13" fmla="*/ 4530 h 730"/>
                <a:gd name="T14" fmla="*/ 3359 w 632"/>
                <a:gd name="T15" fmla="*/ 5347 h 730"/>
                <a:gd name="T16" fmla="*/ 3425 w 632"/>
                <a:gd name="T17" fmla="*/ 5981 h 730"/>
                <a:gd name="T18" fmla="*/ 3844 w 632"/>
                <a:gd name="T19" fmla="*/ 6448 h 730"/>
                <a:gd name="T20" fmla="*/ 4335 w 632"/>
                <a:gd name="T21" fmla="*/ 6930 h 730"/>
                <a:gd name="T22" fmla="*/ 4891 w 632"/>
                <a:gd name="T23" fmla="*/ 7730 h 730"/>
                <a:gd name="T24" fmla="*/ 5629 w 632"/>
                <a:gd name="T25" fmla="*/ 8480 h 730"/>
                <a:gd name="T26" fmla="*/ 6276 w 632"/>
                <a:gd name="T27" fmla="*/ 8516 h 730"/>
                <a:gd name="T28" fmla="*/ 7090 w 632"/>
                <a:gd name="T29" fmla="*/ 9211 h 730"/>
                <a:gd name="T30" fmla="*/ 7303 w 632"/>
                <a:gd name="T31" fmla="*/ 9481 h 730"/>
                <a:gd name="T32" fmla="*/ 7700 w 632"/>
                <a:gd name="T33" fmla="*/ 9635 h 730"/>
                <a:gd name="T34" fmla="*/ 7589 w 632"/>
                <a:gd name="T35" fmla="*/ 10026 h 730"/>
                <a:gd name="T36" fmla="*/ 8138 w 632"/>
                <a:gd name="T37" fmla="*/ 10316 h 730"/>
                <a:gd name="T38" fmla="*/ 8545 w 632"/>
                <a:gd name="T39" fmla="*/ 10665 h 730"/>
                <a:gd name="T40" fmla="*/ 8836 w 632"/>
                <a:gd name="T41" fmla="*/ 11840 h 730"/>
                <a:gd name="T42" fmla="*/ 8878 w 632"/>
                <a:gd name="T43" fmla="*/ 12362 h 730"/>
                <a:gd name="T44" fmla="*/ 8506 w 632"/>
                <a:gd name="T45" fmla="*/ 12653 h 730"/>
                <a:gd name="T46" fmla="*/ 8183 w 632"/>
                <a:gd name="T47" fmla="*/ 13085 h 730"/>
                <a:gd name="T48" fmla="*/ 8506 w 632"/>
                <a:gd name="T49" fmla="*/ 13418 h 730"/>
                <a:gd name="T50" fmla="*/ 8949 w 632"/>
                <a:gd name="T51" fmla="*/ 12981 h 730"/>
                <a:gd name="T52" fmla="*/ 9466 w 632"/>
                <a:gd name="T53" fmla="*/ 12139 h 730"/>
                <a:gd name="T54" fmla="*/ 10083 w 632"/>
                <a:gd name="T55" fmla="*/ 11918 h 730"/>
                <a:gd name="T56" fmla="*/ 9716 w 632"/>
                <a:gd name="T57" fmla="*/ 11131 h 730"/>
                <a:gd name="T58" fmla="*/ 9357 w 632"/>
                <a:gd name="T59" fmla="*/ 10735 h 730"/>
                <a:gd name="T60" fmla="*/ 9792 w 632"/>
                <a:gd name="T61" fmla="*/ 9769 h 730"/>
                <a:gd name="T62" fmla="*/ 10361 w 632"/>
                <a:gd name="T63" fmla="*/ 10068 h 730"/>
                <a:gd name="T64" fmla="*/ 10944 w 632"/>
                <a:gd name="T65" fmla="*/ 10665 h 730"/>
                <a:gd name="T66" fmla="*/ 11494 w 632"/>
                <a:gd name="T67" fmla="*/ 10470 h 730"/>
                <a:gd name="T68" fmla="*/ 10990 w 632"/>
                <a:gd name="T69" fmla="*/ 9545 h 730"/>
                <a:gd name="T70" fmla="*/ 10083 w 632"/>
                <a:gd name="T71" fmla="*/ 8847 h 730"/>
                <a:gd name="T72" fmla="*/ 8902 w 632"/>
                <a:gd name="T73" fmla="*/ 8299 h 730"/>
                <a:gd name="T74" fmla="*/ 8902 w 632"/>
                <a:gd name="T75" fmla="*/ 7630 h 730"/>
                <a:gd name="T76" fmla="*/ 7735 w 632"/>
                <a:gd name="T77" fmla="*/ 7412 h 730"/>
                <a:gd name="T78" fmla="*/ 6795 w 632"/>
                <a:gd name="T79" fmla="*/ 6421 h 730"/>
                <a:gd name="T80" fmla="*/ 6678 w 632"/>
                <a:gd name="T81" fmla="*/ 5776 h 730"/>
                <a:gd name="T82" fmla="*/ 6570 w 632"/>
                <a:gd name="T83" fmla="*/ 5347 h 730"/>
                <a:gd name="T84" fmla="*/ 6114 w 632"/>
                <a:gd name="T85" fmla="*/ 4838 h 730"/>
                <a:gd name="T86" fmla="*/ 5511 w 632"/>
                <a:gd name="T87" fmla="*/ 4352 h 730"/>
                <a:gd name="T88" fmla="*/ 5511 w 632"/>
                <a:gd name="T89" fmla="*/ 3252 h 730"/>
                <a:gd name="T90" fmla="*/ 5435 w 632"/>
                <a:gd name="T91" fmla="*/ 2551 h 730"/>
                <a:gd name="T92" fmla="*/ 6239 w 632"/>
                <a:gd name="T93" fmla="*/ 2211 h 730"/>
                <a:gd name="T94" fmla="*/ 6609 w 632"/>
                <a:gd name="T95" fmla="*/ 2246 h 730"/>
                <a:gd name="T96" fmla="*/ 7001 w 632"/>
                <a:gd name="T97" fmla="*/ 2246 h 730"/>
                <a:gd name="T98" fmla="*/ 6872 w 632"/>
                <a:gd name="T99" fmla="*/ 1585 h 730"/>
                <a:gd name="T100" fmla="*/ 6977 w 632"/>
                <a:gd name="T101" fmla="*/ 984 h 730"/>
                <a:gd name="T102" fmla="*/ 6391 w 632"/>
                <a:gd name="T103" fmla="*/ 815 h 730"/>
                <a:gd name="T104" fmla="*/ 5579 w 632"/>
                <a:gd name="T105" fmla="*/ 154 h 730"/>
                <a:gd name="T106" fmla="*/ 5149 w 632"/>
                <a:gd name="T107" fmla="*/ 115 h 730"/>
                <a:gd name="T108" fmla="*/ 4122 w 632"/>
                <a:gd name="T109" fmla="*/ 254 h 730"/>
                <a:gd name="T110" fmla="*/ 3538 w 632"/>
                <a:gd name="T111" fmla="*/ 404 h 730"/>
                <a:gd name="T112" fmla="*/ 3425 w 632"/>
                <a:gd name="T113" fmla="*/ 815 h 730"/>
                <a:gd name="T114" fmla="*/ 2558 w 632"/>
                <a:gd name="T115" fmla="*/ 515 h 730"/>
                <a:gd name="T116" fmla="*/ 2221 w 632"/>
                <a:gd name="T117" fmla="*/ 1254 h 730"/>
                <a:gd name="T118" fmla="*/ 1717 w 632"/>
                <a:gd name="T119" fmla="*/ 661 h 730"/>
                <a:gd name="T120" fmla="*/ 880 w 632"/>
                <a:gd name="T121" fmla="*/ 1297 h 73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632"/>
                <a:gd name="T184" fmla="*/ 0 h 730"/>
                <a:gd name="T185" fmla="*/ 632 w 632"/>
                <a:gd name="T186" fmla="*/ 730 h 730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632" h="730">
                  <a:moveTo>
                    <a:pt x="20" y="66"/>
                  </a:moveTo>
                  <a:lnTo>
                    <a:pt x="12" y="74"/>
                  </a:lnTo>
                  <a:lnTo>
                    <a:pt x="6" y="82"/>
                  </a:lnTo>
                  <a:lnTo>
                    <a:pt x="16" y="86"/>
                  </a:lnTo>
                  <a:lnTo>
                    <a:pt x="22" y="96"/>
                  </a:lnTo>
                  <a:lnTo>
                    <a:pt x="20" y="106"/>
                  </a:lnTo>
                  <a:lnTo>
                    <a:pt x="10" y="112"/>
                  </a:lnTo>
                  <a:lnTo>
                    <a:pt x="4" y="114"/>
                  </a:lnTo>
                  <a:lnTo>
                    <a:pt x="0" y="118"/>
                  </a:lnTo>
                  <a:lnTo>
                    <a:pt x="0" y="120"/>
                  </a:lnTo>
                  <a:lnTo>
                    <a:pt x="2" y="122"/>
                  </a:lnTo>
                  <a:lnTo>
                    <a:pt x="8" y="128"/>
                  </a:lnTo>
                  <a:lnTo>
                    <a:pt x="10" y="130"/>
                  </a:lnTo>
                  <a:lnTo>
                    <a:pt x="12" y="134"/>
                  </a:lnTo>
                  <a:lnTo>
                    <a:pt x="12" y="138"/>
                  </a:lnTo>
                  <a:lnTo>
                    <a:pt x="8" y="150"/>
                  </a:lnTo>
                  <a:lnTo>
                    <a:pt x="8" y="158"/>
                  </a:lnTo>
                  <a:lnTo>
                    <a:pt x="8" y="174"/>
                  </a:lnTo>
                  <a:lnTo>
                    <a:pt x="10" y="180"/>
                  </a:lnTo>
                  <a:lnTo>
                    <a:pt x="16" y="186"/>
                  </a:lnTo>
                  <a:lnTo>
                    <a:pt x="22" y="190"/>
                  </a:lnTo>
                  <a:lnTo>
                    <a:pt x="32" y="200"/>
                  </a:lnTo>
                  <a:lnTo>
                    <a:pt x="30" y="210"/>
                  </a:lnTo>
                  <a:lnTo>
                    <a:pt x="30" y="228"/>
                  </a:lnTo>
                  <a:lnTo>
                    <a:pt x="42" y="228"/>
                  </a:lnTo>
                  <a:lnTo>
                    <a:pt x="50" y="222"/>
                  </a:lnTo>
                  <a:lnTo>
                    <a:pt x="52" y="218"/>
                  </a:lnTo>
                  <a:lnTo>
                    <a:pt x="54" y="212"/>
                  </a:lnTo>
                  <a:lnTo>
                    <a:pt x="54" y="204"/>
                  </a:lnTo>
                  <a:lnTo>
                    <a:pt x="68" y="196"/>
                  </a:lnTo>
                  <a:lnTo>
                    <a:pt x="74" y="186"/>
                  </a:lnTo>
                  <a:lnTo>
                    <a:pt x="82" y="180"/>
                  </a:lnTo>
                  <a:lnTo>
                    <a:pt x="92" y="178"/>
                  </a:lnTo>
                  <a:lnTo>
                    <a:pt x="106" y="188"/>
                  </a:lnTo>
                  <a:lnTo>
                    <a:pt x="118" y="194"/>
                  </a:lnTo>
                  <a:lnTo>
                    <a:pt x="124" y="198"/>
                  </a:lnTo>
                  <a:lnTo>
                    <a:pt x="148" y="222"/>
                  </a:lnTo>
                  <a:lnTo>
                    <a:pt x="154" y="226"/>
                  </a:lnTo>
                  <a:lnTo>
                    <a:pt x="162" y="228"/>
                  </a:lnTo>
                  <a:lnTo>
                    <a:pt x="164" y="232"/>
                  </a:lnTo>
                  <a:lnTo>
                    <a:pt x="164" y="238"/>
                  </a:lnTo>
                  <a:lnTo>
                    <a:pt x="164" y="246"/>
                  </a:lnTo>
                  <a:lnTo>
                    <a:pt x="162" y="252"/>
                  </a:lnTo>
                  <a:lnTo>
                    <a:pt x="160" y="258"/>
                  </a:lnTo>
                  <a:lnTo>
                    <a:pt x="162" y="262"/>
                  </a:lnTo>
                  <a:lnTo>
                    <a:pt x="170" y="270"/>
                  </a:lnTo>
                  <a:lnTo>
                    <a:pt x="172" y="280"/>
                  </a:lnTo>
                  <a:lnTo>
                    <a:pt x="184" y="290"/>
                  </a:lnTo>
                  <a:lnTo>
                    <a:pt x="180" y="300"/>
                  </a:lnTo>
                  <a:lnTo>
                    <a:pt x="170" y="310"/>
                  </a:lnTo>
                  <a:lnTo>
                    <a:pt x="180" y="312"/>
                  </a:lnTo>
                  <a:lnTo>
                    <a:pt x="184" y="306"/>
                  </a:lnTo>
                  <a:lnTo>
                    <a:pt x="188" y="320"/>
                  </a:lnTo>
                  <a:lnTo>
                    <a:pt x="188" y="324"/>
                  </a:lnTo>
                  <a:lnTo>
                    <a:pt x="188" y="328"/>
                  </a:lnTo>
                  <a:lnTo>
                    <a:pt x="190" y="330"/>
                  </a:lnTo>
                  <a:lnTo>
                    <a:pt x="196" y="332"/>
                  </a:lnTo>
                  <a:lnTo>
                    <a:pt x="202" y="336"/>
                  </a:lnTo>
                  <a:lnTo>
                    <a:pt x="212" y="346"/>
                  </a:lnTo>
                  <a:lnTo>
                    <a:pt x="210" y="350"/>
                  </a:lnTo>
                  <a:lnTo>
                    <a:pt x="202" y="356"/>
                  </a:lnTo>
                  <a:lnTo>
                    <a:pt x="210" y="358"/>
                  </a:lnTo>
                  <a:lnTo>
                    <a:pt x="222" y="358"/>
                  </a:lnTo>
                  <a:lnTo>
                    <a:pt x="232" y="362"/>
                  </a:lnTo>
                  <a:lnTo>
                    <a:pt x="238" y="374"/>
                  </a:lnTo>
                  <a:lnTo>
                    <a:pt x="238" y="376"/>
                  </a:lnTo>
                  <a:lnTo>
                    <a:pt x="240" y="380"/>
                  </a:lnTo>
                  <a:lnTo>
                    <a:pt x="244" y="390"/>
                  </a:lnTo>
                  <a:lnTo>
                    <a:pt x="250" y="390"/>
                  </a:lnTo>
                  <a:lnTo>
                    <a:pt x="256" y="400"/>
                  </a:lnTo>
                  <a:lnTo>
                    <a:pt x="264" y="412"/>
                  </a:lnTo>
                  <a:lnTo>
                    <a:pt x="268" y="420"/>
                  </a:lnTo>
                  <a:lnTo>
                    <a:pt x="282" y="432"/>
                  </a:lnTo>
                  <a:lnTo>
                    <a:pt x="286" y="438"/>
                  </a:lnTo>
                  <a:lnTo>
                    <a:pt x="296" y="440"/>
                  </a:lnTo>
                  <a:lnTo>
                    <a:pt x="298" y="448"/>
                  </a:lnTo>
                  <a:lnTo>
                    <a:pt x="304" y="458"/>
                  </a:lnTo>
                  <a:lnTo>
                    <a:pt x="308" y="460"/>
                  </a:lnTo>
                  <a:lnTo>
                    <a:pt x="314" y="458"/>
                  </a:lnTo>
                  <a:lnTo>
                    <a:pt x="326" y="458"/>
                  </a:lnTo>
                  <a:lnTo>
                    <a:pt x="328" y="460"/>
                  </a:lnTo>
                  <a:lnTo>
                    <a:pt x="332" y="462"/>
                  </a:lnTo>
                  <a:lnTo>
                    <a:pt x="338" y="464"/>
                  </a:lnTo>
                  <a:lnTo>
                    <a:pt x="344" y="462"/>
                  </a:lnTo>
                  <a:lnTo>
                    <a:pt x="350" y="462"/>
                  </a:lnTo>
                  <a:lnTo>
                    <a:pt x="352" y="462"/>
                  </a:lnTo>
                  <a:lnTo>
                    <a:pt x="364" y="480"/>
                  </a:lnTo>
                  <a:lnTo>
                    <a:pt x="368" y="494"/>
                  </a:lnTo>
                  <a:lnTo>
                    <a:pt x="376" y="496"/>
                  </a:lnTo>
                  <a:lnTo>
                    <a:pt x="388" y="500"/>
                  </a:lnTo>
                  <a:lnTo>
                    <a:pt x="390" y="502"/>
                  </a:lnTo>
                  <a:lnTo>
                    <a:pt x="392" y="510"/>
                  </a:lnTo>
                  <a:lnTo>
                    <a:pt x="392" y="514"/>
                  </a:lnTo>
                  <a:lnTo>
                    <a:pt x="392" y="516"/>
                  </a:lnTo>
                  <a:lnTo>
                    <a:pt x="396" y="516"/>
                  </a:lnTo>
                  <a:lnTo>
                    <a:pt x="400" y="514"/>
                  </a:lnTo>
                  <a:lnTo>
                    <a:pt x="404" y="514"/>
                  </a:lnTo>
                  <a:lnTo>
                    <a:pt x="406" y="512"/>
                  </a:lnTo>
                  <a:lnTo>
                    <a:pt x="412" y="510"/>
                  </a:lnTo>
                  <a:lnTo>
                    <a:pt x="422" y="512"/>
                  </a:lnTo>
                  <a:lnTo>
                    <a:pt x="422" y="516"/>
                  </a:lnTo>
                  <a:lnTo>
                    <a:pt x="422" y="522"/>
                  </a:lnTo>
                  <a:lnTo>
                    <a:pt x="422" y="528"/>
                  </a:lnTo>
                  <a:lnTo>
                    <a:pt x="420" y="530"/>
                  </a:lnTo>
                  <a:lnTo>
                    <a:pt x="416" y="540"/>
                  </a:lnTo>
                  <a:lnTo>
                    <a:pt x="414" y="542"/>
                  </a:lnTo>
                  <a:lnTo>
                    <a:pt x="414" y="544"/>
                  </a:lnTo>
                  <a:lnTo>
                    <a:pt x="416" y="544"/>
                  </a:lnTo>
                  <a:lnTo>
                    <a:pt x="422" y="548"/>
                  </a:lnTo>
                  <a:lnTo>
                    <a:pt x="426" y="550"/>
                  </a:lnTo>
                  <a:lnTo>
                    <a:pt x="430" y="552"/>
                  </a:lnTo>
                  <a:lnTo>
                    <a:pt x="434" y="558"/>
                  </a:lnTo>
                  <a:lnTo>
                    <a:pt x="436" y="562"/>
                  </a:lnTo>
                  <a:lnTo>
                    <a:pt x="446" y="560"/>
                  </a:lnTo>
                  <a:lnTo>
                    <a:pt x="450" y="556"/>
                  </a:lnTo>
                  <a:lnTo>
                    <a:pt x="454" y="556"/>
                  </a:lnTo>
                  <a:lnTo>
                    <a:pt x="456" y="556"/>
                  </a:lnTo>
                  <a:lnTo>
                    <a:pt x="458" y="556"/>
                  </a:lnTo>
                  <a:lnTo>
                    <a:pt x="466" y="568"/>
                  </a:lnTo>
                  <a:lnTo>
                    <a:pt x="468" y="578"/>
                  </a:lnTo>
                  <a:lnTo>
                    <a:pt x="468" y="586"/>
                  </a:lnTo>
                  <a:lnTo>
                    <a:pt x="468" y="594"/>
                  </a:lnTo>
                  <a:lnTo>
                    <a:pt x="468" y="598"/>
                  </a:lnTo>
                  <a:lnTo>
                    <a:pt x="476" y="610"/>
                  </a:lnTo>
                  <a:lnTo>
                    <a:pt x="484" y="618"/>
                  </a:lnTo>
                  <a:lnTo>
                    <a:pt x="484" y="642"/>
                  </a:lnTo>
                  <a:lnTo>
                    <a:pt x="494" y="650"/>
                  </a:lnTo>
                  <a:lnTo>
                    <a:pt x="494" y="662"/>
                  </a:lnTo>
                  <a:lnTo>
                    <a:pt x="496" y="664"/>
                  </a:lnTo>
                  <a:lnTo>
                    <a:pt x="496" y="666"/>
                  </a:lnTo>
                  <a:lnTo>
                    <a:pt x="494" y="668"/>
                  </a:lnTo>
                  <a:lnTo>
                    <a:pt x="486" y="670"/>
                  </a:lnTo>
                  <a:lnTo>
                    <a:pt x="480" y="668"/>
                  </a:lnTo>
                  <a:lnTo>
                    <a:pt x="474" y="670"/>
                  </a:lnTo>
                  <a:lnTo>
                    <a:pt x="468" y="670"/>
                  </a:lnTo>
                  <a:lnTo>
                    <a:pt x="466" y="672"/>
                  </a:lnTo>
                  <a:lnTo>
                    <a:pt x="466" y="680"/>
                  </a:lnTo>
                  <a:lnTo>
                    <a:pt x="466" y="686"/>
                  </a:lnTo>
                  <a:lnTo>
                    <a:pt x="460" y="702"/>
                  </a:lnTo>
                  <a:lnTo>
                    <a:pt x="456" y="704"/>
                  </a:lnTo>
                  <a:lnTo>
                    <a:pt x="452" y="706"/>
                  </a:lnTo>
                  <a:lnTo>
                    <a:pt x="450" y="706"/>
                  </a:lnTo>
                  <a:lnTo>
                    <a:pt x="450" y="708"/>
                  </a:lnTo>
                  <a:lnTo>
                    <a:pt x="448" y="710"/>
                  </a:lnTo>
                  <a:lnTo>
                    <a:pt x="446" y="710"/>
                  </a:lnTo>
                  <a:lnTo>
                    <a:pt x="446" y="712"/>
                  </a:lnTo>
                  <a:lnTo>
                    <a:pt x="456" y="718"/>
                  </a:lnTo>
                  <a:lnTo>
                    <a:pt x="458" y="724"/>
                  </a:lnTo>
                  <a:lnTo>
                    <a:pt x="460" y="726"/>
                  </a:lnTo>
                  <a:lnTo>
                    <a:pt x="466" y="728"/>
                  </a:lnTo>
                  <a:lnTo>
                    <a:pt x="476" y="730"/>
                  </a:lnTo>
                  <a:lnTo>
                    <a:pt x="482" y="728"/>
                  </a:lnTo>
                  <a:lnTo>
                    <a:pt x="484" y="718"/>
                  </a:lnTo>
                  <a:lnTo>
                    <a:pt x="486" y="710"/>
                  </a:lnTo>
                  <a:lnTo>
                    <a:pt x="488" y="706"/>
                  </a:lnTo>
                  <a:lnTo>
                    <a:pt x="490" y="704"/>
                  </a:lnTo>
                  <a:lnTo>
                    <a:pt x="496" y="702"/>
                  </a:lnTo>
                  <a:lnTo>
                    <a:pt x="504" y="702"/>
                  </a:lnTo>
                  <a:lnTo>
                    <a:pt x="506" y="700"/>
                  </a:lnTo>
                  <a:lnTo>
                    <a:pt x="512" y="696"/>
                  </a:lnTo>
                  <a:lnTo>
                    <a:pt x="512" y="664"/>
                  </a:lnTo>
                  <a:lnTo>
                    <a:pt x="518" y="658"/>
                  </a:lnTo>
                  <a:lnTo>
                    <a:pt x="524" y="654"/>
                  </a:lnTo>
                  <a:lnTo>
                    <a:pt x="534" y="654"/>
                  </a:lnTo>
                  <a:lnTo>
                    <a:pt x="542" y="654"/>
                  </a:lnTo>
                  <a:lnTo>
                    <a:pt x="548" y="652"/>
                  </a:lnTo>
                  <a:lnTo>
                    <a:pt x="552" y="648"/>
                  </a:lnTo>
                  <a:lnTo>
                    <a:pt x="552" y="646"/>
                  </a:lnTo>
                  <a:lnTo>
                    <a:pt x="550" y="636"/>
                  </a:lnTo>
                  <a:lnTo>
                    <a:pt x="546" y="628"/>
                  </a:lnTo>
                  <a:lnTo>
                    <a:pt x="548" y="616"/>
                  </a:lnTo>
                  <a:lnTo>
                    <a:pt x="538" y="608"/>
                  </a:lnTo>
                  <a:lnTo>
                    <a:pt x="536" y="606"/>
                  </a:lnTo>
                  <a:lnTo>
                    <a:pt x="532" y="604"/>
                  </a:lnTo>
                  <a:lnTo>
                    <a:pt x="530" y="604"/>
                  </a:lnTo>
                  <a:lnTo>
                    <a:pt x="528" y="600"/>
                  </a:lnTo>
                  <a:lnTo>
                    <a:pt x="526" y="598"/>
                  </a:lnTo>
                  <a:lnTo>
                    <a:pt x="514" y="594"/>
                  </a:lnTo>
                  <a:lnTo>
                    <a:pt x="512" y="588"/>
                  </a:lnTo>
                  <a:lnTo>
                    <a:pt x="512" y="582"/>
                  </a:lnTo>
                  <a:lnTo>
                    <a:pt x="512" y="572"/>
                  </a:lnTo>
                  <a:lnTo>
                    <a:pt x="516" y="566"/>
                  </a:lnTo>
                  <a:lnTo>
                    <a:pt x="522" y="556"/>
                  </a:lnTo>
                  <a:lnTo>
                    <a:pt x="528" y="550"/>
                  </a:lnTo>
                  <a:lnTo>
                    <a:pt x="538" y="546"/>
                  </a:lnTo>
                  <a:lnTo>
                    <a:pt x="536" y="530"/>
                  </a:lnTo>
                  <a:lnTo>
                    <a:pt x="546" y="524"/>
                  </a:lnTo>
                  <a:lnTo>
                    <a:pt x="554" y="532"/>
                  </a:lnTo>
                  <a:lnTo>
                    <a:pt x="560" y="540"/>
                  </a:lnTo>
                  <a:lnTo>
                    <a:pt x="562" y="544"/>
                  </a:lnTo>
                  <a:lnTo>
                    <a:pt x="566" y="546"/>
                  </a:lnTo>
                  <a:lnTo>
                    <a:pt x="568" y="546"/>
                  </a:lnTo>
                  <a:lnTo>
                    <a:pt x="576" y="546"/>
                  </a:lnTo>
                  <a:lnTo>
                    <a:pt x="580" y="544"/>
                  </a:lnTo>
                  <a:lnTo>
                    <a:pt x="590" y="544"/>
                  </a:lnTo>
                  <a:lnTo>
                    <a:pt x="600" y="552"/>
                  </a:lnTo>
                  <a:lnTo>
                    <a:pt x="600" y="566"/>
                  </a:lnTo>
                  <a:lnTo>
                    <a:pt x="600" y="578"/>
                  </a:lnTo>
                  <a:lnTo>
                    <a:pt x="604" y="580"/>
                  </a:lnTo>
                  <a:lnTo>
                    <a:pt x="612" y="584"/>
                  </a:lnTo>
                  <a:lnTo>
                    <a:pt x="622" y="590"/>
                  </a:lnTo>
                  <a:lnTo>
                    <a:pt x="628" y="588"/>
                  </a:lnTo>
                  <a:lnTo>
                    <a:pt x="628" y="572"/>
                  </a:lnTo>
                  <a:lnTo>
                    <a:pt x="630" y="568"/>
                  </a:lnTo>
                  <a:lnTo>
                    <a:pt x="632" y="558"/>
                  </a:lnTo>
                  <a:lnTo>
                    <a:pt x="632" y="546"/>
                  </a:lnTo>
                  <a:lnTo>
                    <a:pt x="624" y="540"/>
                  </a:lnTo>
                  <a:lnTo>
                    <a:pt x="616" y="532"/>
                  </a:lnTo>
                  <a:lnTo>
                    <a:pt x="608" y="524"/>
                  </a:lnTo>
                  <a:lnTo>
                    <a:pt x="602" y="518"/>
                  </a:lnTo>
                  <a:lnTo>
                    <a:pt x="588" y="510"/>
                  </a:lnTo>
                  <a:lnTo>
                    <a:pt x="566" y="498"/>
                  </a:lnTo>
                  <a:lnTo>
                    <a:pt x="556" y="486"/>
                  </a:lnTo>
                  <a:lnTo>
                    <a:pt x="556" y="484"/>
                  </a:lnTo>
                  <a:lnTo>
                    <a:pt x="554" y="482"/>
                  </a:lnTo>
                  <a:lnTo>
                    <a:pt x="552" y="480"/>
                  </a:lnTo>
                  <a:lnTo>
                    <a:pt x="542" y="482"/>
                  </a:lnTo>
                  <a:lnTo>
                    <a:pt x="532" y="474"/>
                  </a:lnTo>
                  <a:lnTo>
                    <a:pt x="516" y="470"/>
                  </a:lnTo>
                  <a:lnTo>
                    <a:pt x="504" y="464"/>
                  </a:lnTo>
                  <a:lnTo>
                    <a:pt x="496" y="456"/>
                  </a:lnTo>
                  <a:lnTo>
                    <a:pt x="488" y="450"/>
                  </a:lnTo>
                  <a:lnTo>
                    <a:pt x="480" y="444"/>
                  </a:lnTo>
                  <a:lnTo>
                    <a:pt x="486" y="434"/>
                  </a:lnTo>
                  <a:lnTo>
                    <a:pt x="496" y="428"/>
                  </a:lnTo>
                  <a:lnTo>
                    <a:pt x="500" y="420"/>
                  </a:lnTo>
                  <a:lnTo>
                    <a:pt x="498" y="414"/>
                  </a:lnTo>
                  <a:lnTo>
                    <a:pt x="488" y="414"/>
                  </a:lnTo>
                  <a:lnTo>
                    <a:pt x="472" y="414"/>
                  </a:lnTo>
                  <a:lnTo>
                    <a:pt x="466" y="412"/>
                  </a:lnTo>
                  <a:lnTo>
                    <a:pt x="454" y="414"/>
                  </a:lnTo>
                  <a:lnTo>
                    <a:pt x="448" y="418"/>
                  </a:lnTo>
                  <a:lnTo>
                    <a:pt x="436" y="410"/>
                  </a:lnTo>
                  <a:lnTo>
                    <a:pt x="424" y="402"/>
                  </a:lnTo>
                  <a:lnTo>
                    <a:pt x="418" y="398"/>
                  </a:lnTo>
                  <a:lnTo>
                    <a:pt x="408" y="386"/>
                  </a:lnTo>
                  <a:lnTo>
                    <a:pt x="384" y="362"/>
                  </a:lnTo>
                  <a:lnTo>
                    <a:pt x="378" y="356"/>
                  </a:lnTo>
                  <a:lnTo>
                    <a:pt x="374" y="352"/>
                  </a:lnTo>
                  <a:lnTo>
                    <a:pt x="372" y="348"/>
                  </a:lnTo>
                  <a:lnTo>
                    <a:pt x="372" y="340"/>
                  </a:lnTo>
                  <a:lnTo>
                    <a:pt x="370" y="334"/>
                  </a:lnTo>
                  <a:lnTo>
                    <a:pt x="366" y="326"/>
                  </a:lnTo>
                  <a:lnTo>
                    <a:pt x="366" y="322"/>
                  </a:lnTo>
                  <a:lnTo>
                    <a:pt x="366" y="316"/>
                  </a:lnTo>
                  <a:lnTo>
                    <a:pt x="366" y="314"/>
                  </a:lnTo>
                  <a:lnTo>
                    <a:pt x="366" y="308"/>
                  </a:lnTo>
                  <a:lnTo>
                    <a:pt x="364" y="304"/>
                  </a:lnTo>
                  <a:lnTo>
                    <a:pt x="362" y="302"/>
                  </a:lnTo>
                  <a:lnTo>
                    <a:pt x="360" y="300"/>
                  </a:lnTo>
                  <a:lnTo>
                    <a:pt x="360" y="296"/>
                  </a:lnTo>
                  <a:lnTo>
                    <a:pt x="360" y="290"/>
                  </a:lnTo>
                  <a:lnTo>
                    <a:pt x="358" y="286"/>
                  </a:lnTo>
                  <a:lnTo>
                    <a:pt x="356" y="280"/>
                  </a:lnTo>
                  <a:lnTo>
                    <a:pt x="352" y="274"/>
                  </a:lnTo>
                  <a:lnTo>
                    <a:pt x="344" y="268"/>
                  </a:lnTo>
                  <a:lnTo>
                    <a:pt x="338" y="266"/>
                  </a:lnTo>
                  <a:lnTo>
                    <a:pt x="334" y="262"/>
                  </a:lnTo>
                  <a:lnTo>
                    <a:pt x="326" y="252"/>
                  </a:lnTo>
                  <a:lnTo>
                    <a:pt x="322" y="248"/>
                  </a:lnTo>
                  <a:lnTo>
                    <a:pt x="318" y="244"/>
                  </a:lnTo>
                  <a:lnTo>
                    <a:pt x="316" y="242"/>
                  </a:lnTo>
                  <a:lnTo>
                    <a:pt x="308" y="238"/>
                  </a:lnTo>
                  <a:lnTo>
                    <a:pt x="302" y="236"/>
                  </a:lnTo>
                  <a:lnTo>
                    <a:pt x="294" y="220"/>
                  </a:lnTo>
                  <a:lnTo>
                    <a:pt x="294" y="212"/>
                  </a:lnTo>
                  <a:lnTo>
                    <a:pt x="294" y="202"/>
                  </a:lnTo>
                  <a:lnTo>
                    <a:pt x="290" y="188"/>
                  </a:lnTo>
                  <a:lnTo>
                    <a:pt x="294" y="182"/>
                  </a:lnTo>
                  <a:lnTo>
                    <a:pt x="302" y="176"/>
                  </a:lnTo>
                  <a:lnTo>
                    <a:pt x="306" y="174"/>
                  </a:lnTo>
                  <a:lnTo>
                    <a:pt x="306" y="172"/>
                  </a:lnTo>
                  <a:lnTo>
                    <a:pt x="304" y="168"/>
                  </a:lnTo>
                  <a:lnTo>
                    <a:pt x="300" y="152"/>
                  </a:lnTo>
                  <a:lnTo>
                    <a:pt x="298" y="144"/>
                  </a:lnTo>
                  <a:lnTo>
                    <a:pt x="298" y="138"/>
                  </a:lnTo>
                  <a:lnTo>
                    <a:pt x="298" y="136"/>
                  </a:lnTo>
                  <a:lnTo>
                    <a:pt x="300" y="134"/>
                  </a:lnTo>
                  <a:lnTo>
                    <a:pt x="310" y="134"/>
                  </a:lnTo>
                  <a:lnTo>
                    <a:pt x="322" y="130"/>
                  </a:lnTo>
                  <a:lnTo>
                    <a:pt x="338" y="126"/>
                  </a:lnTo>
                  <a:lnTo>
                    <a:pt x="342" y="120"/>
                  </a:lnTo>
                  <a:lnTo>
                    <a:pt x="344" y="116"/>
                  </a:lnTo>
                  <a:lnTo>
                    <a:pt x="346" y="114"/>
                  </a:lnTo>
                  <a:lnTo>
                    <a:pt x="352" y="114"/>
                  </a:lnTo>
                  <a:lnTo>
                    <a:pt x="358" y="116"/>
                  </a:lnTo>
                  <a:lnTo>
                    <a:pt x="360" y="120"/>
                  </a:lnTo>
                  <a:lnTo>
                    <a:pt x="362" y="122"/>
                  </a:lnTo>
                  <a:lnTo>
                    <a:pt x="364" y="122"/>
                  </a:lnTo>
                  <a:lnTo>
                    <a:pt x="364" y="124"/>
                  </a:lnTo>
                  <a:lnTo>
                    <a:pt x="364" y="126"/>
                  </a:lnTo>
                  <a:lnTo>
                    <a:pt x="372" y="124"/>
                  </a:lnTo>
                  <a:lnTo>
                    <a:pt x="378" y="124"/>
                  </a:lnTo>
                  <a:lnTo>
                    <a:pt x="384" y="122"/>
                  </a:lnTo>
                  <a:lnTo>
                    <a:pt x="386" y="118"/>
                  </a:lnTo>
                  <a:lnTo>
                    <a:pt x="386" y="108"/>
                  </a:lnTo>
                  <a:lnTo>
                    <a:pt x="384" y="106"/>
                  </a:lnTo>
                  <a:lnTo>
                    <a:pt x="382" y="96"/>
                  </a:lnTo>
                  <a:lnTo>
                    <a:pt x="380" y="90"/>
                  </a:lnTo>
                  <a:lnTo>
                    <a:pt x="376" y="86"/>
                  </a:lnTo>
                  <a:lnTo>
                    <a:pt x="372" y="84"/>
                  </a:lnTo>
                  <a:lnTo>
                    <a:pt x="372" y="76"/>
                  </a:lnTo>
                  <a:lnTo>
                    <a:pt x="372" y="68"/>
                  </a:lnTo>
                  <a:lnTo>
                    <a:pt x="372" y="66"/>
                  </a:lnTo>
                  <a:lnTo>
                    <a:pt x="374" y="62"/>
                  </a:lnTo>
                  <a:lnTo>
                    <a:pt x="382" y="54"/>
                  </a:lnTo>
                  <a:lnTo>
                    <a:pt x="384" y="48"/>
                  </a:lnTo>
                  <a:lnTo>
                    <a:pt x="382" y="40"/>
                  </a:lnTo>
                  <a:lnTo>
                    <a:pt x="362" y="38"/>
                  </a:lnTo>
                  <a:lnTo>
                    <a:pt x="358" y="42"/>
                  </a:lnTo>
                  <a:lnTo>
                    <a:pt x="354" y="44"/>
                  </a:lnTo>
                  <a:lnTo>
                    <a:pt x="350" y="44"/>
                  </a:lnTo>
                  <a:lnTo>
                    <a:pt x="338" y="42"/>
                  </a:lnTo>
                  <a:lnTo>
                    <a:pt x="332" y="38"/>
                  </a:lnTo>
                  <a:lnTo>
                    <a:pt x="322" y="32"/>
                  </a:lnTo>
                  <a:lnTo>
                    <a:pt x="320" y="30"/>
                  </a:lnTo>
                  <a:lnTo>
                    <a:pt x="316" y="24"/>
                  </a:lnTo>
                  <a:lnTo>
                    <a:pt x="306" y="8"/>
                  </a:lnTo>
                  <a:lnTo>
                    <a:pt x="306" y="4"/>
                  </a:lnTo>
                  <a:lnTo>
                    <a:pt x="306" y="2"/>
                  </a:lnTo>
                  <a:lnTo>
                    <a:pt x="304" y="0"/>
                  </a:lnTo>
                  <a:lnTo>
                    <a:pt x="296" y="2"/>
                  </a:lnTo>
                  <a:lnTo>
                    <a:pt x="292" y="2"/>
                  </a:lnTo>
                  <a:lnTo>
                    <a:pt x="282" y="6"/>
                  </a:lnTo>
                  <a:lnTo>
                    <a:pt x="270" y="2"/>
                  </a:lnTo>
                  <a:lnTo>
                    <a:pt x="262" y="0"/>
                  </a:lnTo>
                  <a:lnTo>
                    <a:pt x="248" y="0"/>
                  </a:lnTo>
                  <a:lnTo>
                    <a:pt x="240" y="10"/>
                  </a:lnTo>
                  <a:lnTo>
                    <a:pt x="234" y="12"/>
                  </a:lnTo>
                  <a:lnTo>
                    <a:pt x="226" y="14"/>
                  </a:lnTo>
                  <a:lnTo>
                    <a:pt x="216" y="4"/>
                  </a:lnTo>
                  <a:lnTo>
                    <a:pt x="212" y="8"/>
                  </a:lnTo>
                  <a:lnTo>
                    <a:pt x="206" y="16"/>
                  </a:lnTo>
                  <a:lnTo>
                    <a:pt x="210" y="26"/>
                  </a:lnTo>
                  <a:lnTo>
                    <a:pt x="204" y="28"/>
                  </a:lnTo>
                  <a:lnTo>
                    <a:pt x="194" y="22"/>
                  </a:lnTo>
                  <a:lnTo>
                    <a:pt x="184" y="20"/>
                  </a:lnTo>
                  <a:lnTo>
                    <a:pt x="184" y="24"/>
                  </a:lnTo>
                  <a:lnTo>
                    <a:pt x="184" y="28"/>
                  </a:lnTo>
                  <a:lnTo>
                    <a:pt x="184" y="30"/>
                  </a:lnTo>
                  <a:lnTo>
                    <a:pt x="188" y="38"/>
                  </a:lnTo>
                  <a:lnTo>
                    <a:pt x="188" y="44"/>
                  </a:lnTo>
                  <a:lnTo>
                    <a:pt x="180" y="46"/>
                  </a:lnTo>
                  <a:lnTo>
                    <a:pt x="174" y="38"/>
                  </a:lnTo>
                  <a:lnTo>
                    <a:pt x="168" y="36"/>
                  </a:lnTo>
                  <a:lnTo>
                    <a:pt x="154" y="36"/>
                  </a:lnTo>
                  <a:lnTo>
                    <a:pt x="150" y="32"/>
                  </a:lnTo>
                  <a:lnTo>
                    <a:pt x="140" y="28"/>
                  </a:lnTo>
                  <a:lnTo>
                    <a:pt x="134" y="32"/>
                  </a:lnTo>
                  <a:lnTo>
                    <a:pt x="136" y="46"/>
                  </a:lnTo>
                  <a:lnTo>
                    <a:pt x="126" y="52"/>
                  </a:lnTo>
                  <a:lnTo>
                    <a:pt x="124" y="62"/>
                  </a:lnTo>
                  <a:lnTo>
                    <a:pt x="124" y="66"/>
                  </a:lnTo>
                  <a:lnTo>
                    <a:pt x="122" y="68"/>
                  </a:lnTo>
                  <a:lnTo>
                    <a:pt x="118" y="68"/>
                  </a:lnTo>
                  <a:lnTo>
                    <a:pt x="116" y="66"/>
                  </a:lnTo>
                  <a:lnTo>
                    <a:pt x="112" y="62"/>
                  </a:lnTo>
                  <a:lnTo>
                    <a:pt x="108" y="54"/>
                  </a:lnTo>
                  <a:lnTo>
                    <a:pt x="104" y="46"/>
                  </a:lnTo>
                  <a:lnTo>
                    <a:pt x="94" y="36"/>
                  </a:lnTo>
                  <a:lnTo>
                    <a:pt x="80" y="38"/>
                  </a:lnTo>
                  <a:lnTo>
                    <a:pt x="76" y="46"/>
                  </a:lnTo>
                  <a:lnTo>
                    <a:pt x="70" y="58"/>
                  </a:lnTo>
                  <a:lnTo>
                    <a:pt x="68" y="64"/>
                  </a:lnTo>
                  <a:lnTo>
                    <a:pt x="56" y="64"/>
                  </a:lnTo>
                  <a:lnTo>
                    <a:pt x="48" y="70"/>
                  </a:lnTo>
                  <a:lnTo>
                    <a:pt x="40" y="74"/>
                  </a:lnTo>
                  <a:lnTo>
                    <a:pt x="32" y="72"/>
                  </a:lnTo>
                  <a:lnTo>
                    <a:pt x="28" y="68"/>
                  </a:lnTo>
                  <a:lnTo>
                    <a:pt x="20" y="66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682" name="Freeform 84"/>
            <p:cNvSpPr>
              <a:spLocks/>
            </p:cNvSpPr>
            <p:nvPr/>
          </p:nvSpPr>
          <p:spPr bwMode="auto">
            <a:xfrm>
              <a:off x="3855" y="3179"/>
              <a:ext cx="19" cy="13"/>
            </a:xfrm>
            <a:custGeom>
              <a:avLst/>
              <a:gdLst>
                <a:gd name="T0" fmla="*/ 170 w 14"/>
                <a:gd name="T1" fmla="*/ 0 h 10"/>
                <a:gd name="T2" fmla="*/ 88 w 14"/>
                <a:gd name="T3" fmla="*/ 60 h 10"/>
                <a:gd name="T4" fmla="*/ 0 w 14"/>
                <a:gd name="T5" fmla="*/ 108 h 10"/>
                <a:gd name="T6" fmla="*/ 48 w 14"/>
                <a:gd name="T7" fmla="*/ 108 h 10"/>
                <a:gd name="T8" fmla="*/ 297 w 14"/>
                <a:gd name="T9" fmla="*/ 140 h 10"/>
                <a:gd name="T10" fmla="*/ 170 w 14"/>
                <a:gd name="T11" fmla="*/ 0 h 1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"/>
                <a:gd name="T19" fmla="*/ 0 h 10"/>
                <a:gd name="T20" fmla="*/ 14 w 14"/>
                <a:gd name="T21" fmla="*/ 10 h 1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" h="10">
                  <a:moveTo>
                    <a:pt x="8" y="0"/>
                  </a:moveTo>
                  <a:lnTo>
                    <a:pt x="4" y="4"/>
                  </a:lnTo>
                  <a:lnTo>
                    <a:pt x="0" y="8"/>
                  </a:lnTo>
                  <a:lnTo>
                    <a:pt x="2" y="8"/>
                  </a:lnTo>
                  <a:lnTo>
                    <a:pt x="14" y="10"/>
                  </a:lnTo>
                  <a:lnTo>
                    <a:pt x="8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683" name="Freeform 85"/>
            <p:cNvSpPr>
              <a:spLocks/>
            </p:cNvSpPr>
            <p:nvPr/>
          </p:nvSpPr>
          <p:spPr bwMode="auto">
            <a:xfrm>
              <a:off x="3855" y="3179"/>
              <a:ext cx="19" cy="13"/>
            </a:xfrm>
            <a:custGeom>
              <a:avLst/>
              <a:gdLst>
                <a:gd name="T0" fmla="*/ 170 w 14"/>
                <a:gd name="T1" fmla="*/ 0 h 10"/>
                <a:gd name="T2" fmla="*/ 88 w 14"/>
                <a:gd name="T3" fmla="*/ 60 h 10"/>
                <a:gd name="T4" fmla="*/ 0 w 14"/>
                <a:gd name="T5" fmla="*/ 108 h 10"/>
                <a:gd name="T6" fmla="*/ 48 w 14"/>
                <a:gd name="T7" fmla="*/ 108 h 10"/>
                <a:gd name="T8" fmla="*/ 297 w 14"/>
                <a:gd name="T9" fmla="*/ 140 h 10"/>
                <a:gd name="T10" fmla="*/ 170 w 14"/>
                <a:gd name="T11" fmla="*/ 0 h 1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"/>
                <a:gd name="T19" fmla="*/ 0 h 10"/>
                <a:gd name="T20" fmla="*/ 14 w 14"/>
                <a:gd name="T21" fmla="*/ 10 h 1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" h="10">
                  <a:moveTo>
                    <a:pt x="8" y="0"/>
                  </a:moveTo>
                  <a:lnTo>
                    <a:pt x="4" y="4"/>
                  </a:lnTo>
                  <a:lnTo>
                    <a:pt x="0" y="8"/>
                  </a:lnTo>
                  <a:lnTo>
                    <a:pt x="2" y="8"/>
                  </a:lnTo>
                  <a:lnTo>
                    <a:pt x="14" y="10"/>
                  </a:lnTo>
                  <a:lnTo>
                    <a:pt x="8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684" name="Freeform 86"/>
            <p:cNvSpPr>
              <a:spLocks/>
            </p:cNvSpPr>
            <p:nvPr/>
          </p:nvSpPr>
          <p:spPr bwMode="auto">
            <a:xfrm>
              <a:off x="3845" y="3203"/>
              <a:ext cx="18" cy="24"/>
            </a:xfrm>
            <a:custGeom>
              <a:avLst/>
              <a:gdLst>
                <a:gd name="T0" fmla="*/ 0 w 14"/>
                <a:gd name="T1" fmla="*/ 37 h 18"/>
                <a:gd name="T2" fmla="*/ 76 w 14"/>
                <a:gd name="T3" fmla="*/ 320 h 18"/>
                <a:gd name="T4" fmla="*/ 140 w 14"/>
                <a:gd name="T5" fmla="*/ 249 h 18"/>
                <a:gd name="T6" fmla="*/ 174 w 14"/>
                <a:gd name="T7" fmla="*/ 65 h 18"/>
                <a:gd name="T8" fmla="*/ 98 w 14"/>
                <a:gd name="T9" fmla="*/ 0 h 18"/>
                <a:gd name="T10" fmla="*/ 0 w 14"/>
                <a:gd name="T11" fmla="*/ 37 h 1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"/>
                <a:gd name="T19" fmla="*/ 0 h 18"/>
                <a:gd name="T20" fmla="*/ 14 w 14"/>
                <a:gd name="T21" fmla="*/ 18 h 1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" h="18">
                  <a:moveTo>
                    <a:pt x="0" y="2"/>
                  </a:moveTo>
                  <a:lnTo>
                    <a:pt x="6" y="18"/>
                  </a:lnTo>
                  <a:lnTo>
                    <a:pt x="12" y="14"/>
                  </a:lnTo>
                  <a:lnTo>
                    <a:pt x="14" y="4"/>
                  </a:lnTo>
                  <a:lnTo>
                    <a:pt x="8" y="0"/>
                  </a:lnTo>
                  <a:lnTo>
                    <a:pt x="0" y="2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685" name="Freeform 87"/>
            <p:cNvSpPr>
              <a:spLocks/>
            </p:cNvSpPr>
            <p:nvPr/>
          </p:nvSpPr>
          <p:spPr bwMode="auto">
            <a:xfrm>
              <a:off x="3845" y="3203"/>
              <a:ext cx="18" cy="24"/>
            </a:xfrm>
            <a:custGeom>
              <a:avLst/>
              <a:gdLst>
                <a:gd name="T0" fmla="*/ 0 w 14"/>
                <a:gd name="T1" fmla="*/ 37 h 18"/>
                <a:gd name="T2" fmla="*/ 76 w 14"/>
                <a:gd name="T3" fmla="*/ 320 h 18"/>
                <a:gd name="T4" fmla="*/ 140 w 14"/>
                <a:gd name="T5" fmla="*/ 249 h 18"/>
                <a:gd name="T6" fmla="*/ 174 w 14"/>
                <a:gd name="T7" fmla="*/ 65 h 18"/>
                <a:gd name="T8" fmla="*/ 98 w 14"/>
                <a:gd name="T9" fmla="*/ 0 h 18"/>
                <a:gd name="T10" fmla="*/ 0 w 14"/>
                <a:gd name="T11" fmla="*/ 37 h 1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"/>
                <a:gd name="T19" fmla="*/ 0 h 18"/>
                <a:gd name="T20" fmla="*/ 14 w 14"/>
                <a:gd name="T21" fmla="*/ 18 h 1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" h="18">
                  <a:moveTo>
                    <a:pt x="0" y="2"/>
                  </a:moveTo>
                  <a:lnTo>
                    <a:pt x="6" y="18"/>
                  </a:lnTo>
                  <a:lnTo>
                    <a:pt x="12" y="14"/>
                  </a:lnTo>
                  <a:lnTo>
                    <a:pt x="14" y="4"/>
                  </a:lnTo>
                  <a:lnTo>
                    <a:pt x="8" y="0"/>
                  </a:lnTo>
                  <a:lnTo>
                    <a:pt x="0" y="2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686" name="Freeform 88"/>
            <p:cNvSpPr>
              <a:spLocks/>
            </p:cNvSpPr>
            <p:nvPr/>
          </p:nvSpPr>
          <p:spPr bwMode="auto">
            <a:xfrm>
              <a:off x="3855" y="3240"/>
              <a:ext cx="54" cy="35"/>
            </a:xfrm>
            <a:custGeom>
              <a:avLst/>
              <a:gdLst>
                <a:gd name="T0" fmla="*/ 40 w 40"/>
                <a:gd name="T1" fmla="*/ 118 h 26"/>
                <a:gd name="T2" fmla="*/ 209 w 40"/>
                <a:gd name="T3" fmla="*/ 0 h 26"/>
                <a:gd name="T4" fmla="*/ 563 w 40"/>
                <a:gd name="T5" fmla="*/ 40 h 26"/>
                <a:gd name="T6" fmla="*/ 687 w 40"/>
                <a:gd name="T7" fmla="*/ 40 h 26"/>
                <a:gd name="T8" fmla="*/ 637 w 40"/>
                <a:gd name="T9" fmla="*/ 118 h 26"/>
                <a:gd name="T10" fmla="*/ 637 w 40"/>
                <a:gd name="T11" fmla="*/ 190 h 26"/>
                <a:gd name="T12" fmla="*/ 687 w 40"/>
                <a:gd name="T13" fmla="*/ 240 h 26"/>
                <a:gd name="T14" fmla="*/ 809 w 40"/>
                <a:gd name="T15" fmla="*/ 502 h 26"/>
                <a:gd name="T16" fmla="*/ 563 w 40"/>
                <a:gd name="T17" fmla="*/ 435 h 26"/>
                <a:gd name="T18" fmla="*/ 400 w 40"/>
                <a:gd name="T19" fmla="*/ 435 h 26"/>
                <a:gd name="T20" fmla="*/ 282 w 40"/>
                <a:gd name="T21" fmla="*/ 388 h 26"/>
                <a:gd name="T22" fmla="*/ 209 w 40"/>
                <a:gd name="T23" fmla="*/ 388 h 26"/>
                <a:gd name="T24" fmla="*/ 120 w 40"/>
                <a:gd name="T25" fmla="*/ 345 h 26"/>
                <a:gd name="T26" fmla="*/ 0 w 40"/>
                <a:gd name="T27" fmla="*/ 277 h 26"/>
                <a:gd name="T28" fmla="*/ 40 w 40"/>
                <a:gd name="T29" fmla="*/ 118 h 2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0"/>
                <a:gd name="T46" fmla="*/ 0 h 26"/>
                <a:gd name="T47" fmla="*/ 40 w 40"/>
                <a:gd name="T48" fmla="*/ 26 h 2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0" h="26">
                  <a:moveTo>
                    <a:pt x="2" y="6"/>
                  </a:moveTo>
                  <a:lnTo>
                    <a:pt x="10" y="0"/>
                  </a:lnTo>
                  <a:lnTo>
                    <a:pt x="28" y="2"/>
                  </a:lnTo>
                  <a:lnTo>
                    <a:pt x="34" y="2"/>
                  </a:lnTo>
                  <a:lnTo>
                    <a:pt x="32" y="6"/>
                  </a:lnTo>
                  <a:lnTo>
                    <a:pt x="32" y="10"/>
                  </a:lnTo>
                  <a:lnTo>
                    <a:pt x="34" y="12"/>
                  </a:lnTo>
                  <a:lnTo>
                    <a:pt x="40" y="26"/>
                  </a:lnTo>
                  <a:lnTo>
                    <a:pt x="28" y="22"/>
                  </a:lnTo>
                  <a:lnTo>
                    <a:pt x="20" y="22"/>
                  </a:lnTo>
                  <a:lnTo>
                    <a:pt x="14" y="20"/>
                  </a:lnTo>
                  <a:lnTo>
                    <a:pt x="10" y="20"/>
                  </a:lnTo>
                  <a:lnTo>
                    <a:pt x="6" y="18"/>
                  </a:lnTo>
                  <a:lnTo>
                    <a:pt x="0" y="14"/>
                  </a:lnTo>
                  <a:lnTo>
                    <a:pt x="2" y="6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687" name="Freeform 89"/>
            <p:cNvSpPr>
              <a:spLocks/>
            </p:cNvSpPr>
            <p:nvPr/>
          </p:nvSpPr>
          <p:spPr bwMode="auto">
            <a:xfrm>
              <a:off x="3855" y="3240"/>
              <a:ext cx="54" cy="35"/>
            </a:xfrm>
            <a:custGeom>
              <a:avLst/>
              <a:gdLst>
                <a:gd name="T0" fmla="*/ 40 w 40"/>
                <a:gd name="T1" fmla="*/ 118 h 26"/>
                <a:gd name="T2" fmla="*/ 209 w 40"/>
                <a:gd name="T3" fmla="*/ 0 h 26"/>
                <a:gd name="T4" fmla="*/ 563 w 40"/>
                <a:gd name="T5" fmla="*/ 40 h 26"/>
                <a:gd name="T6" fmla="*/ 687 w 40"/>
                <a:gd name="T7" fmla="*/ 40 h 26"/>
                <a:gd name="T8" fmla="*/ 637 w 40"/>
                <a:gd name="T9" fmla="*/ 118 h 26"/>
                <a:gd name="T10" fmla="*/ 637 w 40"/>
                <a:gd name="T11" fmla="*/ 190 h 26"/>
                <a:gd name="T12" fmla="*/ 687 w 40"/>
                <a:gd name="T13" fmla="*/ 240 h 26"/>
                <a:gd name="T14" fmla="*/ 809 w 40"/>
                <a:gd name="T15" fmla="*/ 502 h 26"/>
                <a:gd name="T16" fmla="*/ 563 w 40"/>
                <a:gd name="T17" fmla="*/ 435 h 26"/>
                <a:gd name="T18" fmla="*/ 400 w 40"/>
                <a:gd name="T19" fmla="*/ 435 h 26"/>
                <a:gd name="T20" fmla="*/ 282 w 40"/>
                <a:gd name="T21" fmla="*/ 388 h 26"/>
                <a:gd name="T22" fmla="*/ 209 w 40"/>
                <a:gd name="T23" fmla="*/ 388 h 26"/>
                <a:gd name="T24" fmla="*/ 120 w 40"/>
                <a:gd name="T25" fmla="*/ 345 h 26"/>
                <a:gd name="T26" fmla="*/ 0 w 40"/>
                <a:gd name="T27" fmla="*/ 277 h 26"/>
                <a:gd name="T28" fmla="*/ 40 w 40"/>
                <a:gd name="T29" fmla="*/ 118 h 2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0"/>
                <a:gd name="T46" fmla="*/ 0 h 26"/>
                <a:gd name="T47" fmla="*/ 40 w 40"/>
                <a:gd name="T48" fmla="*/ 26 h 2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0" h="26">
                  <a:moveTo>
                    <a:pt x="2" y="6"/>
                  </a:moveTo>
                  <a:lnTo>
                    <a:pt x="10" y="0"/>
                  </a:lnTo>
                  <a:lnTo>
                    <a:pt x="28" y="2"/>
                  </a:lnTo>
                  <a:lnTo>
                    <a:pt x="34" y="2"/>
                  </a:lnTo>
                  <a:lnTo>
                    <a:pt x="32" y="6"/>
                  </a:lnTo>
                  <a:lnTo>
                    <a:pt x="32" y="10"/>
                  </a:lnTo>
                  <a:lnTo>
                    <a:pt x="34" y="12"/>
                  </a:lnTo>
                  <a:lnTo>
                    <a:pt x="40" y="26"/>
                  </a:lnTo>
                  <a:lnTo>
                    <a:pt x="28" y="22"/>
                  </a:lnTo>
                  <a:lnTo>
                    <a:pt x="20" y="22"/>
                  </a:lnTo>
                  <a:lnTo>
                    <a:pt x="14" y="20"/>
                  </a:lnTo>
                  <a:lnTo>
                    <a:pt x="10" y="20"/>
                  </a:lnTo>
                  <a:lnTo>
                    <a:pt x="6" y="18"/>
                  </a:lnTo>
                  <a:lnTo>
                    <a:pt x="0" y="14"/>
                  </a:lnTo>
                  <a:lnTo>
                    <a:pt x="2" y="6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688" name="Freeform 90"/>
            <p:cNvSpPr>
              <a:spLocks/>
            </p:cNvSpPr>
            <p:nvPr/>
          </p:nvSpPr>
          <p:spPr bwMode="auto">
            <a:xfrm>
              <a:off x="3920" y="3286"/>
              <a:ext cx="13" cy="24"/>
            </a:xfrm>
            <a:custGeom>
              <a:avLst/>
              <a:gdLst>
                <a:gd name="T0" fmla="*/ 35 w 10"/>
                <a:gd name="T1" fmla="*/ 0 h 18"/>
                <a:gd name="T2" fmla="*/ 0 w 10"/>
                <a:gd name="T3" fmla="*/ 172 h 18"/>
                <a:gd name="T4" fmla="*/ 83 w 10"/>
                <a:gd name="T5" fmla="*/ 276 h 18"/>
                <a:gd name="T6" fmla="*/ 108 w 10"/>
                <a:gd name="T7" fmla="*/ 320 h 18"/>
                <a:gd name="T8" fmla="*/ 140 w 10"/>
                <a:gd name="T9" fmla="*/ 320 h 18"/>
                <a:gd name="T10" fmla="*/ 140 w 10"/>
                <a:gd name="T11" fmla="*/ 276 h 18"/>
                <a:gd name="T12" fmla="*/ 140 w 10"/>
                <a:gd name="T13" fmla="*/ 113 h 18"/>
                <a:gd name="T14" fmla="*/ 35 w 10"/>
                <a:gd name="T15" fmla="*/ 0 h 1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0"/>
                <a:gd name="T25" fmla="*/ 0 h 18"/>
                <a:gd name="T26" fmla="*/ 10 w 10"/>
                <a:gd name="T27" fmla="*/ 18 h 1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0" h="18">
                  <a:moveTo>
                    <a:pt x="2" y="0"/>
                  </a:moveTo>
                  <a:lnTo>
                    <a:pt x="0" y="10"/>
                  </a:lnTo>
                  <a:lnTo>
                    <a:pt x="6" y="16"/>
                  </a:lnTo>
                  <a:lnTo>
                    <a:pt x="8" y="18"/>
                  </a:lnTo>
                  <a:lnTo>
                    <a:pt x="10" y="18"/>
                  </a:lnTo>
                  <a:lnTo>
                    <a:pt x="10" y="16"/>
                  </a:lnTo>
                  <a:lnTo>
                    <a:pt x="10" y="6"/>
                  </a:lnTo>
                  <a:lnTo>
                    <a:pt x="2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689" name="Freeform 91"/>
            <p:cNvSpPr>
              <a:spLocks/>
            </p:cNvSpPr>
            <p:nvPr/>
          </p:nvSpPr>
          <p:spPr bwMode="auto">
            <a:xfrm>
              <a:off x="3920" y="3286"/>
              <a:ext cx="13" cy="24"/>
            </a:xfrm>
            <a:custGeom>
              <a:avLst/>
              <a:gdLst>
                <a:gd name="T0" fmla="*/ 35 w 10"/>
                <a:gd name="T1" fmla="*/ 0 h 18"/>
                <a:gd name="T2" fmla="*/ 0 w 10"/>
                <a:gd name="T3" fmla="*/ 172 h 18"/>
                <a:gd name="T4" fmla="*/ 83 w 10"/>
                <a:gd name="T5" fmla="*/ 276 h 18"/>
                <a:gd name="T6" fmla="*/ 108 w 10"/>
                <a:gd name="T7" fmla="*/ 320 h 18"/>
                <a:gd name="T8" fmla="*/ 140 w 10"/>
                <a:gd name="T9" fmla="*/ 320 h 18"/>
                <a:gd name="T10" fmla="*/ 140 w 10"/>
                <a:gd name="T11" fmla="*/ 276 h 18"/>
                <a:gd name="T12" fmla="*/ 140 w 10"/>
                <a:gd name="T13" fmla="*/ 113 h 18"/>
                <a:gd name="T14" fmla="*/ 35 w 10"/>
                <a:gd name="T15" fmla="*/ 0 h 1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0"/>
                <a:gd name="T25" fmla="*/ 0 h 18"/>
                <a:gd name="T26" fmla="*/ 10 w 10"/>
                <a:gd name="T27" fmla="*/ 18 h 1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0" h="18">
                  <a:moveTo>
                    <a:pt x="2" y="0"/>
                  </a:moveTo>
                  <a:lnTo>
                    <a:pt x="0" y="10"/>
                  </a:lnTo>
                  <a:lnTo>
                    <a:pt x="6" y="16"/>
                  </a:lnTo>
                  <a:lnTo>
                    <a:pt x="8" y="18"/>
                  </a:lnTo>
                  <a:lnTo>
                    <a:pt x="10" y="18"/>
                  </a:lnTo>
                  <a:lnTo>
                    <a:pt x="10" y="16"/>
                  </a:lnTo>
                  <a:lnTo>
                    <a:pt x="10" y="6"/>
                  </a:lnTo>
                  <a:lnTo>
                    <a:pt x="2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690" name="Freeform 92"/>
            <p:cNvSpPr>
              <a:spLocks/>
            </p:cNvSpPr>
            <p:nvPr/>
          </p:nvSpPr>
          <p:spPr bwMode="auto">
            <a:xfrm>
              <a:off x="4064" y="3460"/>
              <a:ext cx="24" cy="13"/>
            </a:xfrm>
            <a:custGeom>
              <a:avLst/>
              <a:gdLst>
                <a:gd name="T0" fmla="*/ 65 w 18"/>
                <a:gd name="T1" fmla="*/ 60 h 10"/>
                <a:gd name="T2" fmla="*/ 172 w 18"/>
                <a:gd name="T3" fmla="*/ 60 h 10"/>
                <a:gd name="T4" fmla="*/ 207 w 18"/>
                <a:gd name="T5" fmla="*/ 35 h 10"/>
                <a:gd name="T6" fmla="*/ 320 w 18"/>
                <a:gd name="T7" fmla="*/ 0 h 10"/>
                <a:gd name="T8" fmla="*/ 207 w 18"/>
                <a:gd name="T9" fmla="*/ 108 h 10"/>
                <a:gd name="T10" fmla="*/ 113 w 18"/>
                <a:gd name="T11" fmla="*/ 140 h 10"/>
                <a:gd name="T12" fmla="*/ 0 w 18"/>
                <a:gd name="T13" fmla="*/ 108 h 10"/>
                <a:gd name="T14" fmla="*/ 65 w 18"/>
                <a:gd name="T15" fmla="*/ 60 h 1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8"/>
                <a:gd name="T25" fmla="*/ 0 h 10"/>
                <a:gd name="T26" fmla="*/ 18 w 18"/>
                <a:gd name="T27" fmla="*/ 10 h 1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8" h="10">
                  <a:moveTo>
                    <a:pt x="4" y="4"/>
                  </a:moveTo>
                  <a:lnTo>
                    <a:pt x="10" y="4"/>
                  </a:lnTo>
                  <a:lnTo>
                    <a:pt x="12" y="2"/>
                  </a:lnTo>
                  <a:lnTo>
                    <a:pt x="18" y="0"/>
                  </a:lnTo>
                  <a:lnTo>
                    <a:pt x="12" y="8"/>
                  </a:lnTo>
                  <a:lnTo>
                    <a:pt x="6" y="10"/>
                  </a:lnTo>
                  <a:lnTo>
                    <a:pt x="0" y="8"/>
                  </a:lnTo>
                  <a:lnTo>
                    <a:pt x="4" y="4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691" name="Freeform 93"/>
            <p:cNvSpPr>
              <a:spLocks/>
            </p:cNvSpPr>
            <p:nvPr/>
          </p:nvSpPr>
          <p:spPr bwMode="auto">
            <a:xfrm>
              <a:off x="4064" y="3460"/>
              <a:ext cx="24" cy="13"/>
            </a:xfrm>
            <a:custGeom>
              <a:avLst/>
              <a:gdLst>
                <a:gd name="T0" fmla="*/ 65 w 18"/>
                <a:gd name="T1" fmla="*/ 60 h 10"/>
                <a:gd name="T2" fmla="*/ 172 w 18"/>
                <a:gd name="T3" fmla="*/ 60 h 10"/>
                <a:gd name="T4" fmla="*/ 207 w 18"/>
                <a:gd name="T5" fmla="*/ 35 h 10"/>
                <a:gd name="T6" fmla="*/ 320 w 18"/>
                <a:gd name="T7" fmla="*/ 0 h 10"/>
                <a:gd name="T8" fmla="*/ 207 w 18"/>
                <a:gd name="T9" fmla="*/ 108 h 10"/>
                <a:gd name="T10" fmla="*/ 113 w 18"/>
                <a:gd name="T11" fmla="*/ 140 h 10"/>
                <a:gd name="T12" fmla="*/ 0 w 18"/>
                <a:gd name="T13" fmla="*/ 108 h 10"/>
                <a:gd name="T14" fmla="*/ 65 w 18"/>
                <a:gd name="T15" fmla="*/ 60 h 1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8"/>
                <a:gd name="T25" fmla="*/ 0 h 10"/>
                <a:gd name="T26" fmla="*/ 18 w 18"/>
                <a:gd name="T27" fmla="*/ 10 h 1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8" h="10">
                  <a:moveTo>
                    <a:pt x="4" y="4"/>
                  </a:moveTo>
                  <a:lnTo>
                    <a:pt x="10" y="4"/>
                  </a:lnTo>
                  <a:lnTo>
                    <a:pt x="12" y="2"/>
                  </a:lnTo>
                  <a:lnTo>
                    <a:pt x="18" y="0"/>
                  </a:lnTo>
                  <a:lnTo>
                    <a:pt x="12" y="8"/>
                  </a:lnTo>
                  <a:lnTo>
                    <a:pt x="6" y="10"/>
                  </a:lnTo>
                  <a:lnTo>
                    <a:pt x="0" y="8"/>
                  </a:lnTo>
                  <a:lnTo>
                    <a:pt x="4" y="4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692" name="Freeform 94"/>
            <p:cNvSpPr>
              <a:spLocks/>
            </p:cNvSpPr>
            <p:nvPr/>
          </p:nvSpPr>
          <p:spPr bwMode="auto">
            <a:xfrm>
              <a:off x="4107" y="3478"/>
              <a:ext cx="13" cy="8"/>
            </a:xfrm>
            <a:custGeom>
              <a:avLst/>
              <a:gdLst>
                <a:gd name="T0" fmla="*/ 35 w 10"/>
                <a:gd name="T1" fmla="*/ 0 h 6"/>
                <a:gd name="T2" fmla="*/ 0 w 10"/>
                <a:gd name="T3" fmla="*/ 65 h 6"/>
                <a:gd name="T4" fmla="*/ 0 w 10"/>
                <a:gd name="T5" fmla="*/ 113 h 6"/>
                <a:gd name="T6" fmla="*/ 35 w 10"/>
                <a:gd name="T7" fmla="*/ 113 h 6"/>
                <a:gd name="T8" fmla="*/ 108 w 10"/>
                <a:gd name="T9" fmla="*/ 113 h 6"/>
                <a:gd name="T10" fmla="*/ 140 w 10"/>
                <a:gd name="T11" fmla="*/ 0 h 6"/>
                <a:gd name="T12" fmla="*/ 35 w 10"/>
                <a:gd name="T13" fmla="*/ 0 h 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"/>
                <a:gd name="T22" fmla="*/ 0 h 6"/>
                <a:gd name="T23" fmla="*/ 10 w 10"/>
                <a:gd name="T24" fmla="*/ 6 h 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" h="6">
                  <a:moveTo>
                    <a:pt x="2" y="0"/>
                  </a:moveTo>
                  <a:lnTo>
                    <a:pt x="0" y="4"/>
                  </a:lnTo>
                  <a:lnTo>
                    <a:pt x="0" y="6"/>
                  </a:lnTo>
                  <a:lnTo>
                    <a:pt x="2" y="6"/>
                  </a:lnTo>
                  <a:lnTo>
                    <a:pt x="8" y="6"/>
                  </a:lnTo>
                  <a:lnTo>
                    <a:pt x="10" y="0"/>
                  </a:lnTo>
                  <a:lnTo>
                    <a:pt x="2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693" name="Freeform 95"/>
            <p:cNvSpPr>
              <a:spLocks/>
            </p:cNvSpPr>
            <p:nvPr/>
          </p:nvSpPr>
          <p:spPr bwMode="auto">
            <a:xfrm>
              <a:off x="4107" y="3478"/>
              <a:ext cx="13" cy="8"/>
            </a:xfrm>
            <a:custGeom>
              <a:avLst/>
              <a:gdLst>
                <a:gd name="T0" fmla="*/ 35 w 10"/>
                <a:gd name="T1" fmla="*/ 0 h 6"/>
                <a:gd name="T2" fmla="*/ 0 w 10"/>
                <a:gd name="T3" fmla="*/ 65 h 6"/>
                <a:gd name="T4" fmla="*/ 0 w 10"/>
                <a:gd name="T5" fmla="*/ 113 h 6"/>
                <a:gd name="T6" fmla="*/ 35 w 10"/>
                <a:gd name="T7" fmla="*/ 113 h 6"/>
                <a:gd name="T8" fmla="*/ 108 w 10"/>
                <a:gd name="T9" fmla="*/ 113 h 6"/>
                <a:gd name="T10" fmla="*/ 140 w 10"/>
                <a:gd name="T11" fmla="*/ 0 h 6"/>
                <a:gd name="T12" fmla="*/ 35 w 10"/>
                <a:gd name="T13" fmla="*/ 0 h 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"/>
                <a:gd name="T22" fmla="*/ 0 h 6"/>
                <a:gd name="T23" fmla="*/ 10 w 10"/>
                <a:gd name="T24" fmla="*/ 6 h 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" h="6">
                  <a:moveTo>
                    <a:pt x="2" y="0"/>
                  </a:moveTo>
                  <a:lnTo>
                    <a:pt x="0" y="4"/>
                  </a:lnTo>
                  <a:lnTo>
                    <a:pt x="0" y="6"/>
                  </a:lnTo>
                  <a:lnTo>
                    <a:pt x="2" y="6"/>
                  </a:lnTo>
                  <a:lnTo>
                    <a:pt x="8" y="6"/>
                  </a:lnTo>
                  <a:lnTo>
                    <a:pt x="10" y="0"/>
                  </a:lnTo>
                  <a:lnTo>
                    <a:pt x="2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694" name="Freeform 96"/>
            <p:cNvSpPr>
              <a:spLocks/>
            </p:cNvSpPr>
            <p:nvPr/>
          </p:nvSpPr>
          <p:spPr bwMode="auto">
            <a:xfrm>
              <a:off x="4144" y="3486"/>
              <a:ext cx="22" cy="11"/>
            </a:xfrm>
            <a:custGeom>
              <a:avLst/>
              <a:gdLst>
                <a:gd name="T0" fmla="*/ 55 w 16"/>
                <a:gd name="T1" fmla="*/ 0 h 8"/>
                <a:gd name="T2" fmla="*/ 0 w 16"/>
                <a:gd name="T3" fmla="*/ 104 h 8"/>
                <a:gd name="T4" fmla="*/ 0 w 16"/>
                <a:gd name="T5" fmla="*/ 143 h 8"/>
                <a:gd name="T6" fmla="*/ 0 w 16"/>
                <a:gd name="T7" fmla="*/ 197 h 8"/>
                <a:gd name="T8" fmla="*/ 276 w 16"/>
                <a:gd name="T9" fmla="*/ 197 h 8"/>
                <a:gd name="T10" fmla="*/ 379 w 16"/>
                <a:gd name="T11" fmla="*/ 104 h 8"/>
                <a:gd name="T12" fmla="*/ 238 w 16"/>
                <a:gd name="T13" fmla="*/ 55 h 8"/>
                <a:gd name="T14" fmla="*/ 55 w 16"/>
                <a:gd name="T15" fmla="*/ 0 h 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6"/>
                <a:gd name="T25" fmla="*/ 0 h 8"/>
                <a:gd name="T26" fmla="*/ 16 w 16"/>
                <a:gd name="T27" fmla="*/ 8 h 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6" h="8">
                  <a:moveTo>
                    <a:pt x="2" y="0"/>
                  </a:moveTo>
                  <a:lnTo>
                    <a:pt x="0" y="4"/>
                  </a:lnTo>
                  <a:lnTo>
                    <a:pt x="0" y="6"/>
                  </a:lnTo>
                  <a:lnTo>
                    <a:pt x="0" y="8"/>
                  </a:lnTo>
                  <a:lnTo>
                    <a:pt x="12" y="8"/>
                  </a:lnTo>
                  <a:lnTo>
                    <a:pt x="16" y="4"/>
                  </a:lnTo>
                  <a:lnTo>
                    <a:pt x="10" y="2"/>
                  </a:lnTo>
                  <a:lnTo>
                    <a:pt x="2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695" name="Freeform 97"/>
            <p:cNvSpPr>
              <a:spLocks/>
            </p:cNvSpPr>
            <p:nvPr/>
          </p:nvSpPr>
          <p:spPr bwMode="auto">
            <a:xfrm>
              <a:off x="4144" y="3486"/>
              <a:ext cx="22" cy="11"/>
            </a:xfrm>
            <a:custGeom>
              <a:avLst/>
              <a:gdLst>
                <a:gd name="T0" fmla="*/ 55 w 16"/>
                <a:gd name="T1" fmla="*/ 0 h 8"/>
                <a:gd name="T2" fmla="*/ 0 w 16"/>
                <a:gd name="T3" fmla="*/ 104 h 8"/>
                <a:gd name="T4" fmla="*/ 0 w 16"/>
                <a:gd name="T5" fmla="*/ 143 h 8"/>
                <a:gd name="T6" fmla="*/ 0 w 16"/>
                <a:gd name="T7" fmla="*/ 197 h 8"/>
                <a:gd name="T8" fmla="*/ 276 w 16"/>
                <a:gd name="T9" fmla="*/ 197 h 8"/>
                <a:gd name="T10" fmla="*/ 379 w 16"/>
                <a:gd name="T11" fmla="*/ 104 h 8"/>
                <a:gd name="T12" fmla="*/ 238 w 16"/>
                <a:gd name="T13" fmla="*/ 55 h 8"/>
                <a:gd name="T14" fmla="*/ 55 w 16"/>
                <a:gd name="T15" fmla="*/ 0 h 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6"/>
                <a:gd name="T25" fmla="*/ 0 h 8"/>
                <a:gd name="T26" fmla="*/ 16 w 16"/>
                <a:gd name="T27" fmla="*/ 8 h 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6" h="8">
                  <a:moveTo>
                    <a:pt x="2" y="0"/>
                  </a:moveTo>
                  <a:lnTo>
                    <a:pt x="0" y="4"/>
                  </a:lnTo>
                  <a:lnTo>
                    <a:pt x="0" y="6"/>
                  </a:lnTo>
                  <a:lnTo>
                    <a:pt x="0" y="8"/>
                  </a:lnTo>
                  <a:lnTo>
                    <a:pt x="12" y="8"/>
                  </a:lnTo>
                  <a:lnTo>
                    <a:pt x="16" y="4"/>
                  </a:lnTo>
                  <a:lnTo>
                    <a:pt x="10" y="2"/>
                  </a:lnTo>
                  <a:lnTo>
                    <a:pt x="2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696" name="Freeform 98"/>
            <p:cNvSpPr>
              <a:spLocks/>
            </p:cNvSpPr>
            <p:nvPr/>
          </p:nvSpPr>
          <p:spPr bwMode="auto">
            <a:xfrm>
              <a:off x="3700" y="3404"/>
              <a:ext cx="131" cy="248"/>
            </a:xfrm>
            <a:custGeom>
              <a:avLst/>
              <a:gdLst>
                <a:gd name="T0" fmla="*/ 1063 w 98"/>
                <a:gd name="T1" fmla="*/ 65 h 186"/>
                <a:gd name="T2" fmla="*/ 723 w 98"/>
                <a:gd name="T3" fmla="*/ 172 h 186"/>
                <a:gd name="T4" fmla="*/ 658 w 98"/>
                <a:gd name="T5" fmla="*/ 249 h 186"/>
                <a:gd name="T6" fmla="*/ 658 w 98"/>
                <a:gd name="T7" fmla="*/ 357 h 186"/>
                <a:gd name="T8" fmla="*/ 368 w 98"/>
                <a:gd name="T9" fmla="*/ 389 h 186"/>
                <a:gd name="T10" fmla="*/ 434 w 98"/>
                <a:gd name="T11" fmla="*/ 65 h 186"/>
                <a:gd name="T12" fmla="*/ 282 w 98"/>
                <a:gd name="T13" fmla="*/ 151 h 186"/>
                <a:gd name="T14" fmla="*/ 211 w 98"/>
                <a:gd name="T15" fmla="*/ 320 h 186"/>
                <a:gd name="T16" fmla="*/ 115 w 98"/>
                <a:gd name="T17" fmla="*/ 533 h 186"/>
                <a:gd name="T18" fmla="*/ 176 w 98"/>
                <a:gd name="T19" fmla="*/ 996 h 186"/>
                <a:gd name="T20" fmla="*/ 282 w 98"/>
                <a:gd name="T21" fmla="*/ 1109 h 186"/>
                <a:gd name="T22" fmla="*/ 325 w 98"/>
                <a:gd name="T23" fmla="*/ 1211 h 186"/>
                <a:gd name="T24" fmla="*/ 325 w 98"/>
                <a:gd name="T25" fmla="*/ 1529 h 186"/>
                <a:gd name="T26" fmla="*/ 325 w 98"/>
                <a:gd name="T27" fmla="*/ 1956 h 186"/>
                <a:gd name="T28" fmla="*/ 176 w 98"/>
                <a:gd name="T29" fmla="*/ 2276 h 186"/>
                <a:gd name="T30" fmla="*/ 154 w 98"/>
                <a:gd name="T31" fmla="*/ 2405 h 186"/>
                <a:gd name="T32" fmla="*/ 176 w 98"/>
                <a:gd name="T33" fmla="*/ 2516 h 186"/>
                <a:gd name="T34" fmla="*/ 154 w 98"/>
                <a:gd name="T35" fmla="*/ 2809 h 186"/>
                <a:gd name="T36" fmla="*/ 37 w 98"/>
                <a:gd name="T37" fmla="*/ 2809 h 186"/>
                <a:gd name="T38" fmla="*/ 0 w 98"/>
                <a:gd name="T39" fmla="*/ 2880 h 186"/>
                <a:gd name="T40" fmla="*/ 154 w 98"/>
                <a:gd name="T41" fmla="*/ 3051 h 186"/>
                <a:gd name="T42" fmla="*/ 282 w 98"/>
                <a:gd name="T43" fmla="*/ 3084 h 186"/>
                <a:gd name="T44" fmla="*/ 368 w 98"/>
                <a:gd name="T45" fmla="*/ 3264 h 186"/>
                <a:gd name="T46" fmla="*/ 434 w 98"/>
                <a:gd name="T47" fmla="*/ 3301 h 186"/>
                <a:gd name="T48" fmla="*/ 695 w 98"/>
                <a:gd name="T49" fmla="*/ 3031 h 186"/>
                <a:gd name="T50" fmla="*/ 723 w 98"/>
                <a:gd name="T51" fmla="*/ 2767 h 186"/>
                <a:gd name="T52" fmla="*/ 761 w 98"/>
                <a:gd name="T53" fmla="*/ 2729 h 186"/>
                <a:gd name="T54" fmla="*/ 1017 w 98"/>
                <a:gd name="T55" fmla="*/ 2836 h 186"/>
                <a:gd name="T56" fmla="*/ 1306 w 98"/>
                <a:gd name="T57" fmla="*/ 2880 h 186"/>
                <a:gd name="T58" fmla="*/ 1421 w 98"/>
                <a:gd name="T59" fmla="*/ 2341 h 186"/>
                <a:gd name="T60" fmla="*/ 1609 w 98"/>
                <a:gd name="T61" fmla="*/ 1984 h 186"/>
                <a:gd name="T62" fmla="*/ 1609 w 98"/>
                <a:gd name="T63" fmla="*/ 1669 h 186"/>
                <a:gd name="T64" fmla="*/ 1456 w 98"/>
                <a:gd name="T65" fmla="*/ 1556 h 186"/>
                <a:gd name="T66" fmla="*/ 1456 w 98"/>
                <a:gd name="T67" fmla="*/ 1387 h 186"/>
                <a:gd name="T68" fmla="*/ 1715 w 98"/>
                <a:gd name="T69" fmla="*/ 1236 h 186"/>
                <a:gd name="T70" fmla="*/ 1746 w 98"/>
                <a:gd name="T71" fmla="*/ 923 h 186"/>
                <a:gd name="T72" fmla="*/ 1746 w 98"/>
                <a:gd name="T73" fmla="*/ 788 h 186"/>
                <a:gd name="T74" fmla="*/ 1631 w 98"/>
                <a:gd name="T75" fmla="*/ 635 h 186"/>
                <a:gd name="T76" fmla="*/ 1537 w 98"/>
                <a:gd name="T77" fmla="*/ 207 h 186"/>
                <a:gd name="T78" fmla="*/ 1456 w 98"/>
                <a:gd name="T79" fmla="*/ 65 h 186"/>
                <a:gd name="T80" fmla="*/ 1341 w 98"/>
                <a:gd name="T81" fmla="*/ 37 h 186"/>
                <a:gd name="T82" fmla="*/ 1130 w 98"/>
                <a:gd name="T83" fmla="*/ 0 h 18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98"/>
                <a:gd name="T127" fmla="*/ 0 h 186"/>
                <a:gd name="T128" fmla="*/ 98 w 98"/>
                <a:gd name="T129" fmla="*/ 186 h 18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98" h="186">
                  <a:moveTo>
                    <a:pt x="62" y="0"/>
                  </a:moveTo>
                  <a:lnTo>
                    <a:pt x="58" y="4"/>
                  </a:lnTo>
                  <a:lnTo>
                    <a:pt x="46" y="6"/>
                  </a:lnTo>
                  <a:lnTo>
                    <a:pt x="40" y="10"/>
                  </a:lnTo>
                  <a:lnTo>
                    <a:pt x="38" y="12"/>
                  </a:lnTo>
                  <a:lnTo>
                    <a:pt x="36" y="14"/>
                  </a:lnTo>
                  <a:lnTo>
                    <a:pt x="38" y="18"/>
                  </a:lnTo>
                  <a:lnTo>
                    <a:pt x="36" y="20"/>
                  </a:lnTo>
                  <a:lnTo>
                    <a:pt x="36" y="24"/>
                  </a:lnTo>
                  <a:lnTo>
                    <a:pt x="20" y="22"/>
                  </a:lnTo>
                  <a:lnTo>
                    <a:pt x="20" y="12"/>
                  </a:lnTo>
                  <a:lnTo>
                    <a:pt x="24" y="4"/>
                  </a:lnTo>
                  <a:lnTo>
                    <a:pt x="20" y="6"/>
                  </a:lnTo>
                  <a:lnTo>
                    <a:pt x="16" y="8"/>
                  </a:lnTo>
                  <a:lnTo>
                    <a:pt x="14" y="10"/>
                  </a:lnTo>
                  <a:lnTo>
                    <a:pt x="12" y="18"/>
                  </a:lnTo>
                  <a:lnTo>
                    <a:pt x="10" y="22"/>
                  </a:lnTo>
                  <a:lnTo>
                    <a:pt x="6" y="30"/>
                  </a:lnTo>
                  <a:lnTo>
                    <a:pt x="6" y="52"/>
                  </a:lnTo>
                  <a:lnTo>
                    <a:pt x="10" y="56"/>
                  </a:lnTo>
                  <a:lnTo>
                    <a:pt x="14" y="60"/>
                  </a:lnTo>
                  <a:lnTo>
                    <a:pt x="16" y="62"/>
                  </a:lnTo>
                  <a:lnTo>
                    <a:pt x="18" y="64"/>
                  </a:lnTo>
                  <a:lnTo>
                    <a:pt x="18" y="68"/>
                  </a:lnTo>
                  <a:lnTo>
                    <a:pt x="20" y="78"/>
                  </a:lnTo>
                  <a:lnTo>
                    <a:pt x="18" y="86"/>
                  </a:lnTo>
                  <a:lnTo>
                    <a:pt x="16" y="98"/>
                  </a:lnTo>
                  <a:lnTo>
                    <a:pt x="18" y="110"/>
                  </a:lnTo>
                  <a:lnTo>
                    <a:pt x="14" y="116"/>
                  </a:lnTo>
                  <a:lnTo>
                    <a:pt x="10" y="128"/>
                  </a:lnTo>
                  <a:lnTo>
                    <a:pt x="8" y="132"/>
                  </a:lnTo>
                  <a:lnTo>
                    <a:pt x="8" y="136"/>
                  </a:lnTo>
                  <a:lnTo>
                    <a:pt x="10" y="138"/>
                  </a:lnTo>
                  <a:lnTo>
                    <a:pt x="10" y="142"/>
                  </a:lnTo>
                  <a:lnTo>
                    <a:pt x="10" y="150"/>
                  </a:lnTo>
                  <a:lnTo>
                    <a:pt x="8" y="158"/>
                  </a:lnTo>
                  <a:lnTo>
                    <a:pt x="4" y="158"/>
                  </a:lnTo>
                  <a:lnTo>
                    <a:pt x="2" y="158"/>
                  </a:lnTo>
                  <a:lnTo>
                    <a:pt x="0" y="158"/>
                  </a:lnTo>
                  <a:lnTo>
                    <a:pt x="0" y="162"/>
                  </a:lnTo>
                  <a:lnTo>
                    <a:pt x="4" y="166"/>
                  </a:lnTo>
                  <a:lnTo>
                    <a:pt x="8" y="172"/>
                  </a:lnTo>
                  <a:lnTo>
                    <a:pt x="12" y="172"/>
                  </a:lnTo>
                  <a:lnTo>
                    <a:pt x="16" y="174"/>
                  </a:lnTo>
                  <a:lnTo>
                    <a:pt x="18" y="176"/>
                  </a:lnTo>
                  <a:lnTo>
                    <a:pt x="20" y="184"/>
                  </a:lnTo>
                  <a:lnTo>
                    <a:pt x="22" y="186"/>
                  </a:lnTo>
                  <a:lnTo>
                    <a:pt x="24" y="186"/>
                  </a:lnTo>
                  <a:lnTo>
                    <a:pt x="34" y="178"/>
                  </a:lnTo>
                  <a:lnTo>
                    <a:pt x="38" y="170"/>
                  </a:lnTo>
                  <a:lnTo>
                    <a:pt x="38" y="158"/>
                  </a:lnTo>
                  <a:lnTo>
                    <a:pt x="40" y="156"/>
                  </a:lnTo>
                  <a:lnTo>
                    <a:pt x="40" y="154"/>
                  </a:lnTo>
                  <a:lnTo>
                    <a:pt x="42" y="154"/>
                  </a:lnTo>
                  <a:lnTo>
                    <a:pt x="50" y="156"/>
                  </a:lnTo>
                  <a:lnTo>
                    <a:pt x="56" y="160"/>
                  </a:lnTo>
                  <a:lnTo>
                    <a:pt x="62" y="166"/>
                  </a:lnTo>
                  <a:lnTo>
                    <a:pt x="72" y="162"/>
                  </a:lnTo>
                  <a:lnTo>
                    <a:pt x="74" y="138"/>
                  </a:lnTo>
                  <a:lnTo>
                    <a:pt x="78" y="132"/>
                  </a:lnTo>
                  <a:lnTo>
                    <a:pt x="82" y="122"/>
                  </a:lnTo>
                  <a:lnTo>
                    <a:pt x="88" y="112"/>
                  </a:lnTo>
                  <a:lnTo>
                    <a:pt x="90" y="102"/>
                  </a:lnTo>
                  <a:lnTo>
                    <a:pt x="88" y="94"/>
                  </a:lnTo>
                  <a:lnTo>
                    <a:pt x="84" y="90"/>
                  </a:lnTo>
                  <a:lnTo>
                    <a:pt x="80" y="88"/>
                  </a:lnTo>
                  <a:lnTo>
                    <a:pt x="80" y="84"/>
                  </a:lnTo>
                  <a:lnTo>
                    <a:pt x="80" y="78"/>
                  </a:lnTo>
                  <a:lnTo>
                    <a:pt x="82" y="76"/>
                  </a:lnTo>
                  <a:lnTo>
                    <a:pt x="94" y="70"/>
                  </a:lnTo>
                  <a:lnTo>
                    <a:pt x="94" y="58"/>
                  </a:lnTo>
                  <a:lnTo>
                    <a:pt x="96" y="52"/>
                  </a:lnTo>
                  <a:lnTo>
                    <a:pt x="98" y="48"/>
                  </a:lnTo>
                  <a:lnTo>
                    <a:pt x="96" y="44"/>
                  </a:lnTo>
                  <a:lnTo>
                    <a:pt x="90" y="38"/>
                  </a:lnTo>
                  <a:lnTo>
                    <a:pt x="90" y="36"/>
                  </a:lnTo>
                  <a:lnTo>
                    <a:pt x="90" y="28"/>
                  </a:lnTo>
                  <a:lnTo>
                    <a:pt x="84" y="12"/>
                  </a:lnTo>
                  <a:lnTo>
                    <a:pt x="82" y="6"/>
                  </a:lnTo>
                  <a:lnTo>
                    <a:pt x="80" y="4"/>
                  </a:lnTo>
                  <a:lnTo>
                    <a:pt x="78" y="2"/>
                  </a:lnTo>
                  <a:lnTo>
                    <a:pt x="74" y="2"/>
                  </a:lnTo>
                  <a:lnTo>
                    <a:pt x="68" y="2"/>
                  </a:lnTo>
                  <a:lnTo>
                    <a:pt x="62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697" name="Freeform 99"/>
            <p:cNvSpPr>
              <a:spLocks/>
            </p:cNvSpPr>
            <p:nvPr/>
          </p:nvSpPr>
          <p:spPr bwMode="auto">
            <a:xfrm>
              <a:off x="3700" y="3404"/>
              <a:ext cx="131" cy="248"/>
            </a:xfrm>
            <a:custGeom>
              <a:avLst/>
              <a:gdLst>
                <a:gd name="T0" fmla="*/ 1063 w 98"/>
                <a:gd name="T1" fmla="*/ 65 h 186"/>
                <a:gd name="T2" fmla="*/ 723 w 98"/>
                <a:gd name="T3" fmla="*/ 172 h 186"/>
                <a:gd name="T4" fmla="*/ 658 w 98"/>
                <a:gd name="T5" fmla="*/ 249 h 186"/>
                <a:gd name="T6" fmla="*/ 658 w 98"/>
                <a:gd name="T7" fmla="*/ 357 h 186"/>
                <a:gd name="T8" fmla="*/ 368 w 98"/>
                <a:gd name="T9" fmla="*/ 389 h 186"/>
                <a:gd name="T10" fmla="*/ 434 w 98"/>
                <a:gd name="T11" fmla="*/ 65 h 186"/>
                <a:gd name="T12" fmla="*/ 282 w 98"/>
                <a:gd name="T13" fmla="*/ 151 h 186"/>
                <a:gd name="T14" fmla="*/ 211 w 98"/>
                <a:gd name="T15" fmla="*/ 320 h 186"/>
                <a:gd name="T16" fmla="*/ 115 w 98"/>
                <a:gd name="T17" fmla="*/ 533 h 186"/>
                <a:gd name="T18" fmla="*/ 176 w 98"/>
                <a:gd name="T19" fmla="*/ 996 h 186"/>
                <a:gd name="T20" fmla="*/ 282 w 98"/>
                <a:gd name="T21" fmla="*/ 1109 h 186"/>
                <a:gd name="T22" fmla="*/ 325 w 98"/>
                <a:gd name="T23" fmla="*/ 1211 h 186"/>
                <a:gd name="T24" fmla="*/ 325 w 98"/>
                <a:gd name="T25" fmla="*/ 1529 h 186"/>
                <a:gd name="T26" fmla="*/ 325 w 98"/>
                <a:gd name="T27" fmla="*/ 1956 h 186"/>
                <a:gd name="T28" fmla="*/ 176 w 98"/>
                <a:gd name="T29" fmla="*/ 2276 h 186"/>
                <a:gd name="T30" fmla="*/ 154 w 98"/>
                <a:gd name="T31" fmla="*/ 2405 h 186"/>
                <a:gd name="T32" fmla="*/ 176 w 98"/>
                <a:gd name="T33" fmla="*/ 2516 h 186"/>
                <a:gd name="T34" fmla="*/ 154 w 98"/>
                <a:gd name="T35" fmla="*/ 2809 h 186"/>
                <a:gd name="T36" fmla="*/ 37 w 98"/>
                <a:gd name="T37" fmla="*/ 2809 h 186"/>
                <a:gd name="T38" fmla="*/ 0 w 98"/>
                <a:gd name="T39" fmla="*/ 2880 h 186"/>
                <a:gd name="T40" fmla="*/ 154 w 98"/>
                <a:gd name="T41" fmla="*/ 3051 h 186"/>
                <a:gd name="T42" fmla="*/ 282 w 98"/>
                <a:gd name="T43" fmla="*/ 3084 h 186"/>
                <a:gd name="T44" fmla="*/ 368 w 98"/>
                <a:gd name="T45" fmla="*/ 3264 h 186"/>
                <a:gd name="T46" fmla="*/ 434 w 98"/>
                <a:gd name="T47" fmla="*/ 3301 h 186"/>
                <a:gd name="T48" fmla="*/ 695 w 98"/>
                <a:gd name="T49" fmla="*/ 3031 h 186"/>
                <a:gd name="T50" fmla="*/ 723 w 98"/>
                <a:gd name="T51" fmla="*/ 2767 h 186"/>
                <a:gd name="T52" fmla="*/ 761 w 98"/>
                <a:gd name="T53" fmla="*/ 2729 h 186"/>
                <a:gd name="T54" fmla="*/ 1017 w 98"/>
                <a:gd name="T55" fmla="*/ 2836 h 186"/>
                <a:gd name="T56" fmla="*/ 1306 w 98"/>
                <a:gd name="T57" fmla="*/ 2880 h 186"/>
                <a:gd name="T58" fmla="*/ 1421 w 98"/>
                <a:gd name="T59" fmla="*/ 2341 h 186"/>
                <a:gd name="T60" fmla="*/ 1609 w 98"/>
                <a:gd name="T61" fmla="*/ 1984 h 186"/>
                <a:gd name="T62" fmla="*/ 1609 w 98"/>
                <a:gd name="T63" fmla="*/ 1669 h 186"/>
                <a:gd name="T64" fmla="*/ 1456 w 98"/>
                <a:gd name="T65" fmla="*/ 1556 h 186"/>
                <a:gd name="T66" fmla="*/ 1456 w 98"/>
                <a:gd name="T67" fmla="*/ 1387 h 186"/>
                <a:gd name="T68" fmla="*/ 1715 w 98"/>
                <a:gd name="T69" fmla="*/ 1236 h 186"/>
                <a:gd name="T70" fmla="*/ 1746 w 98"/>
                <a:gd name="T71" fmla="*/ 923 h 186"/>
                <a:gd name="T72" fmla="*/ 1746 w 98"/>
                <a:gd name="T73" fmla="*/ 788 h 186"/>
                <a:gd name="T74" fmla="*/ 1631 w 98"/>
                <a:gd name="T75" fmla="*/ 635 h 186"/>
                <a:gd name="T76" fmla="*/ 1537 w 98"/>
                <a:gd name="T77" fmla="*/ 207 h 186"/>
                <a:gd name="T78" fmla="*/ 1456 w 98"/>
                <a:gd name="T79" fmla="*/ 65 h 186"/>
                <a:gd name="T80" fmla="*/ 1341 w 98"/>
                <a:gd name="T81" fmla="*/ 37 h 186"/>
                <a:gd name="T82" fmla="*/ 1130 w 98"/>
                <a:gd name="T83" fmla="*/ 0 h 18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98"/>
                <a:gd name="T127" fmla="*/ 0 h 186"/>
                <a:gd name="T128" fmla="*/ 98 w 98"/>
                <a:gd name="T129" fmla="*/ 186 h 18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98" h="186">
                  <a:moveTo>
                    <a:pt x="62" y="0"/>
                  </a:moveTo>
                  <a:lnTo>
                    <a:pt x="58" y="4"/>
                  </a:lnTo>
                  <a:lnTo>
                    <a:pt x="46" y="6"/>
                  </a:lnTo>
                  <a:lnTo>
                    <a:pt x="40" y="10"/>
                  </a:lnTo>
                  <a:lnTo>
                    <a:pt x="38" y="12"/>
                  </a:lnTo>
                  <a:lnTo>
                    <a:pt x="36" y="14"/>
                  </a:lnTo>
                  <a:lnTo>
                    <a:pt x="38" y="18"/>
                  </a:lnTo>
                  <a:lnTo>
                    <a:pt x="36" y="20"/>
                  </a:lnTo>
                  <a:lnTo>
                    <a:pt x="36" y="24"/>
                  </a:lnTo>
                  <a:lnTo>
                    <a:pt x="20" y="22"/>
                  </a:lnTo>
                  <a:lnTo>
                    <a:pt x="20" y="12"/>
                  </a:lnTo>
                  <a:lnTo>
                    <a:pt x="24" y="4"/>
                  </a:lnTo>
                  <a:lnTo>
                    <a:pt x="20" y="6"/>
                  </a:lnTo>
                  <a:lnTo>
                    <a:pt x="16" y="8"/>
                  </a:lnTo>
                  <a:lnTo>
                    <a:pt x="14" y="10"/>
                  </a:lnTo>
                  <a:lnTo>
                    <a:pt x="12" y="18"/>
                  </a:lnTo>
                  <a:lnTo>
                    <a:pt x="10" y="22"/>
                  </a:lnTo>
                  <a:lnTo>
                    <a:pt x="6" y="30"/>
                  </a:lnTo>
                  <a:lnTo>
                    <a:pt x="6" y="52"/>
                  </a:lnTo>
                  <a:lnTo>
                    <a:pt x="10" y="56"/>
                  </a:lnTo>
                  <a:lnTo>
                    <a:pt x="14" y="60"/>
                  </a:lnTo>
                  <a:lnTo>
                    <a:pt x="16" y="62"/>
                  </a:lnTo>
                  <a:lnTo>
                    <a:pt x="18" y="64"/>
                  </a:lnTo>
                  <a:lnTo>
                    <a:pt x="18" y="68"/>
                  </a:lnTo>
                  <a:lnTo>
                    <a:pt x="20" y="78"/>
                  </a:lnTo>
                  <a:lnTo>
                    <a:pt x="18" y="86"/>
                  </a:lnTo>
                  <a:lnTo>
                    <a:pt x="16" y="98"/>
                  </a:lnTo>
                  <a:lnTo>
                    <a:pt x="18" y="110"/>
                  </a:lnTo>
                  <a:lnTo>
                    <a:pt x="14" y="116"/>
                  </a:lnTo>
                  <a:lnTo>
                    <a:pt x="10" y="128"/>
                  </a:lnTo>
                  <a:lnTo>
                    <a:pt x="8" y="132"/>
                  </a:lnTo>
                  <a:lnTo>
                    <a:pt x="8" y="136"/>
                  </a:lnTo>
                  <a:lnTo>
                    <a:pt x="10" y="138"/>
                  </a:lnTo>
                  <a:lnTo>
                    <a:pt x="10" y="142"/>
                  </a:lnTo>
                  <a:lnTo>
                    <a:pt x="10" y="150"/>
                  </a:lnTo>
                  <a:lnTo>
                    <a:pt x="8" y="158"/>
                  </a:lnTo>
                  <a:lnTo>
                    <a:pt x="4" y="158"/>
                  </a:lnTo>
                  <a:lnTo>
                    <a:pt x="2" y="158"/>
                  </a:lnTo>
                  <a:lnTo>
                    <a:pt x="0" y="158"/>
                  </a:lnTo>
                  <a:lnTo>
                    <a:pt x="0" y="162"/>
                  </a:lnTo>
                  <a:lnTo>
                    <a:pt x="4" y="166"/>
                  </a:lnTo>
                  <a:lnTo>
                    <a:pt x="8" y="172"/>
                  </a:lnTo>
                  <a:lnTo>
                    <a:pt x="12" y="172"/>
                  </a:lnTo>
                  <a:lnTo>
                    <a:pt x="16" y="174"/>
                  </a:lnTo>
                  <a:lnTo>
                    <a:pt x="18" y="176"/>
                  </a:lnTo>
                  <a:lnTo>
                    <a:pt x="20" y="184"/>
                  </a:lnTo>
                  <a:lnTo>
                    <a:pt x="22" y="186"/>
                  </a:lnTo>
                  <a:lnTo>
                    <a:pt x="24" y="186"/>
                  </a:lnTo>
                  <a:lnTo>
                    <a:pt x="34" y="178"/>
                  </a:lnTo>
                  <a:lnTo>
                    <a:pt x="38" y="170"/>
                  </a:lnTo>
                  <a:lnTo>
                    <a:pt x="38" y="158"/>
                  </a:lnTo>
                  <a:lnTo>
                    <a:pt x="40" y="156"/>
                  </a:lnTo>
                  <a:lnTo>
                    <a:pt x="40" y="154"/>
                  </a:lnTo>
                  <a:lnTo>
                    <a:pt x="42" y="154"/>
                  </a:lnTo>
                  <a:lnTo>
                    <a:pt x="50" y="156"/>
                  </a:lnTo>
                  <a:lnTo>
                    <a:pt x="56" y="160"/>
                  </a:lnTo>
                  <a:lnTo>
                    <a:pt x="62" y="166"/>
                  </a:lnTo>
                  <a:lnTo>
                    <a:pt x="72" y="162"/>
                  </a:lnTo>
                  <a:lnTo>
                    <a:pt x="74" y="138"/>
                  </a:lnTo>
                  <a:lnTo>
                    <a:pt x="78" y="132"/>
                  </a:lnTo>
                  <a:lnTo>
                    <a:pt x="82" y="122"/>
                  </a:lnTo>
                  <a:lnTo>
                    <a:pt x="88" y="112"/>
                  </a:lnTo>
                  <a:lnTo>
                    <a:pt x="90" y="102"/>
                  </a:lnTo>
                  <a:lnTo>
                    <a:pt x="88" y="94"/>
                  </a:lnTo>
                  <a:lnTo>
                    <a:pt x="84" y="90"/>
                  </a:lnTo>
                  <a:lnTo>
                    <a:pt x="80" y="88"/>
                  </a:lnTo>
                  <a:lnTo>
                    <a:pt x="80" y="84"/>
                  </a:lnTo>
                  <a:lnTo>
                    <a:pt x="80" y="78"/>
                  </a:lnTo>
                  <a:lnTo>
                    <a:pt x="82" y="76"/>
                  </a:lnTo>
                  <a:lnTo>
                    <a:pt x="94" y="70"/>
                  </a:lnTo>
                  <a:lnTo>
                    <a:pt x="94" y="58"/>
                  </a:lnTo>
                  <a:lnTo>
                    <a:pt x="96" y="52"/>
                  </a:lnTo>
                  <a:lnTo>
                    <a:pt x="98" y="48"/>
                  </a:lnTo>
                  <a:lnTo>
                    <a:pt x="96" y="44"/>
                  </a:lnTo>
                  <a:lnTo>
                    <a:pt x="90" y="38"/>
                  </a:lnTo>
                  <a:lnTo>
                    <a:pt x="90" y="36"/>
                  </a:lnTo>
                  <a:lnTo>
                    <a:pt x="90" y="28"/>
                  </a:lnTo>
                  <a:lnTo>
                    <a:pt x="84" y="12"/>
                  </a:lnTo>
                  <a:lnTo>
                    <a:pt x="82" y="6"/>
                  </a:lnTo>
                  <a:lnTo>
                    <a:pt x="80" y="4"/>
                  </a:lnTo>
                  <a:lnTo>
                    <a:pt x="78" y="2"/>
                  </a:lnTo>
                  <a:lnTo>
                    <a:pt x="74" y="2"/>
                  </a:lnTo>
                  <a:lnTo>
                    <a:pt x="68" y="2"/>
                  </a:lnTo>
                  <a:lnTo>
                    <a:pt x="62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698" name="Freeform 100"/>
            <p:cNvSpPr>
              <a:spLocks/>
            </p:cNvSpPr>
            <p:nvPr/>
          </p:nvSpPr>
          <p:spPr bwMode="auto">
            <a:xfrm>
              <a:off x="3995" y="3751"/>
              <a:ext cx="270" cy="182"/>
            </a:xfrm>
            <a:custGeom>
              <a:avLst/>
              <a:gdLst>
                <a:gd name="T0" fmla="*/ 3392 w 202"/>
                <a:gd name="T1" fmla="*/ 215 h 136"/>
                <a:gd name="T2" fmla="*/ 3064 w 202"/>
                <a:gd name="T3" fmla="*/ 215 h 136"/>
                <a:gd name="T4" fmla="*/ 2723 w 202"/>
                <a:gd name="T5" fmla="*/ 154 h 136"/>
                <a:gd name="T6" fmla="*/ 2292 w 202"/>
                <a:gd name="T7" fmla="*/ 333 h 136"/>
                <a:gd name="T8" fmla="*/ 1672 w 202"/>
                <a:gd name="T9" fmla="*/ 369 h 136"/>
                <a:gd name="T10" fmla="*/ 1609 w 202"/>
                <a:gd name="T11" fmla="*/ 446 h 136"/>
                <a:gd name="T12" fmla="*/ 1421 w 202"/>
                <a:gd name="T13" fmla="*/ 177 h 136"/>
                <a:gd name="T14" fmla="*/ 1017 w 202"/>
                <a:gd name="T15" fmla="*/ 0 h 136"/>
                <a:gd name="T16" fmla="*/ 811 w 202"/>
                <a:gd name="T17" fmla="*/ 177 h 136"/>
                <a:gd name="T18" fmla="*/ 477 w 202"/>
                <a:gd name="T19" fmla="*/ 37 h 136"/>
                <a:gd name="T20" fmla="*/ 254 w 202"/>
                <a:gd name="T21" fmla="*/ 154 h 136"/>
                <a:gd name="T22" fmla="*/ 37 w 202"/>
                <a:gd name="T23" fmla="*/ 215 h 136"/>
                <a:gd name="T24" fmla="*/ 37 w 202"/>
                <a:gd name="T25" fmla="*/ 333 h 136"/>
                <a:gd name="T26" fmla="*/ 154 w 202"/>
                <a:gd name="T27" fmla="*/ 547 h 136"/>
                <a:gd name="T28" fmla="*/ 254 w 202"/>
                <a:gd name="T29" fmla="*/ 852 h 136"/>
                <a:gd name="T30" fmla="*/ 402 w 202"/>
                <a:gd name="T31" fmla="*/ 922 h 136"/>
                <a:gd name="T32" fmla="*/ 658 w 202"/>
                <a:gd name="T33" fmla="*/ 1029 h 136"/>
                <a:gd name="T34" fmla="*/ 723 w 202"/>
                <a:gd name="T35" fmla="*/ 1100 h 136"/>
                <a:gd name="T36" fmla="*/ 977 w 202"/>
                <a:gd name="T37" fmla="*/ 1184 h 136"/>
                <a:gd name="T38" fmla="*/ 1063 w 202"/>
                <a:gd name="T39" fmla="*/ 1254 h 136"/>
                <a:gd name="T40" fmla="*/ 1283 w 202"/>
                <a:gd name="T41" fmla="*/ 1360 h 136"/>
                <a:gd name="T42" fmla="*/ 1421 w 202"/>
                <a:gd name="T43" fmla="*/ 1404 h 136"/>
                <a:gd name="T44" fmla="*/ 1672 w 202"/>
                <a:gd name="T45" fmla="*/ 1700 h 136"/>
                <a:gd name="T46" fmla="*/ 2037 w 202"/>
                <a:gd name="T47" fmla="*/ 1754 h 136"/>
                <a:gd name="T48" fmla="*/ 2334 w 202"/>
                <a:gd name="T49" fmla="*/ 2169 h 136"/>
                <a:gd name="T50" fmla="*/ 2760 w 202"/>
                <a:gd name="T51" fmla="*/ 2399 h 136"/>
                <a:gd name="T52" fmla="*/ 3169 w 202"/>
                <a:gd name="T53" fmla="*/ 2436 h 136"/>
                <a:gd name="T54" fmla="*/ 3169 w 202"/>
                <a:gd name="T55" fmla="*/ 2130 h 136"/>
                <a:gd name="T56" fmla="*/ 3392 w 202"/>
                <a:gd name="T57" fmla="*/ 2027 h 136"/>
                <a:gd name="T58" fmla="*/ 3461 w 202"/>
                <a:gd name="T59" fmla="*/ 1954 h 136"/>
                <a:gd name="T60" fmla="*/ 3355 w 202"/>
                <a:gd name="T61" fmla="*/ 1584 h 136"/>
                <a:gd name="T62" fmla="*/ 3281 w 202"/>
                <a:gd name="T63" fmla="*/ 1254 h 136"/>
                <a:gd name="T64" fmla="*/ 3241 w 202"/>
                <a:gd name="T65" fmla="*/ 1069 h 136"/>
                <a:gd name="T66" fmla="*/ 3355 w 202"/>
                <a:gd name="T67" fmla="*/ 922 h 136"/>
                <a:gd name="T68" fmla="*/ 3525 w 202"/>
                <a:gd name="T69" fmla="*/ 637 h 136"/>
                <a:gd name="T70" fmla="*/ 3682 w 202"/>
                <a:gd name="T71" fmla="*/ 369 h 136"/>
                <a:gd name="T72" fmla="*/ 3682 w 202"/>
                <a:gd name="T73" fmla="*/ 115 h 1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02"/>
                <a:gd name="T112" fmla="*/ 0 h 136"/>
                <a:gd name="T113" fmla="*/ 202 w 202"/>
                <a:gd name="T114" fmla="*/ 136 h 1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02" h="136">
                  <a:moveTo>
                    <a:pt x="194" y="6"/>
                  </a:moveTo>
                  <a:lnTo>
                    <a:pt x="186" y="12"/>
                  </a:lnTo>
                  <a:lnTo>
                    <a:pt x="176" y="14"/>
                  </a:lnTo>
                  <a:lnTo>
                    <a:pt x="168" y="12"/>
                  </a:lnTo>
                  <a:lnTo>
                    <a:pt x="164" y="8"/>
                  </a:lnTo>
                  <a:lnTo>
                    <a:pt x="150" y="8"/>
                  </a:lnTo>
                  <a:lnTo>
                    <a:pt x="144" y="14"/>
                  </a:lnTo>
                  <a:lnTo>
                    <a:pt x="126" y="18"/>
                  </a:lnTo>
                  <a:lnTo>
                    <a:pt x="92" y="18"/>
                  </a:lnTo>
                  <a:lnTo>
                    <a:pt x="92" y="20"/>
                  </a:lnTo>
                  <a:lnTo>
                    <a:pt x="90" y="22"/>
                  </a:lnTo>
                  <a:lnTo>
                    <a:pt x="88" y="24"/>
                  </a:lnTo>
                  <a:lnTo>
                    <a:pt x="78" y="16"/>
                  </a:lnTo>
                  <a:lnTo>
                    <a:pt x="78" y="10"/>
                  </a:lnTo>
                  <a:lnTo>
                    <a:pt x="64" y="4"/>
                  </a:lnTo>
                  <a:lnTo>
                    <a:pt x="56" y="0"/>
                  </a:lnTo>
                  <a:lnTo>
                    <a:pt x="46" y="4"/>
                  </a:lnTo>
                  <a:lnTo>
                    <a:pt x="44" y="10"/>
                  </a:lnTo>
                  <a:lnTo>
                    <a:pt x="34" y="10"/>
                  </a:lnTo>
                  <a:lnTo>
                    <a:pt x="26" y="2"/>
                  </a:lnTo>
                  <a:lnTo>
                    <a:pt x="22" y="2"/>
                  </a:lnTo>
                  <a:lnTo>
                    <a:pt x="14" y="8"/>
                  </a:lnTo>
                  <a:lnTo>
                    <a:pt x="4" y="8"/>
                  </a:lnTo>
                  <a:lnTo>
                    <a:pt x="2" y="12"/>
                  </a:lnTo>
                  <a:lnTo>
                    <a:pt x="0" y="16"/>
                  </a:lnTo>
                  <a:lnTo>
                    <a:pt x="2" y="18"/>
                  </a:lnTo>
                  <a:lnTo>
                    <a:pt x="8" y="20"/>
                  </a:lnTo>
                  <a:lnTo>
                    <a:pt x="8" y="30"/>
                  </a:lnTo>
                  <a:lnTo>
                    <a:pt x="12" y="44"/>
                  </a:lnTo>
                  <a:lnTo>
                    <a:pt x="14" y="46"/>
                  </a:lnTo>
                  <a:lnTo>
                    <a:pt x="18" y="48"/>
                  </a:lnTo>
                  <a:lnTo>
                    <a:pt x="22" y="50"/>
                  </a:lnTo>
                  <a:lnTo>
                    <a:pt x="36" y="52"/>
                  </a:lnTo>
                  <a:lnTo>
                    <a:pt x="36" y="56"/>
                  </a:lnTo>
                  <a:lnTo>
                    <a:pt x="36" y="58"/>
                  </a:lnTo>
                  <a:lnTo>
                    <a:pt x="40" y="60"/>
                  </a:lnTo>
                  <a:lnTo>
                    <a:pt x="54" y="60"/>
                  </a:lnTo>
                  <a:lnTo>
                    <a:pt x="54" y="64"/>
                  </a:lnTo>
                  <a:lnTo>
                    <a:pt x="56" y="66"/>
                  </a:lnTo>
                  <a:lnTo>
                    <a:pt x="58" y="68"/>
                  </a:lnTo>
                  <a:lnTo>
                    <a:pt x="64" y="72"/>
                  </a:lnTo>
                  <a:lnTo>
                    <a:pt x="70" y="74"/>
                  </a:lnTo>
                  <a:lnTo>
                    <a:pt x="74" y="74"/>
                  </a:lnTo>
                  <a:lnTo>
                    <a:pt x="78" y="76"/>
                  </a:lnTo>
                  <a:lnTo>
                    <a:pt x="86" y="86"/>
                  </a:lnTo>
                  <a:lnTo>
                    <a:pt x="92" y="92"/>
                  </a:lnTo>
                  <a:lnTo>
                    <a:pt x="96" y="94"/>
                  </a:lnTo>
                  <a:lnTo>
                    <a:pt x="112" y="96"/>
                  </a:lnTo>
                  <a:lnTo>
                    <a:pt x="120" y="100"/>
                  </a:lnTo>
                  <a:lnTo>
                    <a:pt x="128" y="118"/>
                  </a:lnTo>
                  <a:lnTo>
                    <a:pt x="136" y="126"/>
                  </a:lnTo>
                  <a:lnTo>
                    <a:pt x="152" y="130"/>
                  </a:lnTo>
                  <a:lnTo>
                    <a:pt x="170" y="136"/>
                  </a:lnTo>
                  <a:lnTo>
                    <a:pt x="174" y="132"/>
                  </a:lnTo>
                  <a:lnTo>
                    <a:pt x="174" y="122"/>
                  </a:lnTo>
                  <a:lnTo>
                    <a:pt x="174" y="116"/>
                  </a:lnTo>
                  <a:lnTo>
                    <a:pt x="176" y="112"/>
                  </a:lnTo>
                  <a:lnTo>
                    <a:pt x="186" y="110"/>
                  </a:lnTo>
                  <a:lnTo>
                    <a:pt x="188" y="108"/>
                  </a:lnTo>
                  <a:lnTo>
                    <a:pt x="190" y="106"/>
                  </a:lnTo>
                  <a:lnTo>
                    <a:pt x="190" y="100"/>
                  </a:lnTo>
                  <a:lnTo>
                    <a:pt x="184" y="86"/>
                  </a:lnTo>
                  <a:lnTo>
                    <a:pt x="178" y="78"/>
                  </a:lnTo>
                  <a:lnTo>
                    <a:pt x="180" y="68"/>
                  </a:lnTo>
                  <a:lnTo>
                    <a:pt x="178" y="62"/>
                  </a:lnTo>
                  <a:lnTo>
                    <a:pt x="178" y="58"/>
                  </a:lnTo>
                  <a:lnTo>
                    <a:pt x="178" y="56"/>
                  </a:lnTo>
                  <a:lnTo>
                    <a:pt x="184" y="50"/>
                  </a:lnTo>
                  <a:lnTo>
                    <a:pt x="190" y="46"/>
                  </a:lnTo>
                  <a:lnTo>
                    <a:pt x="194" y="34"/>
                  </a:lnTo>
                  <a:lnTo>
                    <a:pt x="200" y="24"/>
                  </a:lnTo>
                  <a:lnTo>
                    <a:pt x="202" y="20"/>
                  </a:lnTo>
                  <a:lnTo>
                    <a:pt x="196" y="14"/>
                  </a:lnTo>
                  <a:lnTo>
                    <a:pt x="202" y="6"/>
                  </a:lnTo>
                  <a:lnTo>
                    <a:pt x="194" y="6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699" name="Freeform 101"/>
            <p:cNvSpPr>
              <a:spLocks/>
            </p:cNvSpPr>
            <p:nvPr/>
          </p:nvSpPr>
          <p:spPr bwMode="auto">
            <a:xfrm>
              <a:off x="3995" y="3751"/>
              <a:ext cx="270" cy="182"/>
            </a:xfrm>
            <a:custGeom>
              <a:avLst/>
              <a:gdLst>
                <a:gd name="T0" fmla="*/ 3392 w 202"/>
                <a:gd name="T1" fmla="*/ 215 h 136"/>
                <a:gd name="T2" fmla="*/ 3064 w 202"/>
                <a:gd name="T3" fmla="*/ 215 h 136"/>
                <a:gd name="T4" fmla="*/ 2723 w 202"/>
                <a:gd name="T5" fmla="*/ 154 h 136"/>
                <a:gd name="T6" fmla="*/ 2292 w 202"/>
                <a:gd name="T7" fmla="*/ 333 h 136"/>
                <a:gd name="T8" fmla="*/ 1672 w 202"/>
                <a:gd name="T9" fmla="*/ 369 h 136"/>
                <a:gd name="T10" fmla="*/ 1609 w 202"/>
                <a:gd name="T11" fmla="*/ 446 h 136"/>
                <a:gd name="T12" fmla="*/ 1421 w 202"/>
                <a:gd name="T13" fmla="*/ 177 h 136"/>
                <a:gd name="T14" fmla="*/ 1017 w 202"/>
                <a:gd name="T15" fmla="*/ 0 h 136"/>
                <a:gd name="T16" fmla="*/ 811 w 202"/>
                <a:gd name="T17" fmla="*/ 177 h 136"/>
                <a:gd name="T18" fmla="*/ 477 w 202"/>
                <a:gd name="T19" fmla="*/ 37 h 136"/>
                <a:gd name="T20" fmla="*/ 254 w 202"/>
                <a:gd name="T21" fmla="*/ 154 h 136"/>
                <a:gd name="T22" fmla="*/ 37 w 202"/>
                <a:gd name="T23" fmla="*/ 215 h 136"/>
                <a:gd name="T24" fmla="*/ 37 w 202"/>
                <a:gd name="T25" fmla="*/ 333 h 136"/>
                <a:gd name="T26" fmla="*/ 154 w 202"/>
                <a:gd name="T27" fmla="*/ 547 h 136"/>
                <a:gd name="T28" fmla="*/ 254 w 202"/>
                <a:gd name="T29" fmla="*/ 852 h 136"/>
                <a:gd name="T30" fmla="*/ 402 w 202"/>
                <a:gd name="T31" fmla="*/ 922 h 136"/>
                <a:gd name="T32" fmla="*/ 658 w 202"/>
                <a:gd name="T33" fmla="*/ 1029 h 136"/>
                <a:gd name="T34" fmla="*/ 723 w 202"/>
                <a:gd name="T35" fmla="*/ 1100 h 136"/>
                <a:gd name="T36" fmla="*/ 977 w 202"/>
                <a:gd name="T37" fmla="*/ 1184 h 136"/>
                <a:gd name="T38" fmla="*/ 1063 w 202"/>
                <a:gd name="T39" fmla="*/ 1254 h 136"/>
                <a:gd name="T40" fmla="*/ 1283 w 202"/>
                <a:gd name="T41" fmla="*/ 1360 h 136"/>
                <a:gd name="T42" fmla="*/ 1421 w 202"/>
                <a:gd name="T43" fmla="*/ 1404 h 136"/>
                <a:gd name="T44" fmla="*/ 1672 w 202"/>
                <a:gd name="T45" fmla="*/ 1700 h 136"/>
                <a:gd name="T46" fmla="*/ 2037 w 202"/>
                <a:gd name="T47" fmla="*/ 1754 h 136"/>
                <a:gd name="T48" fmla="*/ 2334 w 202"/>
                <a:gd name="T49" fmla="*/ 2169 h 136"/>
                <a:gd name="T50" fmla="*/ 2760 w 202"/>
                <a:gd name="T51" fmla="*/ 2399 h 136"/>
                <a:gd name="T52" fmla="*/ 3169 w 202"/>
                <a:gd name="T53" fmla="*/ 2436 h 136"/>
                <a:gd name="T54" fmla="*/ 3169 w 202"/>
                <a:gd name="T55" fmla="*/ 2130 h 136"/>
                <a:gd name="T56" fmla="*/ 3392 w 202"/>
                <a:gd name="T57" fmla="*/ 2027 h 136"/>
                <a:gd name="T58" fmla="*/ 3461 w 202"/>
                <a:gd name="T59" fmla="*/ 1954 h 136"/>
                <a:gd name="T60" fmla="*/ 3355 w 202"/>
                <a:gd name="T61" fmla="*/ 1584 h 136"/>
                <a:gd name="T62" fmla="*/ 3281 w 202"/>
                <a:gd name="T63" fmla="*/ 1254 h 136"/>
                <a:gd name="T64" fmla="*/ 3241 w 202"/>
                <a:gd name="T65" fmla="*/ 1069 h 136"/>
                <a:gd name="T66" fmla="*/ 3355 w 202"/>
                <a:gd name="T67" fmla="*/ 922 h 136"/>
                <a:gd name="T68" fmla="*/ 3525 w 202"/>
                <a:gd name="T69" fmla="*/ 637 h 136"/>
                <a:gd name="T70" fmla="*/ 3682 w 202"/>
                <a:gd name="T71" fmla="*/ 369 h 136"/>
                <a:gd name="T72" fmla="*/ 3682 w 202"/>
                <a:gd name="T73" fmla="*/ 115 h 1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02"/>
                <a:gd name="T112" fmla="*/ 0 h 136"/>
                <a:gd name="T113" fmla="*/ 202 w 202"/>
                <a:gd name="T114" fmla="*/ 136 h 1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02" h="136">
                  <a:moveTo>
                    <a:pt x="194" y="6"/>
                  </a:moveTo>
                  <a:lnTo>
                    <a:pt x="186" y="12"/>
                  </a:lnTo>
                  <a:lnTo>
                    <a:pt x="176" y="14"/>
                  </a:lnTo>
                  <a:lnTo>
                    <a:pt x="168" y="12"/>
                  </a:lnTo>
                  <a:lnTo>
                    <a:pt x="164" y="8"/>
                  </a:lnTo>
                  <a:lnTo>
                    <a:pt x="150" y="8"/>
                  </a:lnTo>
                  <a:lnTo>
                    <a:pt x="144" y="14"/>
                  </a:lnTo>
                  <a:lnTo>
                    <a:pt x="126" y="18"/>
                  </a:lnTo>
                  <a:lnTo>
                    <a:pt x="92" y="18"/>
                  </a:lnTo>
                  <a:lnTo>
                    <a:pt x="92" y="20"/>
                  </a:lnTo>
                  <a:lnTo>
                    <a:pt x="90" y="22"/>
                  </a:lnTo>
                  <a:lnTo>
                    <a:pt x="88" y="24"/>
                  </a:lnTo>
                  <a:lnTo>
                    <a:pt x="78" y="16"/>
                  </a:lnTo>
                  <a:lnTo>
                    <a:pt x="78" y="10"/>
                  </a:lnTo>
                  <a:lnTo>
                    <a:pt x="64" y="4"/>
                  </a:lnTo>
                  <a:lnTo>
                    <a:pt x="56" y="0"/>
                  </a:lnTo>
                  <a:lnTo>
                    <a:pt x="46" y="4"/>
                  </a:lnTo>
                  <a:lnTo>
                    <a:pt x="44" y="10"/>
                  </a:lnTo>
                  <a:lnTo>
                    <a:pt x="34" y="10"/>
                  </a:lnTo>
                  <a:lnTo>
                    <a:pt x="26" y="2"/>
                  </a:lnTo>
                  <a:lnTo>
                    <a:pt x="22" y="2"/>
                  </a:lnTo>
                  <a:lnTo>
                    <a:pt x="14" y="8"/>
                  </a:lnTo>
                  <a:lnTo>
                    <a:pt x="4" y="8"/>
                  </a:lnTo>
                  <a:lnTo>
                    <a:pt x="2" y="12"/>
                  </a:lnTo>
                  <a:lnTo>
                    <a:pt x="0" y="16"/>
                  </a:lnTo>
                  <a:lnTo>
                    <a:pt x="2" y="18"/>
                  </a:lnTo>
                  <a:lnTo>
                    <a:pt x="8" y="20"/>
                  </a:lnTo>
                  <a:lnTo>
                    <a:pt x="8" y="30"/>
                  </a:lnTo>
                  <a:lnTo>
                    <a:pt x="12" y="44"/>
                  </a:lnTo>
                  <a:lnTo>
                    <a:pt x="14" y="46"/>
                  </a:lnTo>
                  <a:lnTo>
                    <a:pt x="18" y="48"/>
                  </a:lnTo>
                  <a:lnTo>
                    <a:pt x="22" y="50"/>
                  </a:lnTo>
                  <a:lnTo>
                    <a:pt x="36" y="52"/>
                  </a:lnTo>
                  <a:lnTo>
                    <a:pt x="36" y="56"/>
                  </a:lnTo>
                  <a:lnTo>
                    <a:pt x="36" y="58"/>
                  </a:lnTo>
                  <a:lnTo>
                    <a:pt x="40" y="60"/>
                  </a:lnTo>
                  <a:lnTo>
                    <a:pt x="54" y="60"/>
                  </a:lnTo>
                  <a:lnTo>
                    <a:pt x="54" y="64"/>
                  </a:lnTo>
                  <a:lnTo>
                    <a:pt x="56" y="66"/>
                  </a:lnTo>
                  <a:lnTo>
                    <a:pt x="58" y="68"/>
                  </a:lnTo>
                  <a:lnTo>
                    <a:pt x="64" y="72"/>
                  </a:lnTo>
                  <a:lnTo>
                    <a:pt x="70" y="74"/>
                  </a:lnTo>
                  <a:lnTo>
                    <a:pt x="74" y="74"/>
                  </a:lnTo>
                  <a:lnTo>
                    <a:pt x="78" y="76"/>
                  </a:lnTo>
                  <a:lnTo>
                    <a:pt x="86" y="86"/>
                  </a:lnTo>
                  <a:lnTo>
                    <a:pt x="92" y="92"/>
                  </a:lnTo>
                  <a:lnTo>
                    <a:pt x="96" y="94"/>
                  </a:lnTo>
                  <a:lnTo>
                    <a:pt x="112" y="96"/>
                  </a:lnTo>
                  <a:lnTo>
                    <a:pt x="120" y="100"/>
                  </a:lnTo>
                  <a:lnTo>
                    <a:pt x="128" y="118"/>
                  </a:lnTo>
                  <a:lnTo>
                    <a:pt x="136" y="126"/>
                  </a:lnTo>
                  <a:lnTo>
                    <a:pt x="152" y="130"/>
                  </a:lnTo>
                  <a:lnTo>
                    <a:pt x="170" y="136"/>
                  </a:lnTo>
                  <a:lnTo>
                    <a:pt x="174" y="132"/>
                  </a:lnTo>
                  <a:lnTo>
                    <a:pt x="174" y="122"/>
                  </a:lnTo>
                  <a:lnTo>
                    <a:pt x="174" y="116"/>
                  </a:lnTo>
                  <a:lnTo>
                    <a:pt x="176" y="112"/>
                  </a:lnTo>
                  <a:lnTo>
                    <a:pt x="186" y="110"/>
                  </a:lnTo>
                  <a:lnTo>
                    <a:pt x="188" y="108"/>
                  </a:lnTo>
                  <a:lnTo>
                    <a:pt x="190" y="106"/>
                  </a:lnTo>
                  <a:lnTo>
                    <a:pt x="190" y="100"/>
                  </a:lnTo>
                  <a:lnTo>
                    <a:pt x="184" y="86"/>
                  </a:lnTo>
                  <a:lnTo>
                    <a:pt x="178" y="78"/>
                  </a:lnTo>
                  <a:lnTo>
                    <a:pt x="180" y="68"/>
                  </a:lnTo>
                  <a:lnTo>
                    <a:pt x="178" y="62"/>
                  </a:lnTo>
                  <a:lnTo>
                    <a:pt x="178" y="58"/>
                  </a:lnTo>
                  <a:lnTo>
                    <a:pt x="178" y="56"/>
                  </a:lnTo>
                  <a:lnTo>
                    <a:pt x="184" y="50"/>
                  </a:lnTo>
                  <a:lnTo>
                    <a:pt x="190" y="46"/>
                  </a:lnTo>
                  <a:lnTo>
                    <a:pt x="194" y="34"/>
                  </a:lnTo>
                  <a:lnTo>
                    <a:pt x="200" y="24"/>
                  </a:lnTo>
                  <a:lnTo>
                    <a:pt x="202" y="20"/>
                  </a:lnTo>
                  <a:lnTo>
                    <a:pt x="196" y="14"/>
                  </a:lnTo>
                  <a:lnTo>
                    <a:pt x="202" y="6"/>
                  </a:lnTo>
                  <a:lnTo>
                    <a:pt x="194" y="6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700" name="Freeform 102"/>
            <p:cNvSpPr>
              <a:spLocks/>
            </p:cNvSpPr>
            <p:nvPr/>
          </p:nvSpPr>
          <p:spPr bwMode="auto">
            <a:xfrm>
              <a:off x="4075" y="3698"/>
              <a:ext cx="16" cy="10"/>
            </a:xfrm>
            <a:custGeom>
              <a:avLst/>
              <a:gdLst>
                <a:gd name="T0" fmla="*/ 0 w 12"/>
                <a:gd name="T1" fmla="*/ 0 h 8"/>
                <a:gd name="T2" fmla="*/ 65 w 12"/>
                <a:gd name="T3" fmla="*/ 71 h 8"/>
                <a:gd name="T4" fmla="*/ 207 w 12"/>
                <a:gd name="T5" fmla="*/ 0 h 8"/>
                <a:gd name="T6" fmla="*/ 0 w 12"/>
                <a:gd name="T7" fmla="*/ 0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"/>
                <a:gd name="T13" fmla="*/ 0 h 8"/>
                <a:gd name="T14" fmla="*/ 12 w 12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" h="8">
                  <a:moveTo>
                    <a:pt x="0" y="0"/>
                  </a:moveTo>
                  <a:lnTo>
                    <a:pt x="4" y="8"/>
                  </a:lnTo>
                  <a:lnTo>
                    <a:pt x="12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701" name="Freeform 103"/>
            <p:cNvSpPr>
              <a:spLocks/>
            </p:cNvSpPr>
            <p:nvPr/>
          </p:nvSpPr>
          <p:spPr bwMode="auto">
            <a:xfrm>
              <a:off x="4075" y="3698"/>
              <a:ext cx="16" cy="10"/>
            </a:xfrm>
            <a:custGeom>
              <a:avLst/>
              <a:gdLst>
                <a:gd name="T0" fmla="*/ 0 w 12"/>
                <a:gd name="T1" fmla="*/ 0 h 8"/>
                <a:gd name="T2" fmla="*/ 65 w 12"/>
                <a:gd name="T3" fmla="*/ 71 h 8"/>
                <a:gd name="T4" fmla="*/ 207 w 12"/>
                <a:gd name="T5" fmla="*/ 0 h 8"/>
                <a:gd name="T6" fmla="*/ 0 w 12"/>
                <a:gd name="T7" fmla="*/ 0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"/>
                <a:gd name="T13" fmla="*/ 0 h 8"/>
                <a:gd name="T14" fmla="*/ 12 w 12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" h="8">
                  <a:moveTo>
                    <a:pt x="0" y="0"/>
                  </a:moveTo>
                  <a:lnTo>
                    <a:pt x="4" y="8"/>
                  </a:lnTo>
                  <a:lnTo>
                    <a:pt x="12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702" name="Freeform 104"/>
            <p:cNvSpPr>
              <a:spLocks/>
            </p:cNvSpPr>
            <p:nvPr/>
          </p:nvSpPr>
          <p:spPr bwMode="auto">
            <a:xfrm>
              <a:off x="4227" y="3735"/>
              <a:ext cx="14" cy="14"/>
            </a:xfrm>
            <a:custGeom>
              <a:avLst/>
              <a:gdLst>
                <a:gd name="T0" fmla="*/ 220 w 10"/>
                <a:gd name="T1" fmla="*/ 295 h 10"/>
                <a:gd name="T2" fmla="*/ 295 w 10"/>
                <a:gd name="T3" fmla="*/ 220 h 10"/>
                <a:gd name="T4" fmla="*/ 220 w 10"/>
                <a:gd name="T5" fmla="*/ 57 h 10"/>
                <a:gd name="T6" fmla="*/ 157 w 10"/>
                <a:gd name="T7" fmla="*/ 0 h 10"/>
                <a:gd name="T8" fmla="*/ 57 w 10"/>
                <a:gd name="T9" fmla="*/ 0 h 10"/>
                <a:gd name="T10" fmla="*/ 0 w 10"/>
                <a:gd name="T11" fmla="*/ 57 h 10"/>
                <a:gd name="T12" fmla="*/ 0 w 10"/>
                <a:gd name="T13" fmla="*/ 220 h 10"/>
                <a:gd name="T14" fmla="*/ 112 w 10"/>
                <a:gd name="T15" fmla="*/ 295 h 10"/>
                <a:gd name="T16" fmla="*/ 220 w 10"/>
                <a:gd name="T17" fmla="*/ 295 h 1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0"/>
                <a:gd name="T28" fmla="*/ 0 h 10"/>
                <a:gd name="T29" fmla="*/ 10 w 10"/>
                <a:gd name="T30" fmla="*/ 10 h 1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0" h="10">
                  <a:moveTo>
                    <a:pt x="8" y="10"/>
                  </a:moveTo>
                  <a:lnTo>
                    <a:pt x="10" y="8"/>
                  </a:lnTo>
                  <a:lnTo>
                    <a:pt x="8" y="2"/>
                  </a:lnTo>
                  <a:lnTo>
                    <a:pt x="6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8"/>
                  </a:lnTo>
                  <a:lnTo>
                    <a:pt x="4" y="10"/>
                  </a:lnTo>
                  <a:lnTo>
                    <a:pt x="8" y="1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703" name="Freeform 105"/>
            <p:cNvSpPr>
              <a:spLocks/>
            </p:cNvSpPr>
            <p:nvPr/>
          </p:nvSpPr>
          <p:spPr bwMode="auto">
            <a:xfrm>
              <a:off x="4184" y="3716"/>
              <a:ext cx="22" cy="11"/>
            </a:xfrm>
            <a:custGeom>
              <a:avLst/>
              <a:gdLst>
                <a:gd name="T0" fmla="*/ 0 w 16"/>
                <a:gd name="T1" fmla="*/ 55 h 8"/>
                <a:gd name="T2" fmla="*/ 327 w 16"/>
                <a:gd name="T3" fmla="*/ 0 h 8"/>
                <a:gd name="T4" fmla="*/ 379 w 16"/>
                <a:gd name="T5" fmla="*/ 197 h 8"/>
                <a:gd name="T6" fmla="*/ 197 w 16"/>
                <a:gd name="T7" fmla="*/ 197 h 8"/>
                <a:gd name="T8" fmla="*/ 0 w 16"/>
                <a:gd name="T9" fmla="*/ 55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8"/>
                <a:gd name="T17" fmla="*/ 16 w 16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8">
                  <a:moveTo>
                    <a:pt x="0" y="2"/>
                  </a:moveTo>
                  <a:lnTo>
                    <a:pt x="14" y="0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2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704" name="Freeform 106"/>
            <p:cNvSpPr>
              <a:spLocks/>
            </p:cNvSpPr>
            <p:nvPr/>
          </p:nvSpPr>
          <p:spPr bwMode="auto">
            <a:xfrm>
              <a:off x="4184" y="3716"/>
              <a:ext cx="22" cy="11"/>
            </a:xfrm>
            <a:custGeom>
              <a:avLst/>
              <a:gdLst>
                <a:gd name="T0" fmla="*/ 0 w 16"/>
                <a:gd name="T1" fmla="*/ 55 h 8"/>
                <a:gd name="T2" fmla="*/ 327 w 16"/>
                <a:gd name="T3" fmla="*/ 0 h 8"/>
                <a:gd name="T4" fmla="*/ 379 w 16"/>
                <a:gd name="T5" fmla="*/ 197 h 8"/>
                <a:gd name="T6" fmla="*/ 197 w 16"/>
                <a:gd name="T7" fmla="*/ 197 h 8"/>
                <a:gd name="T8" fmla="*/ 0 w 16"/>
                <a:gd name="T9" fmla="*/ 55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8"/>
                <a:gd name="T17" fmla="*/ 16 w 16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8">
                  <a:moveTo>
                    <a:pt x="0" y="2"/>
                  </a:moveTo>
                  <a:lnTo>
                    <a:pt x="14" y="0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2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705" name="Freeform 107"/>
            <p:cNvSpPr>
              <a:spLocks/>
            </p:cNvSpPr>
            <p:nvPr/>
          </p:nvSpPr>
          <p:spPr bwMode="auto">
            <a:xfrm>
              <a:off x="3561" y="2109"/>
              <a:ext cx="276" cy="275"/>
            </a:xfrm>
            <a:custGeom>
              <a:avLst/>
              <a:gdLst>
                <a:gd name="T0" fmla="*/ 1913 w 206"/>
                <a:gd name="T1" fmla="*/ 3699 h 206"/>
                <a:gd name="T2" fmla="*/ 1827 w 206"/>
                <a:gd name="T3" fmla="*/ 3586 h 206"/>
                <a:gd name="T4" fmla="*/ 1827 w 206"/>
                <a:gd name="T5" fmla="*/ 3379 h 206"/>
                <a:gd name="T6" fmla="*/ 1932 w 206"/>
                <a:gd name="T7" fmla="*/ 3128 h 206"/>
                <a:gd name="T8" fmla="*/ 1827 w 206"/>
                <a:gd name="T9" fmla="*/ 2839 h 206"/>
                <a:gd name="T10" fmla="*/ 1565 w 206"/>
                <a:gd name="T11" fmla="*/ 2586 h 206"/>
                <a:gd name="T12" fmla="*/ 1226 w 206"/>
                <a:gd name="T13" fmla="*/ 2480 h 206"/>
                <a:gd name="T14" fmla="*/ 939 w 206"/>
                <a:gd name="T15" fmla="*/ 2415 h 206"/>
                <a:gd name="T16" fmla="*/ 749 w 206"/>
                <a:gd name="T17" fmla="*/ 2619 h 206"/>
                <a:gd name="T18" fmla="*/ 370 w 206"/>
                <a:gd name="T19" fmla="*/ 2619 h 206"/>
                <a:gd name="T20" fmla="*/ 218 w 206"/>
                <a:gd name="T21" fmla="*/ 2522 h 206"/>
                <a:gd name="T22" fmla="*/ 38 w 206"/>
                <a:gd name="T23" fmla="*/ 2452 h 206"/>
                <a:gd name="T24" fmla="*/ 38 w 206"/>
                <a:gd name="T25" fmla="*/ 2343 h 206"/>
                <a:gd name="T26" fmla="*/ 339 w 206"/>
                <a:gd name="T27" fmla="*/ 2452 h 206"/>
                <a:gd name="T28" fmla="*/ 665 w 206"/>
                <a:gd name="T29" fmla="*/ 2480 h 206"/>
                <a:gd name="T30" fmla="*/ 823 w 206"/>
                <a:gd name="T31" fmla="*/ 2300 h 206"/>
                <a:gd name="T32" fmla="*/ 608 w 206"/>
                <a:gd name="T33" fmla="*/ 1802 h 206"/>
                <a:gd name="T34" fmla="*/ 1041 w 206"/>
                <a:gd name="T35" fmla="*/ 1404 h 206"/>
                <a:gd name="T36" fmla="*/ 1309 w 206"/>
                <a:gd name="T37" fmla="*/ 1117 h 206"/>
                <a:gd name="T38" fmla="*/ 1428 w 206"/>
                <a:gd name="T39" fmla="*/ 720 h 206"/>
                <a:gd name="T40" fmla="*/ 1565 w 206"/>
                <a:gd name="T41" fmla="*/ 390 h 206"/>
                <a:gd name="T42" fmla="*/ 1715 w 206"/>
                <a:gd name="T43" fmla="*/ 390 h 206"/>
                <a:gd name="T44" fmla="*/ 1932 w 206"/>
                <a:gd name="T45" fmla="*/ 642 h 206"/>
                <a:gd name="T46" fmla="*/ 2161 w 206"/>
                <a:gd name="T47" fmla="*/ 794 h 206"/>
                <a:gd name="T48" fmla="*/ 1869 w 206"/>
                <a:gd name="T49" fmla="*/ 1043 h 206"/>
                <a:gd name="T50" fmla="*/ 1802 w 206"/>
                <a:gd name="T51" fmla="*/ 1177 h 206"/>
                <a:gd name="T52" fmla="*/ 1913 w 206"/>
                <a:gd name="T53" fmla="*/ 1177 h 206"/>
                <a:gd name="T54" fmla="*/ 2302 w 206"/>
                <a:gd name="T55" fmla="*/ 1177 h 206"/>
                <a:gd name="T56" fmla="*/ 2378 w 206"/>
                <a:gd name="T57" fmla="*/ 794 h 206"/>
                <a:gd name="T58" fmla="*/ 2201 w 206"/>
                <a:gd name="T59" fmla="*/ 642 h 206"/>
                <a:gd name="T60" fmla="*/ 2418 w 206"/>
                <a:gd name="T61" fmla="*/ 172 h 206"/>
                <a:gd name="T62" fmla="*/ 2576 w 206"/>
                <a:gd name="T63" fmla="*/ 37 h 206"/>
                <a:gd name="T64" fmla="*/ 2907 w 206"/>
                <a:gd name="T65" fmla="*/ 0 h 206"/>
                <a:gd name="T66" fmla="*/ 2985 w 206"/>
                <a:gd name="T67" fmla="*/ 151 h 206"/>
                <a:gd name="T68" fmla="*/ 3199 w 206"/>
                <a:gd name="T69" fmla="*/ 0 h 206"/>
                <a:gd name="T70" fmla="*/ 3355 w 206"/>
                <a:gd name="T71" fmla="*/ 0 h 206"/>
                <a:gd name="T72" fmla="*/ 3659 w 206"/>
                <a:gd name="T73" fmla="*/ 151 h 206"/>
                <a:gd name="T74" fmla="*/ 3849 w 206"/>
                <a:gd name="T75" fmla="*/ 360 h 206"/>
                <a:gd name="T76" fmla="*/ 3659 w 206"/>
                <a:gd name="T77" fmla="*/ 1117 h 206"/>
                <a:gd name="T78" fmla="*/ 3434 w 206"/>
                <a:gd name="T79" fmla="*/ 1080 h 206"/>
                <a:gd name="T80" fmla="*/ 3355 w 206"/>
                <a:gd name="T81" fmla="*/ 1117 h 206"/>
                <a:gd name="T82" fmla="*/ 3307 w 206"/>
                <a:gd name="T83" fmla="*/ 1255 h 206"/>
                <a:gd name="T84" fmla="*/ 3392 w 206"/>
                <a:gd name="T85" fmla="*/ 1330 h 206"/>
                <a:gd name="T86" fmla="*/ 3555 w 206"/>
                <a:gd name="T87" fmla="*/ 1655 h 206"/>
                <a:gd name="T88" fmla="*/ 3509 w 206"/>
                <a:gd name="T89" fmla="*/ 1723 h 206"/>
                <a:gd name="T90" fmla="*/ 3199 w 206"/>
                <a:gd name="T91" fmla="*/ 1770 h 206"/>
                <a:gd name="T92" fmla="*/ 3240 w 206"/>
                <a:gd name="T93" fmla="*/ 2012 h 206"/>
                <a:gd name="T94" fmla="*/ 3084 w 206"/>
                <a:gd name="T95" fmla="*/ 2127 h 206"/>
                <a:gd name="T96" fmla="*/ 2873 w 206"/>
                <a:gd name="T97" fmla="*/ 2127 h 206"/>
                <a:gd name="T98" fmla="*/ 2690 w 206"/>
                <a:gd name="T99" fmla="*/ 2080 h 206"/>
                <a:gd name="T100" fmla="*/ 2532 w 206"/>
                <a:gd name="T101" fmla="*/ 2161 h 206"/>
                <a:gd name="T102" fmla="*/ 2465 w 206"/>
                <a:gd name="T103" fmla="*/ 2260 h 206"/>
                <a:gd name="T104" fmla="*/ 2619 w 206"/>
                <a:gd name="T105" fmla="*/ 2480 h 206"/>
                <a:gd name="T106" fmla="*/ 2619 w 206"/>
                <a:gd name="T107" fmla="*/ 2799 h 206"/>
                <a:gd name="T108" fmla="*/ 2576 w 206"/>
                <a:gd name="T109" fmla="*/ 3017 h 206"/>
                <a:gd name="T110" fmla="*/ 2576 w 206"/>
                <a:gd name="T111" fmla="*/ 3212 h 206"/>
                <a:gd name="T112" fmla="*/ 2263 w 206"/>
                <a:gd name="T113" fmla="*/ 3311 h 206"/>
                <a:gd name="T114" fmla="*/ 2201 w 206"/>
                <a:gd name="T115" fmla="*/ 3425 h 206"/>
                <a:gd name="T116" fmla="*/ 2046 w 206"/>
                <a:gd name="T117" fmla="*/ 3699 h 20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06"/>
                <a:gd name="T178" fmla="*/ 0 h 206"/>
                <a:gd name="T179" fmla="*/ 206 w 206"/>
                <a:gd name="T180" fmla="*/ 206 h 20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06" h="206">
                  <a:moveTo>
                    <a:pt x="110" y="206"/>
                  </a:moveTo>
                  <a:lnTo>
                    <a:pt x="102" y="206"/>
                  </a:lnTo>
                  <a:lnTo>
                    <a:pt x="100" y="202"/>
                  </a:lnTo>
                  <a:lnTo>
                    <a:pt x="98" y="200"/>
                  </a:lnTo>
                  <a:lnTo>
                    <a:pt x="98" y="194"/>
                  </a:lnTo>
                  <a:lnTo>
                    <a:pt x="98" y="188"/>
                  </a:lnTo>
                  <a:lnTo>
                    <a:pt x="100" y="182"/>
                  </a:lnTo>
                  <a:lnTo>
                    <a:pt x="104" y="174"/>
                  </a:lnTo>
                  <a:lnTo>
                    <a:pt x="106" y="168"/>
                  </a:lnTo>
                  <a:lnTo>
                    <a:pt x="98" y="158"/>
                  </a:lnTo>
                  <a:lnTo>
                    <a:pt x="92" y="150"/>
                  </a:lnTo>
                  <a:lnTo>
                    <a:pt x="84" y="144"/>
                  </a:lnTo>
                  <a:lnTo>
                    <a:pt x="74" y="144"/>
                  </a:lnTo>
                  <a:lnTo>
                    <a:pt x="66" y="138"/>
                  </a:lnTo>
                  <a:lnTo>
                    <a:pt x="54" y="134"/>
                  </a:lnTo>
                  <a:lnTo>
                    <a:pt x="50" y="134"/>
                  </a:lnTo>
                  <a:lnTo>
                    <a:pt x="42" y="140"/>
                  </a:lnTo>
                  <a:lnTo>
                    <a:pt x="40" y="146"/>
                  </a:lnTo>
                  <a:lnTo>
                    <a:pt x="30" y="146"/>
                  </a:lnTo>
                  <a:lnTo>
                    <a:pt x="20" y="146"/>
                  </a:lnTo>
                  <a:lnTo>
                    <a:pt x="12" y="144"/>
                  </a:lnTo>
                  <a:lnTo>
                    <a:pt x="12" y="140"/>
                  </a:lnTo>
                  <a:lnTo>
                    <a:pt x="4" y="138"/>
                  </a:lnTo>
                  <a:lnTo>
                    <a:pt x="2" y="136"/>
                  </a:lnTo>
                  <a:lnTo>
                    <a:pt x="0" y="130"/>
                  </a:lnTo>
                  <a:lnTo>
                    <a:pt x="2" y="130"/>
                  </a:lnTo>
                  <a:lnTo>
                    <a:pt x="4" y="130"/>
                  </a:lnTo>
                  <a:lnTo>
                    <a:pt x="18" y="136"/>
                  </a:lnTo>
                  <a:lnTo>
                    <a:pt x="34" y="140"/>
                  </a:lnTo>
                  <a:lnTo>
                    <a:pt x="36" y="138"/>
                  </a:lnTo>
                  <a:lnTo>
                    <a:pt x="38" y="132"/>
                  </a:lnTo>
                  <a:lnTo>
                    <a:pt x="44" y="128"/>
                  </a:lnTo>
                  <a:lnTo>
                    <a:pt x="36" y="110"/>
                  </a:lnTo>
                  <a:lnTo>
                    <a:pt x="32" y="100"/>
                  </a:lnTo>
                  <a:lnTo>
                    <a:pt x="48" y="84"/>
                  </a:lnTo>
                  <a:lnTo>
                    <a:pt x="56" y="78"/>
                  </a:lnTo>
                  <a:lnTo>
                    <a:pt x="64" y="70"/>
                  </a:lnTo>
                  <a:lnTo>
                    <a:pt x="70" y="62"/>
                  </a:lnTo>
                  <a:lnTo>
                    <a:pt x="74" y="52"/>
                  </a:lnTo>
                  <a:lnTo>
                    <a:pt x="76" y="40"/>
                  </a:lnTo>
                  <a:lnTo>
                    <a:pt x="82" y="24"/>
                  </a:lnTo>
                  <a:lnTo>
                    <a:pt x="84" y="22"/>
                  </a:lnTo>
                  <a:lnTo>
                    <a:pt x="86" y="22"/>
                  </a:lnTo>
                  <a:lnTo>
                    <a:pt x="92" y="22"/>
                  </a:lnTo>
                  <a:lnTo>
                    <a:pt x="100" y="26"/>
                  </a:lnTo>
                  <a:lnTo>
                    <a:pt x="104" y="36"/>
                  </a:lnTo>
                  <a:lnTo>
                    <a:pt x="102" y="44"/>
                  </a:lnTo>
                  <a:lnTo>
                    <a:pt x="116" y="44"/>
                  </a:lnTo>
                  <a:lnTo>
                    <a:pt x="108" y="54"/>
                  </a:lnTo>
                  <a:lnTo>
                    <a:pt x="100" y="58"/>
                  </a:lnTo>
                  <a:lnTo>
                    <a:pt x="98" y="62"/>
                  </a:lnTo>
                  <a:lnTo>
                    <a:pt x="96" y="66"/>
                  </a:lnTo>
                  <a:lnTo>
                    <a:pt x="98" y="68"/>
                  </a:lnTo>
                  <a:lnTo>
                    <a:pt x="102" y="66"/>
                  </a:lnTo>
                  <a:lnTo>
                    <a:pt x="108" y="64"/>
                  </a:lnTo>
                  <a:lnTo>
                    <a:pt x="124" y="66"/>
                  </a:lnTo>
                  <a:lnTo>
                    <a:pt x="126" y="46"/>
                  </a:lnTo>
                  <a:lnTo>
                    <a:pt x="128" y="44"/>
                  </a:lnTo>
                  <a:lnTo>
                    <a:pt x="122" y="38"/>
                  </a:lnTo>
                  <a:lnTo>
                    <a:pt x="118" y="36"/>
                  </a:lnTo>
                  <a:lnTo>
                    <a:pt x="120" y="24"/>
                  </a:lnTo>
                  <a:lnTo>
                    <a:pt x="130" y="10"/>
                  </a:lnTo>
                  <a:lnTo>
                    <a:pt x="134" y="6"/>
                  </a:lnTo>
                  <a:lnTo>
                    <a:pt x="138" y="2"/>
                  </a:lnTo>
                  <a:lnTo>
                    <a:pt x="144" y="0"/>
                  </a:lnTo>
                  <a:lnTo>
                    <a:pt x="156" y="0"/>
                  </a:lnTo>
                  <a:lnTo>
                    <a:pt x="160" y="2"/>
                  </a:lnTo>
                  <a:lnTo>
                    <a:pt x="160" y="8"/>
                  </a:lnTo>
                  <a:lnTo>
                    <a:pt x="168" y="0"/>
                  </a:lnTo>
                  <a:lnTo>
                    <a:pt x="172" y="0"/>
                  </a:lnTo>
                  <a:lnTo>
                    <a:pt x="176" y="0"/>
                  </a:lnTo>
                  <a:lnTo>
                    <a:pt x="180" y="0"/>
                  </a:lnTo>
                  <a:lnTo>
                    <a:pt x="190" y="4"/>
                  </a:lnTo>
                  <a:lnTo>
                    <a:pt x="196" y="8"/>
                  </a:lnTo>
                  <a:lnTo>
                    <a:pt x="204" y="16"/>
                  </a:lnTo>
                  <a:lnTo>
                    <a:pt x="206" y="20"/>
                  </a:lnTo>
                  <a:lnTo>
                    <a:pt x="202" y="42"/>
                  </a:lnTo>
                  <a:lnTo>
                    <a:pt x="196" y="62"/>
                  </a:lnTo>
                  <a:lnTo>
                    <a:pt x="188" y="62"/>
                  </a:lnTo>
                  <a:lnTo>
                    <a:pt x="184" y="60"/>
                  </a:lnTo>
                  <a:lnTo>
                    <a:pt x="182" y="62"/>
                  </a:lnTo>
                  <a:lnTo>
                    <a:pt x="180" y="62"/>
                  </a:lnTo>
                  <a:lnTo>
                    <a:pt x="178" y="66"/>
                  </a:lnTo>
                  <a:lnTo>
                    <a:pt x="178" y="70"/>
                  </a:lnTo>
                  <a:lnTo>
                    <a:pt x="180" y="72"/>
                  </a:lnTo>
                  <a:lnTo>
                    <a:pt x="182" y="74"/>
                  </a:lnTo>
                  <a:lnTo>
                    <a:pt x="190" y="78"/>
                  </a:lnTo>
                  <a:lnTo>
                    <a:pt x="190" y="92"/>
                  </a:lnTo>
                  <a:lnTo>
                    <a:pt x="190" y="94"/>
                  </a:lnTo>
                  <a:lnTo>
                    <a:pt x="188" y="96"/>
                  </a:lnTo>
                  <a:lnTo>
                    <a:pt x="186" y="96"/>
                  </a:lnTo>
                  <a:lnTo>
                    <a:pt x="172" y="98"/>
                  </a:lnTo>
                  <a:lnTo>
                    <a:pt x="174" y="106"/>
                  </a:lnTo>
                  <a:lnTo>
                    <a:pt x="174" y="112"/>
                  </a:lnTo>
                  <a:lnTo>
                    <a:pt x="172" y="116"/>
                  </a:lnTo>
                  <a:lnTo>
                    <a:pt x="166" y="118"/>
                  </a:lnTo>
                  <a:lnTo>
                    <a:pt x="160" y="118"/>
                  </a:lnTo>
                  <a:lnTo>
                    <a:pt x="154" y="118"/>
                  </a:lnTo>
                  <a:lnTo>
                    <a:pt x="148" y="116"/>
                  </a:lnTo>
                  <a:lnTo>
                    <a:pt x="144" y="116"/>
                  </a:lnTo>
                  <a:lnTo>
                    <a:pt x="142" y="116"/>
                  </a:lnTo>
                  <a:lnTo>
                    <a:pt x="136" y="120"/>
                  </a:lnTo>
                  <a:lnTo>
                    <a:pt x="134" y="122"/>
                  </a:lnTo>
                  <a:lnTo>
                    <a:pt x="132" y="126"/>
                  </a:lnTo>
                  <a:lnTo>
                    <a:pt x="136" y="134"/>
                  </a:lnTo>
                  <a:lnTo>
                    <a:pt x="140" y="138"/>
                  </a:lnTo>
                  <a:lnTo>
                    <a:pt x="142" y="142"/>
                  </a:lnTo>
                  <a:lnTo>
                    <a:pt x="140" y="156"/>
                  </a:lnTo>
                  <a:lnTo>
                    <a:pt x="138" y="166"/>
                  </a:lnTo>
                  <a:lnTo>
                    <a:pt x="138" y="168"/>
                  </a:lnTo>
                  <a:lnTo>
                    <a:pt x="138" y="172"/>
                  </a:lnTo>
                  <a:lnTo>
                    <a:pt x="138" y="178"/>
                  </a:lnTo>
                  <a:lnTo>
                    <a:pt x="134" y="180"/>
                  </a:lnTo>
                  <a:lnTo>
                    <a:pt x="122" y="184"/>
                  </a:lnTo>
                  <a:lnTo>
                    <a:pt x="120" y="186"/>
                  </a:lnTo>
                  <a:lnTo>
                    <a:pt x="118" y="190"/>
                  </a:lnTo>
                  <a:lnTo>
                    <a:pt x="114" y="200"/>
                  </a:lnTo>
                  <a:lnTo>
                    <a:pt x="110" y="206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706" name="Freeform 108"/>
            <p:cNvSpPr>
              <a:spLocks/>
            </p:cNvSpPr>
            <p:nvPr/>
          </p:nvSpPr>
          <p:spPr bwMode="auto">
            <a:xfrm>
              <a:off x="3561" y="2109"/>
              <a:ext cx="276" cy="275"/>
            </a:xfrm>
            <a:custGeom>
              <a:avLst/>
              <a:gdLst>
                <a:gd name="T0" fmla="*/ 1913 w 206"/>
                <a:gd name="T1" fmla="*/ 3699 h 206"/>
                <a:gd name="T2" fmla="*/ 1827 w 206"/>
                <a:gd name="T3" fmla="*/ 3586 h 206"/>
                <a:gd name="T4" fmla="*/ 1827 w 206"/>
                <a:gd name="T5" fmla="*/ 3379 h 206"/>
                <a:gd name="T6" fmla="*/ 1932 w 206"/>
                <a:gd name="T7" fmla="*/ 3128 h 206"/>
                <a:gd name="T8" fmla="*/ 1827 w 206"/>
                <a:gd name="T9" fmla="*/ 2839 h 206"/>
                <a:gd name="T10" fmla="*/ 1565 w 206"/>
                <a:gd name="T11" fmla="*/ 2586 h 206"/>
                <a:gd name="T12" fmla="*/ 1226 w 206"/>
                <a:gd name="T13" fmla="*/ 2480 h 206"/>
                <a:gd name="T14" fmla="*/ 939 w 206"/>
                <a:gd name="T15" fmla="*/ 2415 h 206"/>
                <a:gd name="T16" fmla="*/ 749 w 206"/>
                <a:gd name="T17" fmla="*/ 2619 h 206"/>
                <a:gd name="T18" fmla="*/ 370 w 206"/>
                <a:gd name="T19" fmla="*/ 2619 h 206"/>
                <a:gd name="T20" fmla="*/ 218 w 206"/>
                <a:gd name="T21" fmla="*/ 2522 h 206"/>
                <a:gd name="T22" fmla="*/ 38 w 206"/>
                <a:gd name="T23" fmla="*/ 2452 h 206"/>
                <a:gd name="T24" fmla="*/ 38 w 206"/>
                <a:gd name="T25" fmla="*/ 2343 h 206"/>
                <a:gd name="T26" fmla="*/ 339 w 206"/>
                <a:gd name="T27" fmla="*/ 2452 h 206"/>
                <a:gd name="T28" fmla="*/ 665 w 206"/>
                <a:gd name="T29" fmla="*/ 2480 h 206"/>
                <a:gd name="T30" fmla="*/ 823 w 206"/>
                <a:gd name="T31" fmla="*/ 2300 h 206"/>
                <a:gd name="T32" fmla="*/ 608 w 206"/>
                <a:gd name="T33" fmla="*/ 1802 h 206"/>
                <a:gd name="T34" fmla="*/ 1041 w 206"/>
                <a:gd name="T35" fmla="*/ 1404 h 206"/>
                <a:gd name="T36" fmla="*/ 1309 w 206"/>
                <a:gd name="T37" fmla="*/ 1117 h 206"/>
                <a:gd name="T38" fmla="*/ 1428 w 206"/>
                <a:gd name="T39" fmla="*/ 720 h 206"/>
                <a:gd name="T40" fmla="*/ 1565 w 206"/>
                <a:gd name="T41" fmla="*/ 390 h 206"/>
                <a:gd name="T42" fmla="*/ 1715 w 206"/>
                <a:gd name="T43" fmla="*/ 390 h 206"/>
                <a:gd name="T44" fmla="*/ 1932 w 206"/>
                <a:gd name="T45" fmla="*/ 642 h 206"/>
                <a:gd name="T46" fmla="*/ 2161 w 206"/>
                <a:gd name="T47" fmla="*/ 794 h 206"/>
                <a:gd name="T48" fmla="*/ 1869 w 206"/>
                <a:gd name="T49" fmla="*/ 1043 h 206"/>
                <a:gd name="T50" fmla="*/ 1802 w 206"/>
                <a:gd name="T51" fmla="*/ 1177 h 206"/>
                <a:gd name="T52" fmla="*/ 1913 w 206"/>
                <a:gd name="T53" fmla="*/ 1177 h 206"/>
                <a:gd name="T54" fmla="*/ 2302 w 206"/>
                <a:gd name="T55" fmla="*/ 1177 h 206"/>
                <a:gd name="T56" fmla="*/ 2378 w 206"/>
                <a:gd name="T57" fmla="*/ 794 h 206"/>
                <a:gd name="T58" fmla="*/ 2201 w 206"/>
                <a:gd name="T59" fmla="*/ 642 h 206"/>
                <a:gd name="T60" fmla="*/ 2418 w 206"/>
                <a:gd name="T61" fmla="*/ 172 h 206"/>
                <a:gd name="T62" fmla="*/ 2576 w 206"/>
                <a:gd name="T63" fmla="*/ 37 h 206"/>
                <a:gd name="T64" fmla="*/ 2907 w 206"/>
                <a:gd name="T65" fmla="*/ 0 h 206"/>
                <a:gd name="T66" fmla="*/ 2985 w 206"/>
                <a:gd name="T67" fmla="*/ 151 h 206"/>
                <a:gd name="T68" fmla="*/ 3199 w 206"/>
                <a:gd name="T69" fmla="*/ 0 h 206"/>
                <a:gd name="T70" fmla="*/ 3355 w 206"/>
                <a:gd name="T71" fmla="*/ 0 h 206"/>
                <a:gd name="T72" fmla="*/ 3659 w 206"/>
                <a:gd name="T73" fmla="*/ 151 h 206"/>
                <a:gd name="T74" fmla="*/ 3849 w 206"/>
                <a:gd name="T75" fmla="*/ 360 h 206"/>
                <a:gd name="T76" fmla="*/ 3659 w 206"/>
                <a:gd name="T77" fmla="*/ 1117 h 206"/>
                <a:gd name="T78" fmla="*/ 3434 w 206"/>
                <a:gd name="T79" fmla="*/ 1080 h 206"/>
                <a:gd name="T80" fmla="*/ 3355 w 206"/>
                <a:gd name="T81" fmla="*/ 1117 h 206"/>
                <a:gd name="T82" fmla="*/ 3307 w 206"/>
                <a:gd name="T83" fmla="*/ 1255 h 206"/>
                <a:gd name="T84" fmla="*/ 3392 w 206"/>
                <a:gd name="T85" fmla="*/ 1330 h 206"/>
                <a:gd name="T86" fmla="*/ 3555 w 206"/>
                <a:gd name="T87" fmla="*/ 1655 h 206"/>
                <a:gd name="T88" fmla="*/ 3509 w 206"/>
                <a:gd name="T89" fmla="*/ 1723 h 206"/>
                <a:gd name="T90" fmla="*/ 3199 w 206"/>
                <a:gd name="T91" fmla="*/ 1770 h 206"/>
                <a:gd name="T92" fmla="*/ 3240 w 206"/>
                <a:gd name="T93" fmla="*/ 2012 h 206"/>
                <a:gd name="T94" fmla="*/ 3084 w 206"/>
                <a:gd name="T95" fmla="*/ 2127 h 206"/>
                <a:gd name="T96" fmla="*/ 2873 w 206"/>
                <a:gd name="T97" fmla="*/ 2127 h 206"/>
                <a:gd name="T98" fmla="*/ 2690 w 206"/>
                <a:gd name="T99" fmla="*/ 2080 h 206"/>
                <a:gd name="T100" fmla="*/ 2532 w 206"/>
                <a:gd name="T101" fmla="*/ 2161 h 206"/>
                <a:gd name="T102" fmla="*/ 2465 w 206"/>
                <a:gd name="T103" fmla="*/ 2260 h 206"/>
                <a:gd name="T104" fmla="*/ 2619 w 206"/>
                <a:gd name="T105" fmla="*/ 2480 h 206"/>
                <a:gd name="T106" fmla="*/ 2619 w 206"/>
                <a:gd name="T107" fmla="*/ 2799 h 206"/>
                <a:gd name="T108" fmla="*/ 2576 w 206"/>
                <a:gd name="T109" fmla="*/ 3017 h 206"/>
                <a:gd name="T110" fmla="*/ 2576 w 206"/>
                <a:gd name="T111" fmla="*/ 3212 h 206"/>
                <a:gd name="T112" fmla="*/ 2263 w 206"/>
                <a:gd name="T113" fmla="*/ 3311 h 206"/>
                <a:gd name="T114" fmla="*/ 2201 w 206"/>
                <a:gd name="T115" fmla="*/ 3425 h 206"/>
                <a:gd name="T116" fmla="*/ 2046 w 206"/>
                <a:gd name="T117" fmla="*/ 3699 h 20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06"/>
                <a:gd name="T178" fmla="*/ 0 h 206"/>
                <a:gd name="T179" fmla="*/ 206 w 206"/>
                <a:gd name="T180" fmla="*/ 206 h 20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06" h="206">
                  <a:moveTo>
                    <a:pt x="110" y="206"/>
                  </a:moveTo>
                  <a:lnTo>
                    <a:pt x="102" y="206"/>
                  </a:lnTo>
                  <a:lnTo>
                    <a:pt x="100" y="202"/>
                  </a:lnTo>
                  <a:lnTo>
                    <a:pt x="98" y="200"/>
                  </a:lnTo>
                  <a:lnTo>
                    <a:pt x="98" y="194"/>
                  </a:lnTo>
                  <a:lnTo>
                    <a:pt x="98" y="188"/>
                  </a:lnTo>
                  <a:lnTo>
                    <a:pt x="100" y="182"/>
                  </a:lnTo>
                  <a:lnTo>
                    <a:pt x="104" y="174"/>
                  </a:lnTo>
                  <a:lnTo>
                    <a:pt x="106" y="168"/>
                  </a:lnTo>
                  <a:lnTo>
                    <a:pt x="98" y="158"/>
                  </a:lnTo>
                  <a:lnTo>
                    <a:pt x="92" y="150"/>
                  </a:lnTo>
                  <a:lnTo>
                    <a:pt x="84" y="144"/>
                  </a:lnTo>
                  <a:lnTo>
                    <a:pt x="74" y="144"/>
                  </a:lnTo>
                  <a:lnTo>
                    <a:pt x="66" y="138"/>
                  </a:lnTo>
                  <a:lnTo>
                    <a:pt x="54" y="134"/>
                  </a:lnTo>
                  <a:lnTo>
                    <a:pt x="50" y="134"/>
                  </a:lnTo>
                  <a:lnTo>
                    <a:pt x="42" y="140"/>
                  </a:lnTo>
                  <a:lnTo>
                    <a:pt x="40" y="146"/>
                  </a:lnTo>
                  <a:lnTo>
                    <a:pt x="30" y="146"/>
                  </a:lnTo>
                  <a:lnTo>
                    <a:pt x="20" y="146"/>
                  </a:lnTo>
                  <a:lnTo>
                    <a:pt x="12" y="144"/>
                  </a:lnTo>
                  <a:lnTo>
                    <a:pt x="12" y="140"/>
                  </a:lnTo>
                  <a:lnTo>
                    <a:pt x="4" y="138"/>
                  </a:lnTo>
                  <a:lnTo>
                    <a:pt x="2" y="136"/>
                  </a:lnTo>
                  <a:lnTo>
                    <a:pt x="0" y="130"/>
                  </a:lnTo>
                  <a:lnTo>
                    <a:pt x="2" y="130"/>
                  </a:lnTo>
                  <a:lnTo>
                    <a:pt x="4" y="130"/>
                  </a:lnTo>
                  <a:lnTo>
                    <a:pt x="18" y="136"/>
                  </a:lnTo>
                  <a:lnTo>
                    <a:pt x="34" y="140"/>
                  </a:lnTo>
                  <a:lnTo>
                    <a:pt x="36" y="138"/>
                  </a:lnTo>
                  <a:lnTo>
                    <a:pt x="38" y="132"/>
                  </a:lnTo>
                  <a:lnTo>
                    <a:pt x="44" y="128"/>
                  </a:lnTo>
                  <a:lnTo>
                    <a:pt x="36" y="110"/>
                  </a:lnTo>
                  <a:lnTo>
                    <a:pt x="32" y="100"/>
                  </a:lnTo>
                  <a:lnTo>
                    <a:pt x="48" y="84"/>
                  </a:lnTo>
                  <a:lnTo>
                    <a:pt x="56" y="78"/>
                  </a:lnTo>
                  <a:lnTo>
                    <a:pt x="64" y="70"/>
                  </a:lnTo>
                  <a:lnTo>
                    <a:pt x="70" y="62"/>
                  </a:lnTo>
                  <a:lnTo>
                    <a:pt x="74" y="52"/>
                  </a:lnTo>
                  <a:lnTo>
                    <a:pt x="76" y="40"/>
                  </a:lnTo>
                  <a:lnTo>
                    <a:pt x="82" y="24"/>
                  </a:lnTo>
                  <a:lnTo>
                    <a:pt x="84" y="22"/>
                  </a:lnTo>
                  <a:lnTo>
                    <a:pt x="86" y="22"/>
                  </a:lnTo>
                  <a:lnTo>
                    <a:pt x="92" y="22"/>
                  </a:lnTo>
                  <a:lnTo>
                    <a:pt x="100" y="26"/>
                  </a:lnTo>
                  <a:lnTo>
                    <a:pt x="104" y="36"/>
                  </a:lnTo>
                  <a:lnTo>
                    <a:pt x="102" y="44"/>
                  </a:lnTo>
                  <a:lnTo>
                    <a:pt x="116" y="44"/>
                  </a:lnTo>
                  <a:lnTo>
                    <a:pt x="108" y="54"/>
                  </a:lnTo>
                  <a:lnTo>
                    <a:pt x="100" y="58"/>
                  </a:lnTo>
                  <a:lnTo>
                    <a:pt x="98" y="62"/>
                  </a:lnTo>
                  <a:lnTo>
                    <a:pt x="96" y="66"/>
                  </a:lnTo>
                  <a:lnTo>
                    <a:pt x="98" y="68"/>
                  </a:lnTo>
                  <a:lnTo>
                    <a:pt x="102" y="66"/>
                  </a:lnTo>
                  <a:lnTo>
                    <a:pt x="108" y="64"/>
                  </a:lnTo>
                  <a:lnTo>
                    <a:pt x="124" y="66"/>
                  </a:lnTo>
                  <a:lnTo>
                    <a:pt x="126" y="46"/>
                  </a:lnTo>
                  <a:lnTo>
                    <a:pt x="128" y="44"/>
                  </a:lnTo>
                  <a:lnTo>
                    <a:pt x="122" y="38"/>
                  </a:lnTo>
                  <a:lnTo>
                    <a:pt x="118" y="36"/>
                  </a:lnTo>
                  <a:lnTo>
                    <a:pt x="120" y="24"/>
                  </a:lnTo>
                  <a:lnTo>
                    <a:pt x="130" y="10"/>
                  </a:lnTo>
                  <a:lnTo>
                    <a:pt x="134" y="6"/>
                  </a:lnTo>
                  <a:lnTo>
                    <a:pt x="138" y="2"/>
                  </a:lnTo>
                  <a:lnTo>
                    <a:pt x="144" y="0"/>
                  </a:lnTo>
                  <a:lnTo>
                    <a:pt x="156" y="0"/>
                  </a:lnTo>
                  <a:lnTo>
                    <a:pt x="160" y="2"/>
                  </a:lnTo>
                  <a:lnTo>
                    <a:pt x="160" y="8"/>
                  </a:lnTo>
                  <a:lnTo>
                    <a:pt x="168" y="0"/>
                  </a:lnTo>
                  <a:lnTo>
                    <a:pt x="172" y="0"/>
                  </a:lnTo>
                  <a:lnTo>
                    <a:pt x="176" y="0"/>
                  </a:lnTo>
                  <a:lnTo>
                    <a:pt x="180" y="0"/>
                  </a:lnTo>
                  <a:lnTo>
                    <a:pt x="190" y="4"/>
                  </a:lnTo>
                  <a:lnTo>
                    <a:pt x="196" y="8"/>
                  </a:lnTo>
                  <a:lnTo>
                    <a:pt x="204" y="16"/>
                  </a:lnTo>
                  <a:lnTo>
                    <a:pt x="206" y="20"/>
                  </a:lnTo>
                  <a:lnTo>
                    <a:pt x="202" y="42"/>
                  </a:lnTo>
                  <a:lnTo>
                    <a:pt x="196" y="62"/>
                  </a:lnTo>
                  <a:lnTo>
                    <a:pt x="188" y="62"/>
                  </a:lnTo>
                  <a:lnTo>
                    <a:pt x="184" y="60"/>
                  </a:lnTo>
                  <a:lnTo>
                    <a:pt x="182" y="62"/>
                  </a:lnTo>
                  <a:lnTo>
                    <a:pt x="180" y="62"/>
                  </a:lnTo>
                  <a:lnTo>
                    <a:pt x="178" y="66"/>
                  </a:lnTo>
                  <a:lnTo>
                    <a:pt x="178" y="70"/>
                  </a:lnTo>
                  <a:lnTo>
                    <a:pt x="180" y="72"/>
                  </a:lnTo>
                  <a:lnTo>
                    <a:pt x="182" y="74"/>
                  </a:lnTo>
                  <a:lnTo>
                    <a:pt x="190" y="78"/>
                  </a:lnTo>
                  <a:lnTo>
                    <a:pt x="190" y="92"/>
                  </a:lnTo>
                  <a:lnTo>
                    <a:pt x="190" y="94"/>
                  </a:lnTo>
                  <a:lnTo>
                    <a:pt x="188" y="96"/>
                  </a:lnTo>
                  <a:lnTo>
                    <a:pt x="186" y="96"/>
                  </a:lnTo>
                  <a:lnTo>
                    <a:pt x="172" y="98"/>
                  </a:lnTo>
                  <a:lnTo>
                    <a:pt x="174" y="106"/>
                  </a:lnTo>
                  <a:lnTo>
                    <a:pt x="174" y="112"/>
                  </a:lnTo>
                  <a:lnTo>
                    <a:pt x="172" y="116"/>
                  </a:lnTo>
                  <a:lnTo>
                    <a:pt x="166" y="118"/>
                  </a:lnTo>
                  <a:lnTo>
                    <a:pt x="160" y="118"/>
                  </a:lnTo>
                  <a:lnTo>
                    <a:pt x="154" y="118"/>
                  </a:lnTo>
                  <a:lnTo>
                    <a:pt x="148" y="116"/>
                  </a:lnTo>
                  <a:lnTo>
                    <a:pt x="144" y="116"/>
                  </a:lnTo>
                  <a:lnTo>
                    <a:pt x="142" y="116"/>
                  </a:lnTo>
                  <a:lnTo>
                    <a:pt x="136" y="120"/>
                  </a:lnTo>
                  <a:lnTo>
                    <a:pt x="134" y="122"/>
                  </a:lnTo>
                  <a:lnTo>
                    <a:pt x="132" y="126"/>
                  </a:lnTo>
                  <a:lnTo>
                    <a:pt x="136" y="134"/>
                  </a:lnTo>
                  <a:lnTo>
                    <a:pt x="140" y="138"/>
                  </a:lnTo>
                  <a:lnTo>
                    <a:pt x="142" y="142"/>
                  </a:lnTo>
                  <a:lnTo>
                    <a:pt x="140" y="156"/>
                  </a:lnTo>
                  <a:lnTo>
                    <a:pt x="138" y="166"/>
                  </a:lnTo>
                  <a:lnTo>
                    <a:pt x="138" y="168"/>
                  </a:lnTo>
                  <a:lnTo>
                    <a:pt x="138" y="172"/>
                  </a:lnTo>
                  <a:lnTo>
                    <a:pt x="138" y="178"/>
                  </a:lnTo>
                  <a:lnTo>
                    <a:pt x="134" y="180"/>
                  </a:lnTo>
                  <a:lnTo>
                    <a:pt x="122" y="184"/>
                  </a:lnTo>
                  <a:lnTo>
                    <a:pt x="120" y="186"/>
                  </a:lnTo>
                  <a:lnTo>
                    <a:pt x="118" y="190"/>
                  </a:lnTo>
                  <a:lnTo>
                    <a:pt x="114" y="200"/>
                  </a:lnTo>
                  <a:lnTo>
                    <a:pt x="110" y="206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707" name="Freeform 109"/>
            <p:cNvSpPr>
              <a:spLocks/>
            </p:cNvSpPr>
            <p:nvPr/>
          </p:nvSpPr>
          <p:spPr bwMode="auto">
            <a:xfrm>
              <a:off x="3561" y="2264"/>
              <a:ext cx="43" cy="24"/>
            </a:xfrm>
            <a:custGeom>
              <a:avLst/>
              <a:gdLst>
                <a:gd name="T0" fmla="*/ 116 w 32"/>
                <a:gd name="T1" fmla="*/ 0 h 18"/>
                <a:gd name="T2" fmla="*/ 238 w 32"/>
                <a:gd name="T3" fmla="*/ 0 h 18"/>
                <a:gd name="T4" fmla="*/ 430 w 32"/>
                <a:gd name="T5" fmla="*/ 65 h 18"/>
                <a:gd name="T6" fmla="*/ 615 w 32"/>
                <a:gd name="T7" fmla="*/ 276 h 18"/>
                <a:gd name="T8" fmla="*/ 548 w 32"/>
                <a:gd name="T9" fmla="*/ 320 h 18"/>
                <a:gd name="T10" fmla="*/ 238 w 32"/>
                <a:gd name="T11" fmla="*/ 172 h 18"/>
                <a:gd name="T12" fmla="*/ 116 w 32"/>
                <a:gd name="T13" fmla="*/ 151 h 18"/>
                <a:gd name="T14" fmla="*/ 40 w 32"/>
                <a:gd name="T15" fmla="*/ 151 h 18"/>
                <a:gd name="T16" fmla="*/ 0 w 32"/>
                <a:gd name="T17" fmla="*/ 113 h 18"/>
                <a:gd name="T18" fmla="*/ 116 w 32"/>
                <a:gd name="T19" fmla="*/ 0 h 1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2"/>
                <a:gd name="T31" fmla="*/ 0 h 18"/>
                <a:gd name="T32" fmla="*/ 32 w 32"/>
                <a:gd name="T33" fmla="*/ 18 h 1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2" h="18">
                  <a:moveTo>
                    <a:pt x="6" y="0"/>
                  </a:moveTo>
                  <a:lnTo>
                    <a:pt x="12" y="0"/>
                  </a:lnTo>
                  <a:lnTo>
                    <a:pt x="22" y="4"/>
                  </a:lnTo>
                  <a:lnTo>
                    <a:pt x="32" y="16"/>
                  </a:lnTo>
                  <a:lnTo>
                    <a:pt x="28" y="18"/>
                  </a:lnTo>
                  <a:lnTo>
                    <a:pt x="12" y="10"/>
                  </a:lnTo>
                  <a:lnTo>
                    <a:pt x="6" y="8"/>
                  </a:lnTo>
                  <a:lnTo>
                    <a:pt x="2" y="8"/>
                  </a:lnTo>
                  <a:lnTo>
                    <a:pt x="0" y="6"/>
                  </a:lnTo>
                  <a:lnTo>
                    <a:pt x="6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708" name="Freeform 110"/>
            <p:cNvSpPr>
              <a:spLocks/>
            </p:cNvSpPr>
            <p:nvPr/>
          </p:nvSpPr>
          <p:spPr bwMode="auto">
            <a:xfrm>
              <a:off x="3583" y="2248"/>
              <a:ext cx="26" cy="29"/>
            </a:xfrm>
            <a:custGeom>
              <a:avLst/>
              <a:gdLst>
                <a:gd name="T0" fmla="*/ 140 w 20"/>
                <a:gd name="T1" fmla="*/ 0 h 22"/>
                <a:gd name="T2" fmla="*/ 0 w 20"/>
                <a:gd name="T3" fmla="*/ 103 h 22"/>
                <a:gd name="T4" fmla="*/ 247 w 20"/>
                <a:gd name="T5" fmla="*/ 348 h 22"/>
                <a:gd name="T6" fmla="*/ 274 w 20"/>
                <a:gd name="T7" fmla="*/ 311 h 22"/>
                <a:gd name="T8" fmla="*/ 140 w 20"/>
                <a:gd name="T9" fmla="*/ 0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"/>
                <a:gd name="T16" fmla="*/ 0 h 22"/>
                <a:gd name="T17" fmla="*/ 20 w 20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" h="22">
                  <a:moveTo>
                    <a:pt x="10" y="0"/>
                  </a:moveTo>
                  <a:lnTo>
                    <a:pt x="0" y="6"/>
                  </a:lnTo>
                  <a:lnTo>
                    <a:pt x="18" y="22"/>
                  </a:lnTo>
                  <a:lnTo>
                    <a:pt x="20" y="20"/>
                  </a:lnTo>
                  <a:lnTo>
                    <a:pt x="10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709" name="Freeform 111"/>
            <p:cNvSpPr>
              <a:spLocks/>
            </p:cNvSpPr>
            <p:nvPr/>
          </p:nvSpPr>
          <p:spPr bwMode="auto">
            <a:xfrm>
              <a:off x="3583" y="2248"/>
              <a:ext cx="26" cy="29"/>
            </a:xfrm>
            <a:custGeom>
              <a:avLst/>
              <a:gdLst>
                <a:gd name="T0" fmla="*/ 140 w 20"/>
                <a:gd name="T1" fmla="*/ 0 h 22"/>
                <a:gd name="T2" fmla="*/ 0 w 20"/>
                <a:gd name="T3" fmla="*/ 103 h 22"/>
                <a:gd name="T4" fmla="*/ 247 w 20"/>
                <a:gd name="T5" fmla="*/ 348 h 22"/>
                <a:gd name="T6" fmla="*/ 274 w 20"/>
                <a:gd name="T7" fmla="*/ 311 h 22"/>
                <a:gd name="T8" fmla="*/ 140 w 20"/>
                <a:gd name="T9" fmla="*/ 0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"/>
                <a:gd name="T16" fmla="*/ 0 h 22"/>
                <a:gd name="T17" fmla="*/ 20 w 20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" h="22">
                  <a:moveTo>
                    <a:pt x="10" y="0"/>
                  </a:moveTo>
                  <a:lnTo>
                    <a:pt x="0" y="6"/>
                  </a:lnTo>
                  <a:lnTo>
                    <a:pt x="18" y="22"/>
                  </a:lnTo>
                  <a:lnTo>
                    <a:pt x="20" y="20"/>
                  </a:lnTo>
                  <a:lnTo>
                    <a:pt x="10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710" name="Freeform 112"/>
            <p:cNvSpPr>
              <a:spLocks/>
            </p:cNvSpPr>
            <p:nvPr/>
          </p:nvSpPr>
          <p:spPr bwMode="auto">
            <a:xfrm>
              <a:off x="3679" y="2112"/>
              <a:ext cx="13" cy="18"/>
            </a:xfrm>
            <a:custGeom>
              <a:avLst/>
              <a:gdLst>
                <a:gd name="T0" fmla="*/ 0 w 10"/>
                <a:gd name="T1" fmla="*/ 98 h 14"/>
                <a:gd name="T2" fmla="*/ 83 w 10"/>
                <a:gd name="T3" fmla="*/ 0 h 14"/>
                <a:gd name="T4" fmla="*/ 140 w 10"/>
                <a:gd name="T5" fmla="*/ 46 h 14"/>
                <a:gd name="T6" fmla="*/ 83 w 10"/>
                <a:gd name="T7" fmla="*/ 174 h 14"/>
                <a:gd name="T8" fmla="*/ 0 w 10"/>
                <a:gd name="T9" fmla="*/ 98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14"/>
                <a:gd name="T17" fmla="*/ 10 w 10"/>
                <a:gd name="T18" fmla="*/ 14 h 1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14">
                  <a:moveTo>
                    <a:pt x="0" y="8"/>
                  </a:moveTo>
                  <a:lnTo>
                    <a:pt x="6" y="0"/>
                  </a:lnTo>
                  <a:lnTo>
                    <a:pt x="10" y="4"/>
                  </a:lnTo>
                  <a:lnTo>
                    <a:pt x="6" y="14"/>
                  </a:lnTo>
                  <a:lnTo>
                    <a:pt x="0" y="8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711" name="Freeform 113"/>
            <p:cNvSpPr>
              <a:spLocks/>
            </p:cNvSpPr>
            <p:nvPr/>
          </p:nvSpPr>
          <p:spPr bwMode="auto">
            <a:xfrm>
              <a:off x="3679" y="2112"/>
              <a:ext cx="13" cy="18"/>
            </a:xfrm>
            <a:custGeom>
              <a:avLst/>
              <a:gdLst>
                <a:gd name="T0" fmla="*/ 0 w 10"/>
                <a:gd name="T1" fmla="*/ 98 h 14"/>
                <a:gd name="T2" fmla="*/ 83 w 10"/>
                <a:gd name="T3" fmla="*/ 0 h 14"/>
                <a:gd name="T4" fmla="*/ 140 w 10"/>
                <a:gd name="T5" fmla="*/ 46 h 14"/>
                <a:gd name="T6" fmla="*/ 83 w 10"/>
                <a:gd name="T7" fmla="*/ 174 h 14"/>
                <a:gd name="T8" fmla="*/ 0 w 10"/>
                <a:gd name="T9" fmla="*/ 98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14"/>
                <a:gd name="T17" fmla="*/ 10 w 10"/>
                <a:gd name="T18" fmla="*/ 14 h 1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14">
                  <a:moveTo>
                    <a:pt x="0" y="8"/>
                  </a:moveTo>
                  <a:lnTo>
                    <a:pt x="6" y="0"/>
                  </a:lnTo>
                  <a:lnTo>
                    <a:pt x="10" y="4"/>
                  </a:lnTo>
                  <a:lnTo>
                    <a:pt x="6" y="14"/>
                  </a:lnTo>
                  <a:lnTo>
                    <a:pt x="0" y="8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712" name="Freeform 114"/>
            <p:cNvSpPr>
              <a:spLocks/>
            </p:cNvSpPr>
            <p:nvPr/>
          </p:nvSpPr>
          <p:spPr bwMode="auto">
            <a:xfrm>
              <a:off x="3698" y="2101"/>
              <a:ext cx="10" cy="11"/>
            </a:xfrm>
            <a:custGeom>
              <a:avLst/>
              <a:gdLst>
                <a:gd name="T0" fmla="*/ 0 w 8"/>
                <a:gd name="T1" fmla="*/ 55 h 8"/>
                <a:gd name="T2" fmla="*/ 71 w 8"/>
                <a:gd name="T3" fmla="*/ 0 h 8"/>
                <a:gd name="T4" fmla="*/ 71 w 8"/>
                <a:gd name="T5" fmla="*/ 143 h 8"/>
                <a:gd name="T6" fmla="*/ 21 w 8"/>
                <a:gd name="T7" fmla="*/ 197 h 8"/>
                <a:gd name="T8" fmla="*/ 0 w 8"/>
                <a:gd name="T9" fmla="*/ 55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8"/>
                <a:gd name="T17" fmla="*/ 8 w 8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8">
                  <a:moveTo>
                    <a:pt x="0" y="2"/>
                  </a:moveTo>
                  <a:lnTo>
                    <a:pt x="8" y="0"/>
                  </a:lnTo>
                  <a:lnTo>
                    <a:pt x="8" y="6"/>
                  </a:lnTo>
                  <a:lnTo>
                    <a:pt x="2" y="8"/>
                  </a:lnTo>
                  <a:lnTo>
                    <a:pt x="0" y="2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713" name="Freeform 115"/>
            <p:cNvSpPr>
              <a:spLocks/>
            </p:cNvSpPr>
            <p:nvPr/>
          </p:nvSpPr>
          <p:spPr bwMode="auto">
            <a:xfrm>
              <a:off x="3698" y="2101"/>
              <a:ext cx="10" cy="11"/>
            </a:xfrm>
            <a:custGeom>
              <a:avLst/>
              <a:gdLst>
                <a:gd name="T0" fmla="*/ 0 w 8"/>
                <a:gd name="T1" fmla="*/ 55 h 8"/>
                <a:gd name="T2" fmla="*/ 71 w 8"/>
                <a:gd name="T3" fmla="*/ 0 h 8"/>
                <a:gd name="T4" fmla="*/ 71 w 8"/>
                <a:gd name="T5" fmla="*/ 143 h 8"/>
                <a:gd name="T6" fmla="*/ 21 w 8"/>
                <a:gd name="T7" fmla="*/ 197 h 8"/>
                <a:gd name="T8" fmla="*/ 0 w 8"/>
                <a:gd name="T9" fmla="*/ 55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8"/>
                <a:gd name="T17" fmla="*/ 8 w 8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8">
                  <a:moveTo>
                    <a:pt x="0" y="2"/>
                  </a:moveTo>
                  <a:lnTo>
                    <a:pt x="8" y="0"/>
                  </a:lnTo>
                  <a:lnTo>
                    <a:pt x="8" y="6"/>
                  </a:lnTo>
                  <a:lnTo>
                    <a:pt x="2" y="8"/>
                  </a:lnTo>
                  <a:lnTo>
                    <a:pt x="0" y="2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714" name="Freeform 116"/>
            <p:cNvSpPr>
              <a:spLocks/>
            </p:cNvSpPr>
            <p:nvPr/>
          </p:nvSpPr>
          <p:spPr bwMode="auto">
            <a:xfrm>
              <a:off x="3719" y="2096"/>
              <a:ext cx="16" cy="10"/>
            </a:xfrm>
            <a:custGeom>
              <a:avLst/>
              <a:gdLst>
                <a:gd name="T0" fmla="*/ 0 w 12"/>
                <a:gd name="T1" fmla="*/ 21 h 8"/>
                <a:gd name="T2" fmla="*/ 207 w 12"/>
                <a:gd name="T3" fmla="*/ 0 h 8"/>
                <a:gd name="T4" fmla="*/ 207 w 12"/>
                <a:gd name="T5" fmla="*/ 50 h 8"/>
                <a:gd name="T6" fmla="*/ 0 w 12"/>
                <a:gd name="T7" fmla="*/ 71 h 8"/>
                <a:gd name="T8" fmla="*/ 0 w 12"/>
                <a:gd name="T9" fmla="*/ 21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8"/>
                <a:gd name="T17" fmla="*/ 12 w 12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8">
                  <a:moveTo>
                    <a:pt x="0" y="2"/>
                  </a:moveTo>
                  <a:lnTo>
                    <a:pt x="12" y="0"/>
                  </a:lnTo>
                  <a:lnTo>
                    <a:pt x="12" y="6"/>
                  </a:lnTo>
                  <a:lnTo>
                    <a:pt x="0" y="8"/>
                  </a:lnTo>
                  <a:lnTo>
                    <a:pt x="0" y="2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715" name="Freeform 117"/>
            <p:cNvSpPr>
              <a:spLocks/>
            </p:cNvSpPr>
            <p:nvPr/>
          </p:nvSpPr>
          <p:spPr bwMode="auto">
            <a:xfrm>
              <a:off x="3719" y="2096"/>
              <a:ext cx="16" cy="10"/>
            </a:xfrm>
            <a:custGeom>
              <a:avLst/>
              <a:gdLst>
                <a:gd name="T0" fmla="*/ 0 w 12"/>
                <a:gd name="T1" fmla="*/ 21 h 8"/>
                <a:gd name="T2" fmla="*/ 207 w 12"/>
                <a:gd name="T3" fmla="*/ 0 h 8"/>
                <a:gd name="T4" fmla="*/ 207 w 12"/>
                <a:gd name="T5" fmla="*/ 50 h 8"/>
                <a:gd name="T6" fmla="*/ 0 w 12"/>
                <a:gd name="T7" fmla="*/ 71 h 8"/>
                <a:gd name="T8" fmla="*/ 0 w 12"/>
                <a:gd name="T9" fmla="*/ 21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8"/>
                <a:gd name="T17" fmla="*/ 12 w 12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8">
                  <a:moveTo>
                    <a:pt x="0" y="2"/>
                  </a:moveTo>
                  <a:lnTo>
                    <a:pt x="12" y="0"/>
                  </a:lnTo>
                  <a:lnTo>
                    <a:pt x="12" y="6"/>
                  </a:lnTo>
                  <a:lnTo>
                    <a:pt x="0" y="8"/>
                  </a:lnTo>
                  <a:lnTo>
                    <a:pt x="0" y="2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716" name="Freeform 118"/>
            <p:cNvSpPr>
              <a:spLocks/>
            </p:cNvSpPr>
            <p:nvPr/>
          </p:nvSpPr>
          <p:spPr bwMode="auto">
            <a:xfrm>
              <a:off x="3754" y="2093"/>
              <a:ext cx="19" cy="8"/>
            </a:xfrm>
            <a:custGeom>
              <a:avLst/>
              <a:gdLst>
                <a:gd name="T0" fmla="*/ 48 w 14"/>
                <a:gd name="T1" fmla="*/ 0 h 6"/>
                <a:gd name="T2" fmla="*/ 297 w 14"/>
                <a:gd name="T3" fmla="*/ 0 h 6"/>
                <a:gd name="T4" fmla="*/ 297 w 14"/>
                <a:gd name="T5" fmla="*/ 65 h 6"/>
                <a:gd name="T6" fmla="*/ 0 w 14"/>
                <a:gd name="T7" fmla="*/ 113 h 6"/>
                <a:gd name="T8" fmla="*/ 48 w 14"/>
                <a:gd name="T9" fmla="*/ 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"/>
                <a:gd name="T16" fmla="*/ 0 h 6"/>
                <a:gd name="T17" fmla="*/ 14 w 14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" h="6">
                  <a:moveTo>
                    <a:pt x="2" y="0"/>
                  </a:moveTo>
                  <a:lnTo>
                    <a:pt x="14" y="0"/>
                  </a:lnTo>
                  <a:lnTo>
                    <a:pt x="14" y="4"/>
                  </a:lnTo>
                  <a:lnTo>
                    <a:pt x="0" y="6"/>
                  </a:lnTo>
                  <a:lnTo>
                    <a:pt x="2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717" name="Freeform 119"/>
            <p:cNvSpPr>
              <a:spLocks/>
            </p:cNvSpPr>
            <p:nvPr/>
          </p:nvSpPr>
          <p:spPr bwMode="auto">
            <a:xfrm>
              <a:off x="3754" y="2093"/>
              <a:ext cx="19" cy="8"/>
            </a:xfrm>
            <a:custGeom>
              <a:avLst/>
              <a:gdLst>
                <a:gd name="T0" fmla="*/ 48 w 14"/>
                <a:gd name="T1" fmla="*/ 0 h 6"/>
                <a:gd name="T2" fmla="*/ 297 w 14"/>
                <a:gd name="T3" fmla="*/ 0 h 6"/>
                <a:gd name="T4" fmla="*/ 297 w 14"/>
                <a:gd name="T5" fmla="*/ 65 h 6"/>
                <a:gd name="T6" fmla="*/ 0 w 14"/>
                <a:gd name="T7" fmla="*/ 113 h 6"/>
                <a:gd name="T8" fmla="*/ 48 w 14"/>
                <a:gd name="T9" fmla="*/ 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"/>
                <a:gd name="T16" fmla="*/ 0 h 6"/>
                <a:gd name="T17" fmla="*/ 14 w 14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" h="6">
                  <a:moveTo>
                    <a:pt x="2" y="0"/>
                  </a:moveTo>
                  <a:lnTo>
                    <a:pt x="14" y="0"/>
                  </a:lnTo>
                  <a:lnTo>
                    <a:pt x="14" y="4"/>
                  </a:lnTo>
                  <a:lnTo>
                    <a:pt x="0" y="6"/>
                  </a:lnTo>
                  <a:lnTo>
                    <a:pt x="2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718" name="Freeform 120"/>
            <p:cNvSpPr>
              <a:spLocks/>
            </p:cNvSpPr>
            <p:nvPr/>
          </p:nvSpPr>
          <p:spPr bwMode="auto">
            <a:xfrm>
              <a:off x="4257" y="2031"/>
              <a:ext cx="666" cy="616"/>
            </a:xfrm>
            <a:custGeom>
              <a:avLst/>
              <a:gdLst>
                <a:gd name="T0" fmla="*/ 728 w 498"/>
                <a:gd name="T1" fmla="*/ 4970 h 460"/>
                <a:gd name="T2" fmla="*/ 610 w 498"/>
                <a:gd name="T3" fmla="*/ 4419 h 460"/>
                <a:gd name="T4" fmla="*/ 368 w 498"/>
                <a:gd name="T5" fmla="*/ 3483 h 460"/>
                <a:gd name="T6" fmla="*/ 0 w 498"/>
                <a:gd name="T7" fmla="*/ 2625 h 460"/>
                <a:gd name="T8" fmla="*/ 481 w 498"/>
                <a:gd name="T9" fmla="*/ 2009 h 460"/>
                <a:gd name="T10" fmla="*/ 595 w 498"/>
                <a:gd name="T11" fmla="*/ 1549 h 460"/>
                <a:gd name="T12" fmla="*/ 404 w 498"/>
                <a:gd name="T13" fmla="*/ 1306 h 460"/>
                <a:gd name="T14" fmla="*/ 813 w 498"/>
                <a:gd name="T15" fmla="*/ 1189 h 460"/>
                <a:gd name="T16" fmla="*/ 1133 w 498"/>
                <a:gd name="T17" fmla="*/ 936 h 460"/>
                <a:gd name="T18" fmla="*/ 2069 w 498"/>
                <a:gd name="T19" fmla="*/ 644 h 460"/>
                <a:gd name="T20" fmla="*/ 3218 w 498"/>
                <a:gd name="T21" fmla="*/ 37 h 460"/>
                <a:gd name="T22" fmla="*/ 4020 w 498"/>
                <a:gd name="T23" fmla="*/ 154 h 460"/>
                <a:gd name="T24" fmla="*/ 4288 w 498"/>
                <a:gd name="T25" fmla="*/ 746 h 460"/>
                <a:gd name="T26" fmla="*/ 5121 w 498"/>
                <a:gd name="T27" fmla="*/ 522 h 460"/>
                <a:gd name="T28" fmla="*/ 5273 w 498"/>
                <a:gd name="T29" fmla="*/ 746 h 460"/>
                <a:gd name="T30" fmla="*/ 5969 w 498"/>
                <a:gd name="T31" fmla="*/ 702 h 460"/>
                <a:gd name="T32" fmla="*/ 7581 w 498"/>
                <a:gd name="T33" fmla="*/ 663 h 460"/>
                <a:gd name="T34" fmla="*/ 8239 w 498"/>
                <a:gd name="T35" fmla="*/ 888 h 460"/>
                <a:gd name="T36" fmla="*/ 8409 w 498"/>
                <a:gd name="T37" fmla="*/ 2009 h 460"/>
                <a:gd name="T38" fmla="*/ 8749 w 498"/>
                <a:gd name="T39" fmla="*/ 2824 h 460"/>
                <a:gd name="T40" fmla="*/ 8494 w 498"/>
                <a:gd name="T41" fmla="*/ 3483 h 460"/>
                <a:gd name="T42" fmla="*/ 8272 w 498"/>
                <a:gd name="T43" fmla="*/ 3823 h 460"/>
                <a:gd name="T44" fmla="*/ 8393 w 498"/>
                <a:gd name="T45" fmla="*/ 4151 h 460"/>
                <a:gd name="T46" fmla="*/ 8345 w 498"/>
                <a:gd name="T47" fmla="*/ 4750 h 460"/>
                <a:gd name="T48" fmla="*/ 8637 w 498"/>
                <a:gd name="T49" fmla="*/ 5461 h 460"/>
                <a:gd name="T50" fmla="*/ 9044 w 498"/>
                <a:gd name="T51" fmla="*/ 5939 h 460"/>
                <a:gd name="T52" fmla="*/ 8967 w 498"/>
                <a:gd name="T53" fmla="*/ 6277 h 460"/>
                <a:gd name="T54" fmla="*/ 8041 w 498"/>
                <a:gd name="T55" fmla="*/ 7159 h 460"/>
                <a:gd name="T56" fmla="*/ 7798 w 498"/>
                <a:gd name="T57" fmla="*/ 7973 h 460"/>
                <a:gd name="T58" fmla="*/ 7650 w 498"/>
                <a:gd name="T59" fmla="*/ 8419 h 460"/>
                <a:gd name="T60" fmla="*/ 7275 w 498"/>
                <a:gd name="T61" fmla="*/ 8382 h 460"/>
                <a:gd name="T62" fmla="*/ 6665 w 498"/>
                <a:gd name="T63" fmla="*/ 7784 h 460"/>
                <a:gd name="T64" fmla="*/ 6255 w 498"/>
                <a:gd name="T65" fmla="*/ 7973 h 460"/>
                <a:gd name="T66" fmla="*/ 5756 w 498"/>
                <a:gd name="T67" fmla="*/ 7784 h 460"/>
                <a:gd name="T68" fmla="*/ 5311 w 498"/>
                <a:gd name="T69" fmla="*/ 8163 h 460"/>
                <a:gd name="T70" fmla="*/ 4829 w 498"/>
                <a:gd name="T71" fmla="*/ 7604 h 460"/>
                <a:gd name="T72" fmla="*/ 4391 w 498"/>
                <a:gd name="T73" fmla="*/ 7531 h 460"/>
                <a:gd name="T74" fmla="*/ 4288 w 498"/>
                <a:gd name="T75" fmla="*/ 7784 h 460"/>
                <a:gd name="T76" fmla="*/ 3999 w 498"/>
                <a:gd name="T77" fmla="*/ 7111 h 460"/>
                <a:gd name="T78" fmla="*/ 3405 w 498"/>
                <a:gd name="T79" fmla="*/ 6942 h 460"/>
                <a:gd name="T80" fmla="*/ 3250 w 498"/>
                <a:gd name="T81" fmla="*/ 6986 h 460"/>
                <a:gd name="T82" fmla="*/ 2767 w 498"/>
                <a:gd name="T83" fmla="*/ 6460 h 460"/>
                <a:gd name="T84" fmla="*/ 2524 w 498"/>
                <a:gd name="T85" fmla="*/ 6409 h 460"/>
                <a:gd name="T86" fmla="*/ 2342 w 498"/>
                <a:gd name="T87" fmla="*/ 6714 h 460"/>
                <a:gd name="T88" fmla="*/ 2015 w 498"/>
                <a:gd name="T89" fmla="*/ 6409 h 460"/>
                <a:gd name="T90" fmla="*/ 2057 w 498"/>
                <a:gd name="T91" fmla="*/ 6277 h 460"/>
                <a:gd name="T92" fmla="*/ 1973 w 498"/>
                <a:gd name="T93" fmla="*/ 5969 h 460"/>
                <a:gd name="T94" fmla="*/ 1728 w 498"/>
                <a:gd name="T95" fmla="*/ 5896 h 460"/>
                <a:gd name="T96" fmla="*/ 1391 w 498"/>
                <a:gd name="T97" fmla="*/ 5754 h 460"/>
                <a:gd name="T98" fmla="*/ 1177 w 498"/>
                <a:gd name="T99" fmla="*/ 5521 h 460"/>
                <a:gd name="T100" fmla="*/ 595 w 498"/>
                <a:gd name="T101" fmla="*/ 5595 h 46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498"/>
                <a:gd name="T154" fmla="*/ 0 h 460"/>
                <a:gd name="T155" fmla="*/ 498 w 498"/>
                <a:gd name="T156" fmla="*/ 460 h 460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498" h="460">
                  <a:moveTo>
                    <a:pt x="32" y="302"/>
                  </a:moveTo>
                  <a:lnTo>
                    <a:pt x="32" y="292"/>
                  </a:lnTo>
                  <a:lnTo>
                    <a:pt x="44" y="278"/>
                  </a:lnTo>
                  <a:lnTo>
                    <a:pt x="40" y="268"/>
                  </a:lnTo>
                  <a:lnTo>
                    <a:pt x="38" y="266"/>
                  </a:lnTo>
                  <a:lnTo>
                    <a:pt x="36" y="262"/>
                  </a:lnTo>
                  <a:lnTo>
                    <a:pt x="32" y="250"/>
                  </a:lnTo>
                  <a:lnTo>
                    <a:pt x="34" y="238"/>
                  </a:lnTo>
                  <a:lnTo>
                    <a:pt x="34" y="224"/>
                  </a:lnTo>
                  <a:lnTo>
                    <a:pt x="34" y="208"/>
                  </a:lnTo>
                  <a:lnTo>
                    <a:pt x="26" y="200"/>
                  </a:lnTo>
                  <a:lnTo>
                    <a:pt x="20" y="188"/>
                  </a:lnTo>
                  <a:lnTo>
                    <a:pt x="26" y="174"/>
                  </a:lnTo>
                  <a:lnTo>
                    <a:pt x="18" y="164"/>
                  </a:lnTo>
                  <a:lnTo>
                    <a:pt x="6" y="150"/>
                  </a:lnTo>
                  <a:lnTo>
                    <a:pt x="0" y="142"/>
                  </a:lnTo>
                  <a:lnTo>
                    <a:pt x="4" y="132"/>
                  </a:lnTo>
                  <a:lnTo>
                    <a:pt x="16" y="118"/>
                  </a:lnTo>
                  <a:lnTo>
                    <a:pt x="22" y="114"/>
                  </a:lnTo>
                  <a:lnTo>
                    <a:pt x="26" y="108"/>
                  </a:lnTo>
                  <a:lnTo>
                    <a:pt x="22" y="98"/>
                  </a:lnTo>
                  <a:lnTo>
                    <a:pt x="20" y="84"/>
                  </a:lnTo>
                  <a:lnTo>
                    <a:pt x="18" y="80"/>
                  </a:lnTo>
                  <a:lnTo>
                    <a:pt x="32" y="84"/>
                  </a:lnTo>
                  <a:lnTo>
                    <a:pt x="32" y="70"/>
                  </a:lnTo>
                  <a:lnTo>
                    <a:pt x="28" y="72"/>
                  </a:lnTo>
                  <a:lnTo>
                    <a:pt x="24" y="72"/>
                  </a:lnTo>
                  <a:lnTo>
                    <a:pt x="22" y="70"/>
                  </a:lnTo>
                  <a:lnTo>
                    <a:pt x="30" y="56"/>
                  </a:lnTo>
                  <a:lnTo>
                    <a:pt x="38" y="58"/>
                  </a:lnTo>
                  <a:lnTo>
                    <a:pt x="42" y="66"/>
                  </a:lnTo>
                  <a:lnTo>
                    <a:pt x="44" y="64"/>
                  </a:lnTo>
                  <a:lnTo>
                    <a:pt x="50" y="58"/>
                  </a:lnTo>
                  <a:lnTo>
                    <a:pt x="58" y="52"/>
                  </a:lnTo>
                  <a:lnTo>
                    <a:pt x="60" y="50"/>
                  </a:lnTo>
                  <a:lnTo>
                    <a:pt x="62" y="50"/>
                  </a:lnTo>
                  <a:lnTo>
                    <a:pt x="80" y="50"/>
                  </a:lnTo>
                  <a:lnTo>
                    <a:pt x="92" y="50"/>
                  </a:lnTo>
                  <a:lnTo>
                    <a:pt x="100" y="46"/>
                  </a:lnTo>
                  <a:lnTo>
                    <a:pt x="114" y="34"/>
                  </a:lnTo>
                  <a:lnTo>
                    <a:pt x="122" y="26"/>
                  </a:lnTo>
                  <a:lnTo>
                    <a:pt x="132" y="22"/>
                  </a:lnTo>
                  <a:lnTo>
                    <a:pt x="158" y="10"/>
                  </a:lnTo>
                  <a:lnTo>
                    <a:pt x="176" y="2"/>
                  </a:lnTo>
                  <a:lnTo>
                    <a:pt x="192" y="0"/>
                  </a:lnTo>
                  <a:lnTo>
                    <a:pt x="202" y="0"/>
                  </a:lnTo>
                  <a:lnTo>
                    <a:pt x="210" y="0"/>
                  </a:lnTo>
                  <a:lnTo>
                    <a:pt x="220" y="8"/>
                  </a:lnTo>
                  <a:lnTo>
                    <a:pt x="220" y="20"/>
                  </a:lnTo>
                  <a:lnTo>
                    <a:pt x="226" y="30"/>
                  </a:lnTo>
                  <a:lnTo>
                    <a:pt x="230" y="38"/>
                  </a:lnTo>
                  <a:lnTo>
                    <a:pt x="234" y="40"/>
                  </a:lnTo>
                  <a:lnTo>
                    <a:pt x="236" y="40"/>
                  </a:lnTo>
                  <a:lnTo>
                    <a:pt x="258" y="38"/>
                  </a:lnTo>
                  <a:lnTo>
                    <a:pt x="274" y="26"/>
                  </a:lnTo>
                  <a:lnTo>
                    <a:pt x="280" y="28"/>
                  </a:lnTo>
                  <a:lnTo>
                    <a:pt x="280" y="32"/>
                  </a:lnTo>
                  <a:lnTo>
                    <a:pt x="282" y="36"/>
                  </a:lnTo>
                  <a:lnTo>
                    <a:pt x="284" y="38"/>
                  </a:lnTo>
                  <a:lnTo>
                    <a:pt x="288" y="40"/>
                  </a:lnTo>
                  <a:lnTo>
                    <a:pt x="292" y="42"/>
                  </a:lnTo>
                  <a:lnTo>
                    <a:pt x="296" y="40"/>
                  </a:lnTo>
                  <a:lnTo>
                    <a:pt x="310" y="38"/>
                  </a:lnTo>
                  <a:lnTo>
                    <a:pt x="326" y="38"/>
                  </a:lnTo>
                  <a:lnTo>
                    <a:pt x="342" y="36"/>
                  </a:lnTo>
                  <a:lnTo>
                    <a:pt x="392" y="38"/>
                  </a:lnTo>
                  <a:lnTo>
                    <a:pt x="404" y="38"/>
                  </a:lnTo>
                  <a:lnTo>
                    <a:pt x="414" y="36"/>
                  </a:lnTo>
                  <a:lnTo>
                    <a:pt x="420" y="36"/>
                  </a:lnTo>
                  <a:lnTo>
                    <a:pt x="438" y="42"/>
                  </a:lnTo>
                  <a:lnTo>
                    <a:pt x="448" y="44"/>
                  </a:lnTo>
                  <a:lnTo>
                    <a:pt x="450" y="48"/>
                  </a:lnTo>
                  <a:lnTo>
                    <a:pt x="452" y="50"/>
                  </a:lnTo>
                  <a:lnTo>
                    <a:pt x="450" y="72"/>
                  </a:lnTo>
                  <a:lnTo>
                    <a:pt x="452" y="90"/>
                  </a:lnTo>
                  <a:lnTo>
                    <a:pt x="460" y="108"/>
                  </a:lnTo>
                  <a:lnTo>
                    <a:pt x="480" y="134"/>
                  </a:lnTo>
                  <a:lnTo>
                    <a:pt x="480" y="138"/>
                  </a:lnTo>
                  <a:lnTo>
                    <a:pt x="480" y="142"/>
                  </a:lnTo>
                  <a:lnTo>
                    <a:pt x="478" y="152"/>
                  </a:lnTo>
                  <a:lnTo>
                    <a:pt x="478" y="160"/>
                  </a:lnTo>
                  <a:lnTo>
                    <a:pt x="476" y="168"/>
                  </a:lnTo>
                  <a:lnTo>
                    <a:pt x="468" y="180"/>
                  </a:lnTo>
                  <a:lnTo>
                    <a:pt x="464" y="188"/>
                  </a:lnTo>
                  <a:lnTo>
                    <a:pt x="460" y="192"/>
                  </a:lnTo>
                  <a:lnTo>
                    <a:pt x="452" y="200"/>
                  </a:lnTo>
                  <a:lnTo>
                    <a:pt x="450" y="204"/>
                  </a:lnTo>
                  <a:lnTo>
                    <a:pt x="452" y="206"/>
                  </a:lnTo>
                  <a:lnTo>
                    <a:pt x="456" y="212"/>
                  </a:lnTo>
                  <a:lnTo>
                    <a:pt x="458" y="216"/>
                  </a:lnTo>
                  <a:lnTo>
                    <a:pt x="460" y="222"/>
                  </a:lnTo>
                  <a:lnTo>
                    <a:pt x="458" y="224"/>
                  </a:lnTo>
                  <a:lnTo>
                    <a:pt x="456" y="230"/>
                  </a:lnTo>
                  <a:lnTo>
                    <a:pt x="454" y="236"/>
                  </a:lnTo>
                  <a:lnTo>
                    <a:pt x="452" y="246"/>
                  </a:lnTo>
                  <a:lnTo>
                    <a:pt x="456" y="256"/>
                  </a:lnTo>
                  <a:lnTo>
                    <a:pt x="460" y="266"/>
                  </a:lnTo>
                  <a:lnTo>
                    <a:pt x="466" y="280"/>
                  </a:lnTo>
                  <a:lnTo>
                    <a:pt x="470" y="290"/>
                  </a:lnTo>
                  <a:lnTo>
                    <a:pt x="472" y="294"/>
                  </a:lnTo>
                  <a:lnTo>
                    <a:pt x="476" y="298"/>
                  </a:lnTo>
                  <a:lnTo>
                    <a:pt x="482" y="304"/>
                  </a:lnTo>
                  <a:lnTo>
                    <a:pt x="488" y="314"/>
                  </a:lnTo>
                  <a:lnTo>
                    <a:pt x="494" y="320"/>
                  </a:lnTo>
                  <a:lnTo>
                    <a:pt x="496" y="326"/>
                  </a:lnTo>
                  <a:lnTo>
                    <a:pt x="498" y="330"/>
                  </a:lnTo>
                  <a:lnTo>
                    <a:pt x="496" y="338"/>
                  </a:lnTo>
                  <a:lnTo>
                    <a:pt x="490" y="338"/>
                  </a:lnTo>
                  <a:lnTo>
                    <a:pt x="484" y="338"/>
                  </a:lnTo>
                  <a:lnTo>
                    <a:pt x="480" y="340"/>
                  </a:lnTo>
                  <a:lnTo>
                    <a:pt x="464" y="356"/>
                  </a:lnTo>
                  <a:lnTo>
                    <a:pt x="440" y="386"/>
                  </a:lnTo>
                  <a:lnTo>
                    <a:pt x="428" y="402"/>
                  </a:lnTo>
                  <a:lnTo>
                    <a:pt x="422" y="412"/>
                  </a:lnTo>
                  <a:lnTo>
                    <a:pt x="420" y="418"/>
                  </a:lnTo>
                  <a:lnTo>
                    <a:pt x="426" y="430"/>
                  </a:lnTo>
                  <a:lnTo>
                    <a:pt x="432" y="442"/>
                  </a:lnTo>
                  <a:lnTo>
                    <a:pt x="436" y="454"/>
                  </a:lnTo>
                  <a:lnTo>
                    <a:pt x="438" y="460"/>
                  </a:lnTo>
                  <a:lnTo>
                    <a:pt x="418" y="454"/>
                  </a:lnTo>
                  <a:lnTo>
                    <a:pt x="410" y="456"/>
                  </a:lnTo>
                  <a:lnTo>
                    <a:pt x="402" y="456"/>
                  </a:lnTo>
                  <a:lnTo>
                    <a:pt x="400" y="456"/>
                  </a:lnTo>
                  <a:lnTo>
                    <a:pt x="398" y="452"/>
                  </a:lnTo>
                  <a:lnTo>
                    <a:pt x="390" y="440"/>
                  </a:lnTo>
                  <a:lnTo>
                    <a:pt x="378" y="428"/>
                  </a:lnTo>
                  <a:lnTo>
                    <a:pt x="370" y="422"/>
                  </a:lnTo>
                  <a:lnTo>
                    <a:pt x="364" y="420"/>
                  </a:lnTo>
                  <a:lnTo>
                    <a:pt x="350" y="428"/>
                  </a:lnTo>
                  <a:lnTo>
                    <a:pt x="346" y="430"/>
                  </a:lnTo>
                  <a:lnTo>
                    <a:pt x="344" y="432"/>
                  </a:lnTo>
                  <a:lnTo>
                    <a:pt x="342" y="430"/>
                  </a:lnTo>
                  <a:lnTo>
                    <a:pt x="334" y="424"/>
                  </a:lnTo>
                  <a:lnTo>
                    <a:pt x="330" y="420"/>
                  </a:lnTo>
                  <a:lnTo>
                    <a:pt x="324" y="420"/>
                  </a:lnTo>
                  <a:lnTo>
                    <a:pt x="314" y="420"/>
                  </a:lnTo>
                  <a:lnTo>
                    <a:pt x="308" y="422"/>
                  </a:lnTo>
                  <a:lnTo>
                    <a:pt x="304" y="424"/>
                  </a:lnTo>
                  <a:lnTo>
                    <a:pt x="296" y="434"/>
                  </a:lnTo>
                  <a:lnTo>
                    <a:pt x="290" y="440"/>
                  </a:lnTo>
                  <a:lnTo>
                    <a:pt x="278" y="432"/>
                  </a:lnTo>
                  <a:lnTo>
                    <a:pt x="274" y="422"/>
                  </a:lnTo>
                  <a:lnTo>
                    <a:pt x="266" y="420"/>
                  </a:lnTo>
                  <a:lnTo>
                    <a:pt x="264" y="410"/>
                  </a:lnTo>
                  <a:lnTo>
                    <a:pt x="256" y="406"/>
                  </a:lnTo>
                  <a:lnTo>
                    <a:pt x="248" y="406"/>
                  </a:lnTo>
                  <a:lnTo>
                    <a:pt x="242" y="406"/>
                  </a:lnTo>
                  <a:lnTo>
                    <a:pt x="240" y="406"/>
                  </a:lnTo>
                  <a:lnTo>
                    <a:pt x="242" y="420"/>
                  </a:lnTo>
                  <a:lnTo>
                    <a:pt x="240" y="422"/>
                  </a:lnTo>
                  <a:lnTo>
                    <a:pt x="236" y="422"/>
                  </a:lnTo>
                  <a:lnTo>
                    <a:pt x="234" y="420"/>
                  </a:lnTo>
                  <a:lnTo>
                    <a:pt x="224" y="414"/>
                  </a:lnTo>
                  <a:lnTo>
                    <a:pt x="220" y="410"/>
                  </a:lnTo>
                  <a:lnTo>
                    <a:pt x="218" y="408"/>
                  </a:lnTo>
                  <a:lnTo>
                    <a:pt x="218" y="384"/>
                  </a:lnTo>
                  <a:lnTo>
                    <a:pt x="200" y="380"/>
                  </a:lnTo>
                  <a:lnTo>
                    <a:pt x="194" y="376"/>
                  </a:lnTo>
                  <a:lnTo>
                    <a:pt x="188" y="374"/>
                  </a:lnTo>
                  <a:lnTo>
                    <a:pt x="186" y="374"/>
                  </a:lnTo>
                  <a:lnTo>
                    <a:pt x="184" y="378"/>
                  </a:lnTo>
                  <a:lnTo>
                    <a:pt x="182" y="378"/>
                  </a:lnTo>
                  <a:lnTo>
                    <a:pt x="178" y="378"/>
                  </a:lnTo>
                  <a:lnTo>
                    <a:pt x="178" y="376"/>
                  </a:lnTo>
                  <a:lnTo>
                    <a:pt x="176" y="370"/>
                  </a:lnTo>
                  <a:lnTo>
                    <a:pt x="176" y="354"/>
                  </a:lnTo>
                  <a:lnTo>
                    <a:pt x="162" y="350"/>
                  </a:lnTo>
                  <a:lnTo>
                    <a:pt x="152" y="348"/>
                  </a:lnTo>
                  <a:lnTo>
                    <a:pt x="144" y="344"/>
                  </a:lnTo>
                  <a:lnTo>
                    <a:pt x="142" y="344"/>
                  </a:lnTo>
                  <a:lnTo>
                    <a:pt x="140" y="346"/>
                  </a:lnTo>
                  <a:lnTo>
                    <a:pt x="138" y="346"/>
                  </a:lnTo>
                  <a:lnTo>
                    <a:pt x="136" y="348"/>
                  </a:lnTo>
                  <a:lnTo>
                    <a:pt x="140" y="360"/>
                  </a:lnTo>
                  <a:lnTo>
                    <a:pt x="136" y="362"/>
                  </a:lnTo>
                  <a:lnTo>
                    <a:pt x="128" y="362"/>
                  </a:lnTo>
                  <a:lnTo>
                    <a:pt x="120" y="362"/>
                  </a:lnTo>
                  <a:lnTo>
                    <a:pt x="116" y="362"/>
                  </a:lnTo>
                  <a:lnTo>
                    <a:pt x="114" y="358"/>
                  </a:lnTo>
                  <a:lnTo>
                    <a:pt x="110" y="346"/>
                  </a:lnTo>
                  <a:lnTo>
                    <a:pt x="106" y="342"/>
                  </a:lnTo>
                  <a:lnTo>
                    <a:pt x="106" y="340"/>
                  </a:lnTo>
                  <a:lnTo>
                    <a:pt x="108" y="338"/>
                  </a:lnTo>
                  <a:lnTo>
                    <a:pt x="112" y="338"/>
                  </a:lnTo>
                  <a:lnTo>
                    <a:pt x="114" y="336"/>
                  </a:lnTo>
                  <a:lnTo>
                    <a:pt x="116" y="330"/>
                  </a:lnTo>
                  <a:lnTo>
                    <a:pt x="114" y="326"/>
                  </a:lnTo>
                  <a:lnTo>
                    <a:pt x="108" y="322"/>
                  </a:lnTo>
                  <a:lnTo>
                    <a:pt x="104" y="322"/>
                  </a:lnTo>
                  <a:lnTo>
                    <a:pt x="100" y="322"/>
                  </a:lnTo>
                  <a:lnTo>
                    <a:pt x="96" y="320"/>
                  </a:lnTo>
                  <a:lnTo>
                    <a:pt x="94" y="318"/>
                  </a:lnTo>
                  <a:lnTo>
                    <a:pt x="94" y="314"/>
                  </a:lnTo>
                  <a:lnTo>
                    <a:pt x="90" y="312"/>
                  </a:lnTo>
                  <a:lnTo>
                    <a:pt x="84" y="308"/>
                  </a:lnTo>
                  <a:lnTo>
                    <a:pt x="76" y="310"/>
                  </a:lnTo>
                  <a:lnTo>
                    <a:pt x="72" y="308"/>
                  </a:lnTo>
                  <a:lnTo>
                    <a:pt x="68" y="306"/>
                  </a:lnTo>
                  <a:lnTo>
                    <a:pt x="66" y="302"/>
                  </a:lnTo>
                  <a:lnTo>
                    <a:pt x="64" y="298"/>
                  </a:lnTo>
                  <a:lnTo>
                    <a:pt x="54" y="296"/>
                  </a:lnTo>
                  <a:lnTo>
                    <a:pt x="48" y="296"/>
                  </a:lnTo>
                  <a:lnTo>
                    <a:pt x="42" y="304"/>
                  </a:lnTo>
                  <a:lnTo>
                    <a:pt x="32" y="302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719" name="Freeform 121"/>
            <p:cNvSpPr>
              <a:spLocks/>
            </p:cNvSpPr>
            <p:nvPr/>
          </p:nvSpPr>
          <p:spPr bwMode="auto">
            <a:xfrm>
              <a:off x="4257" y="2031"/>
              <a:ext cx="666" cy="616"/>
            </a:xfrm>
            <a:custGeom>
              <a:avLst/>
              <a:gdLst>
                <a:gd name="T0" fmla="*/ 728 w 498"/>
                <a:gd name="T1" fmla="*/ 4970 h 460"/>
                <a:gd name="T2" fmla="*/ 610 w 498"/>
                <a:gd name="T3" fmla="*/ 4419 h 460"/>
                <a:gd name="T4" fmla="*/ 368 w 498"/>
                <a:gd name="T5" fmla="*/ 3483 h 460"/>
                <a:gd name="T6" fmla="*/ 0 w 498"/>
                <a:gd name="T7" fmla="*/ 2625 h 460"/>
                <a:gd name="T8" fmla="*/ 481 w 498"/>
                <a:gd name="T9" fmla="*/ 2009 h 460"/>
                <a:gd name="T10" fmla="*/ 595 w 498"/>
                <a:gd name="T11" fmla="*/ 1549 h 460"/>
                <a:gd name="T12" fmla="*/ 404 w 498"/>
                <a:gd name="T13" fmla="*/ 1306 h 460"/>
                <a:gd name="T14" fmla="*/ 813 w 498"/>
                <a:gd name="T15" fmla="*/ 1189 h 460"/>
                <a:gd name="T16" fmla="*/ 1133 w 498"/>
                <a:gd name="T17" fmla="*/ 936 h 460"/>
                <a:gd name="T18" fmla="*/ 2069 w 498"/>
                <a:gd name="T19" fmla="*/ 644 h 460"/>
                <a:gd name="T20" fmla="*/ 3218 w 498"/>
                <a:gd name="T21" fmla="*/ 37 h 460"/>
                <a:gd name="T22" fmla="*/ 4020 w 498"/>
                <a:gd name="T23" fmla="*/ 154 h 460"/>
                <a:gd name="T24" fmla="*/ 4288 w 498"/>
                <a:gd name="T25" fmla="*/ 746 h 460"/>
                <a:gd name="T26" fmla="*/ 5121 w 498"/>
                <a:gd name="T27" fmla="*/ 522 h 460"/>
                <a:gd name="T28" fmla="*/ 5273 w 498"/>
                <a:gd name="T29" fmla="*/ 746 h 460"/>
                <a:gd name="T30" fmla="*/ 5969 w 498"/>
                <a:gd name="T31" fmla="*/ 702 h 460"/>
                <a:gd name="T32" fmla="*/ 7581 w 498"/>
                <a:gd name="T33" fmla="*/ 663 h 460"/>
                <a:gd name="T34" fmla="*/ 8239 w 498"/>
                <a:gd name="T35" fmla="*/ 888 h 460"/>
                <a:gd name="T36" fmla="*/ 8409 w 498"/>
                <a:gd name="T37" fmla="*/ 2009 h 460"/>
                <a:gd name="T38" fmla="*/ 8749 w 498"/>
                <a:gd name="T39" fmla="*/ 2824 h 460"/>
                <a:gd name="T40" fmla="*/ 8494 w 498"/>
                <a:gd name="T41" fmla="*/ 3483 h 460"/>
                <a:gd name="T42" fmla="*/ 8272 w 498"/>
                <a:gd name="T43" fmla="*/ 3823 h 460"/>
                <a:gd name="T44" fmla="*/ 8393 w 498"/>
                <a:gd name="T45" fmla="*/ 4151 h 460"/>
                <a:gd name="T46" fmla="*/ 8345 w 498"/>
                <a:gd name="T47" fmla="*/ 4750 h 460"/>
                <a:gd name="T48" fmla="*/ 8637 w 498"/>
                <a:gd name="T49" fmla="*/ 5461 h 460"/>
                <a:gd name="T50" fmla="*/ 9044 w 498"/>
                <a:gd name="T51" fmla="*/ 5939 h 460"/>
                <a:gd name="T52" fmla="*/ 8967 w 498"/>
                <a:gd name="T53" fmla="*/ 6277 h 460"/>
                <a:gd name="T54" fmla="*/ 8041 w 498"/>
                <a:gd name="T55" fmla="*/ 7159 h 460"/>
                <a:gd name="T56" fmla="*/ 7798 w 498"/>
                <a:gd name="T57" fmla="*/ 7973 h 460"/>
                <a:gd name="T58" fmla="*/ 7650 w 498"/>
                <a:gd name="T59" fmla="*/ 8419 h 460"/>
                <a:gd name="T60" fmla="*/ 7275 w 498"/>
                <a:gd name="T61" fmla="*/ 8382 h 460"/>
                <a:gd name="T62" fmla="*/ 6665 w 498"/>
                <a:gd name="T63" fmla="*/ 7784 h 460"/>
                <a:gd name="T64" fmla="*/ 6255 w 498"/>
                <a:gd name="T65" fmla="*/ 7973 h 460"/>
                <a:gd name="T66" fmla="*/ 5756 w 498"/>
                <a:gd name="T67" fmla="*/ 7784 h 460"/>
                <a:gd name="T68" fmla="*/ 5311 w 498"/>
                <a:gd name="T69" fmla="*/ 8163 h 460"/>
                <a:gd name="T70" fmla="*/ 4829 w 498"/>
                <a:gd name="T71" fmla="*/ 7604 h 460"/>
                <a:gd name="T72" fmla="*/ 4391 w 498"/>
                <a:gd name="T73" fmla="*/ 7531 h 460"/>
                <a:gd name="T74" fmla="*/ 4288 w 498"/>
                <a:gd name="T75" fmla="*/ 7784 h 460"/>
                <a:gd name="T76" fmla="*/ 3999 w 498"/>
                <a:gd name="T77" fmla="*/ 7111 h 460"/>
                <a:gd name="T78" fmla="*/ 3405 w 498"/>
                <a:gd name="T79" fmla="*/ 6942 h 460"/>
                <a:gd name="T80" fmla="*/ 3250 w 498"/>
                <a:gd name="T81" fmla="*/ 6986 h 460"/>
                <a:gd name="T82" fmla="*/ 2767 w 498"/>
                <a:gd name="T83" fmla="*/ 6460 h 460"/>
                <a:gd name="T84" fmla="*/ 2524 w 498"/>
                <a:gd name="T85" fmla="*/ 6409 h 460"/>
                <a:gd name="T86" fmla="*/ 2342 w 498"/>
                <a:gd name="T87" fmla="*/ 6714 h 460"/>
                <a:gd name="T88" fmla="*/ 2015 w 498"/>
                <a:gd name="T89" fmla="*/ 6409 h 460"/>
                <a:gd name="T90" fmla="*/ 2057 w 498"/>
                <a:gd name="T91" fmla="*/ 6277 h 460"/>
                <a:gd name="T92" fmla="*/ 1973 w 498"/>
                <a:gd name="T93" fmla="*/ 5969 h 460"/>
                <a:gd name="T94" fmla="*/ 1728 w 498"/>
                <a:gd name="T95" fmla="*/ 5896 h 460"/>
                <a:gd name="T96" fmla="*/ 1391 w 498"/>
                <a:gd name="T97" fmla="*/ 5754 h 460"/>
                <a:gd name="T98" fmla="*/ 1177 w 498"/>
                <a:gd name="T99" fmla="*/ 5521 h 460"/>
                <a:gd name="T100" fmla="*/ 595 w 498"/>
                <a:gd name="T101" fmla="*/ 5595 h 46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498"/>
                <a:gd name="T154" fmla="*/ 0 h 460"/>
                <a:gd name="T155" fmla="*/ 498 w 498"/>
                <a:gd name="T156" fmla="*/ 460 h 460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498" h="460">
                  <a:moveTo>
                    <a:pt x="32" y="302"/>
                  </a:moveTo>
                  <a:lnTo>
                    <a:pt x="32" y="292"/>
                  </a:lnTo>
                  <a:lnTo>
                    <a:pt x="44" y="278"/>
                  </a:lnTo>
                  <a:lnTo>
                    <a:pt x="40" y="268"/>
                  </a:lnTo>
                  <a:lnTo>
                    <a:pt x="38" y="266"/>
                  </a:lnTo>
                  <a:lnTo>
                    <a:pt x="36" y="262"/>
                  </a:lnTo>
                  <a:lnTo>
                    <a:pt x="32" y="250"/>
                  </a:lnTo>
                  <a:lnTo>
                    <a:pt x="34" y="238"/>
                  </a:lnTo>
                  <a:lnTo>
                    <a:pt x="34" y="224"/>
                  </a:lnTo>
                  <a:lnTo>
                    <a:pt x="34" y="208"/>
                  </a:lnTo>
                  <a:lnTo>
                    <a:pt x="26" y="200"/>
                  </a:lnTo>
                  <a:lnTo>
                    <a:pt x="20" y="188"/>
                  </a:lnTo>
                  <a:lnTo>
                    <a:pt x="26" y="174"/>
                  </a:lnTo>
                  <a:lnTo>
                    <a:pt x="18" y="164"/>
                  </a:lnTo>
                  <a:lnTo>
                    <a:pt x="6" y="150"/>
                  </a:lnTo>
                  <a:lnTo>
                    <a:pt x="0" y="142"/>
                  </a:lnTo>
                  <a:lnTo>
                    <a:pt x="4" y="132"/>
                  </a:lnTo>
                  <a:lnTo>
                    <a:pt x="16" y="118"/>
                  </a:lnTo>
                  <a:lnTo>
                    <a:pt x="22" y="114"/>
                  </a:lnTo>
                  <a:lnTo>
                    <a:pt x="26" y="108"/>
                  </a:lnTo>
                  <a:lnTo>
                    <a:pt x="22" y="98"/>
                  </a:lnTo>
                  <a:lnTo>
                    <a:pt x="20" y="84"/>
                  </a:lnTo>
                  <a:lnTo>
                    <a:pt x="18" y="80"/>
                  </a:lnTo>
                  <a:lnTo>
                    <a:pt x="32" y="84"/>
                  </a:lnTo>
                  <a:lnTo>
                    <a:pt x="32" y="70"/>
                  </a:lnTo>
                  <a:lnTo>
                    <a:pt x="28" y="72"/>
                  </a:lnTo>
                  <a:lnTo>
                    <a:pt x="24" y="72"/>
                  </a:lnTo>
                  <a:lnTo>
                    <a:pt x="22" y="70"/>
                  </a:lnTo>
                  <a:lnTo>
                    <a:pt x="30" y="56"/>
                  </a:lnTo>
                  <a:lnTo>
                    <a:pt x="38" y="58"/>
                  </a:lnTo>
                  <a:lnTo>
                    <a:pt x="42" y="66"/>
                  </a:lnTo>
                  <a:lnTo>
                    <a:pt x="44" y="64"/>
                  </a:lnTo>
                  <a:lnTo>
                    <a:pt x="50" y="58"/>
                  </a:lnTo>
                  <a:lnTo>
                    <a:pt x="58" y="52"/>
                  </a:lnTo>
                  <a:lnTo>
                    <a:pt x="60" y="50"/>
                  </a:lnTo>
                  <a:lnTo>
                    <a:pt x="62" y="50"/>
                  </a:lnTo>
                  <a:lnTo>
                    <a:pt x="80" y="50"/>
                  </a:lnTo>
                  <a:lnTo>
                    <a:pt x="92" y="50"/>
                  </a:lnTo>
                  <a:lnTo>
                    <a:pt x="100" y="46"/>
                  </a:lnTo>
                  <a:lnTo>
                    <a:pt x="114" y="34"/>
                  </a:lnTo>
                  <a:lnTo>
                    <a:pt x="122" y="26"/>
                  </a:lnTo>
                  <a:lnTo>
                    <a:pt x="132" y="22"/>
                  </a:lnTo>
                  <a:lnTo>
                    <a:pt x="158" y="10"/>
                  </a:lnTo>
                  <a:lnTo>
                    <a:pt x="176" y="2"/>
                  </a:lnTo>
                  <a:lnTo>
                    <a:pt x="192" y="0"/>
                  </a:lnTo>
                  <a:lnTo>
                    <a:pt x="202" y="0"/>
                  </a:lnTo>
                  <a:lnTo>
                    <a:pt x="210" y="0"/>
                  </a:lnTo>
                  <a:lnTo>
                    <a:pt x="220" y="8"/>
                  </a:lnTo>
                  <a:lnTo>
                    <a:pt x="220" y="20"/>
                  </a:lnTo>
                  <a:lnTo>
                    <a:pt x="226" y="30"/>
                  </a:lnTo>
                  <a:lnTo>
                    <a:pt x="230" y="38"/>
                  </a:lnTo>
                  <a:lnTo>
                    <a:pt x="234" y="40"/>
                  </a:lnTo>
                  <a:lnTo>
                    <a:pt x="236" y="40"/>
                  </a:lnTo>
                  <a:lnTo>
                    <a:pt x="258" y="38"/>
                  </a:lnTo>
                  <a:lnTo>
                    <a:pt x="274" y="26"/>
                  </a:lnTo>
                  <a:lnTo>
                    <a:pt x="280" y="28"/>
                  </a:lnTo>
                  <a:lnTo>
                    <a:pt x="280" y="32"/>
                  </a:lnTo>
                  <a:lnTo>
                    <a:pt x="282" y="36"/>
                  </a:lnTo>
                  <a:lnTo>
                    <a:pt x="284" y="38"/>
                  </a:lnTo>
                  <a:lnTo>
                    <a:pt x="288" y="40"/>
                  </a:lnTo>
                  <a:lnTo>
                    <a:pt x="292" y="42"/>
                  </a:lnTo>
                  <a:lnTo>
                    <a:pt x="296" y="40"/>
                  </a:lnTo>
                  <a:lnTo>
                    <a:pt x="310" y="38"/>
                  </a:lnTo>
                  <a:lnTo>
                    <a:pt x="326" y="38"/>
                  </a:lnTo>
                  <a:lnTo>
                    <a:pt x="342" y="36"/>
                  </a:lnTo>
                  <a:lnTo>
                    <a:pt x="392" y="38"/>
                  </a:lnTo>
                  <a:lnTo>
                    <a:pt x="404" y="38"/>
                  </a:lnTo>
                  <a:lnTo>
                    <a:pt x="414" y="36"/>
                  </a:lnTo>
                  <a:lnTo>
                    <a:pt x="420" y="36"/>
                  </a:lnTo>
                  <a:lnTo>
                    <a:pt x="438" y="42"/>
                  </a:lnTo>
                  <a:lnTo>
                    <a:pt x="448" y="44"/>
                  </a:lnTo>
                  <a:lnTo>
                    <a:pt x="450" y="48"/>
                  </a:lnTo>
                  <a:lnTo>
                    <a:pt x="452" y="50"/>
                  </a:lnTo>
                  <a:lnTo>
                    <a:pt x="450" y="72"/>
                  </a:lnTo>
                  <a:lnTo>
                    <a:pt x="452" y="90"/>
                  </a:lnTo>
                  <a:lnTo>
                    <a:pt x="460" y="108"/>
                  </a:lnTo>
                  <a:lnTo>
                    <a:pt x="480" y="134"/>
                  </a:lnTo>
                  <a:lnTo>
                    <a:pt x="480" y="138"/>
                  </a:lnTo>
                  <a:lnTo>
                    <a:pt x="480" y="142"/>
                  </a:lnTo>
                  <a:lnTo>
                    <a:pt x="478" y="152"/>
                  </a:lnTo>
                  <a:lnTo>
                    <a:pt x="478" y="160"/>
                  </a:lnTo>
                  <a:lnTo>
                    <a:pt x="476" y="168"/>
                  </a:lnTo>
                  <a:lnTo>
                    <a:pt x="468" y="180"/>
                  </a:lnTo>
                  <a:lnTo>
                    <a:pt x="464" y="188"/>
                  </a:lnTo>
                  <a:lnTo>
                    <a:pt x="460" y="192"/>
                  </a:lnTo>
                  <a:lnTo>
                    <a:pt x="452" y="200"/>
                  </a:lnTo>
                  <a:lnTo>
                    <a:pt x="450" y="204"/>
                  </a:lnTo>
                  <a:lnTo>
                    <a:pt x="452" y="206"/>
                  </a:lnTo>
                  <a:lnTo>
                    <a:pt x="456" y="212"/>
                  </a:lnTo>
                  <a:lnTo>
                    <a:pt x="458" y="216"/>
                  </a:lnTo>
                  <a:lnTo>
                    <a:pt x="460" y="222"/>
                  </a:lnTo>
                  <a:lnTo>
                    <a:pt x="458" y="224"/>
                  </a:lnTo>
                  <a:lnTo>
                    <a:pt x="456" y="230"/>
                  </a:lnTo>
                  <a:lnTo>
                    <a:pt x="454" y="236"/>
                  </a:lnTo>
                  <a:lnTo>
                    <a:pt x="452" y="246"/>
                  </a:lnTo>
                  <a:lnTo>
                    <a:pt x="456" y="256"/>
                  </a:lnTo>
                  <a:lnTo>
                    <a:pt x="460" y="266"/>
                  </a:lnTo>
                  <a:lnTo>
                    <a:pt x="466" y="280"/>
                  </a:lnTo>
                  <a:lnTo>
                    <a:pt x="470" y="290"/>
                  </a:lnTo>
                  <a:lnTo>
                    <a:pt x="472" y="294"/>
                  </a:lnTo>
                  <a:lnTo>
                    <a:pt x="476" y="298"/>
                  </a:lnTo>
                  <a:lnTo>
                    <a:pt x="482" y="304"/>
                  </a:lnTo>
                  <a:lnTo>
                    <a:pt x="488" y="314"/>
                  </a:lnTo>
                  <a:lnTo>
                    <a:pt x="494" y="320"/>
                  </a:lnTo>
                  <a:lnTo>
                    <a:pt x="496" y="326"/>
                  </a:lnTo>
                  <a:lnTo>
                    <a:pt x="498" y="330"/>
                  </a:lnTo>
                  <a:lnTo>
                    <a:pt x="496" y="338"/>
                  </a:lnTo>
                  <a:lnTo>
                    <a:pt x="490" y="338"/>
                  </a:lnTo>
                  <a:lnTo>
                    <a:pt x="484" y="338"/>
                  </a:lnTo>
                  <a:lnTo>
                    <a:pt x="480" y="340"/>
                  </a:lnTo>
                  <a:lnTo>
                    <a:pt x="464" y="356"/>
                  </a:lnTo>
                  <a:lnTo>
                    <a:pt x="440" y="386"/>
                  </a:lnTo>
                  <a:lnTo>
                    <a:pt x="428" y="402"/>
                  </a:lnTo>
                  <a:lnTo>
                    <a:pt x="422" y="412"/>
                  </a:lnTo>
                  <a:lnTo>
                    <a:pt x="420" y="418"/>
                  </a:lnTo>
                  <a:lnTo>
                    <a:pt x="426" y="430"/>
                  </a:lnTo>
                  <a:lnTo>
                    <a:pt x="432" y="442"/>
                  </a:lnTo>
                  <a:lnTo>
                    <a:pt x="436" y="454"/>
                  </a:lnTo>
                  <a:lnTo>
                    <a:pt x="438" y="460"/>
                  </a:lnTo>
                  <a:lnTo>
                    <a:pt x="418" y="454"/>
                  </a:lnTo>
                  <a:lnTo>
                    <a:pt x="410" y="456"/>
                  </a:lnTo>
                  <a:lnTo>
                    <a:pt x="402" y="456"/>
                  </a:lnTo>
                  <a:lnTo>
                    <a:pt x="400" y="456"/>
                  </a:lnTo>
                  <a:lnTo>
                    <a:pt x="398" y="452"/>
                  </a:lnTo>
                  <a:lnTo>
                    <a:pt x="390" y="440"/>
                  </a:lnTo>
                  <a:lnTo>
                    <a:pt x="378" y="428"/>
                  </a:lnTo>
                  <a:lnTo>
                    <a:pt x="370" y="422"/>
                  </a:lnTo>
                  <a:lnTo>
                    <a:pt x="364" y="420"/>
                  </a:lnTo>
                  <a:lnTo>
                    <a:pt x="350" y="428"/>
                  </a:lnTo>
                  <a:lnTo>
                    <a:pt x="346" y="430"/>
                  </a:lnTo>
                  <a:lnTo>
                    <a:pt x="344" y="432"/>
                  </a:lnTo>
                  <a:lnTo>
                    <a:pt x="342" y="430"/>
                  </a:lnTo>
                  <a:lnTo>
                    <a:pt x="334" y="424"/>
                  </a:lnTo>
                  <a:lnTo>
                    <a:pt x="330" y="420"/>
                  </a:lnTo>
                  <a:lnTo>
                    <a:pt x="324" y="420"/>
                  </a:lnTo>
                  <a:lnTo>
                    <a:pt x="314" y="420"/>
                  </a:lnTo>
                  <a:lnTo>
                    <a:pt x="308" y="422"/>
                  </a:lnTo>
                  <a:lnTo>
                    <a:pt x="304" y="424"/>
                  </a:lnTo>
                  <a:lnTo>
                    <a:pt x="296" y="434"/>
                  </a:lnTo>
                  <a:lnTo>
                    <a:pt x="290" y="440"/>
                  </a:lnTo>
                  <a:lnTo>
                    <a:pt x="278" y="432"/>
                  </a:lnTo>
                  <a:lnTo>
                    <a:pt x="274" y="422"/>
                  </a:lnTo>
                  <a:lnTo>
                    <a:pt x="266" y="420"/>
                  </a:lnTo>
                  <a:lnTo>
                    <a:pt x="264" y="410"/>
                  </a:lnTo>
                  <a:lnTo>
                    <a:pt x="256" y="406"/>
                  </a:lnTo>
                  <a:lnTo>
                    <a:pt x="248" y="406"/>
                  </a:lnTo>
                  <a:lnTo>
                    <a:pt x="242" y="406"/>
                  </a:lnTo>
                  <a:lnTo>
                    <a:pt x="240" y="406"/>
                  </a:lnTo>
                  <a:lnTo>
                    <a:pt x="242" y="420"/>
                  </a:lnTo>
                  <a:lnTo>
                    <a:pt x="240" y="422"/>
                  </a:lnTo>
                  <a:lnTo>
                    <a:pt x="236" y="422"/>
                  </a:lnTo>
                  <a:lnTo>
                    <a:pt x="234" y="420"/>
                  </a:lnTo>
                  <a:lnTo>
                    <a:pt x="224" y="414"/>
                  </a:lnTo>
                  <a:lnTo>
                    <a:pt x="220" y="410"/>
                  </a:lnTo>
                  <a:lnTo>
                    <a:pt x="218" y="408"/>
                  </a:lnTo>
                  <a:lnTo>
                    <a:pt x="218" y="384"/>
                  </a:lnTo>
                  <a:lnTo>
                    <a:pt x="200" y="380"/>
                  </a:lnTo>
                  <a:lnTo>
                    <a:pt x="194" y="376"/>
                  </a:lnTo>
                  <a:lnTo>
                    <a:pt x="188" y="374"/>
                  </a:lnTo>
                  <a:lnTo>
                    <a:pt x="186" y="374"/>
                  </a:lnTo>
                  <a:lnTo>
                    <a:pt x="184" y="378"/>
                  </a:lnTo>
                  <a:lnTo>
                    <a:pt x="182" y="378"/>
                  </a:lnTo>
                  <a:lnTo>
                    <a:pt x="178" y="378"/>
                  </a:lnTo>
                  <a:lnTo>
                    <a:pt x="178" y="376"/>
                  </a:lnTo>
                  <a:lnTo>
                    <a:pt x="176" y="370"/>
                  </a:lnTo>
                  <a:lnTo>
                    <a:pt x="176" y="354"/>
                  </a:lnTo>
                  <a:lnTo>
                    <a:pt x="162" y="350"/>
                  </a:lnTo>
                  <a:lnTo>
                    <a:pt x="152" y="348"/>
                  </a:lnTo>
                  <a:lnTo>
                    <a:pt x="144" y="344"/>
                  </a:lnTo>
                  <a:lnTo>
                    <a:pt x="142" y="344"/>
                  </a:lnTo>
                  <a:lnTo>
                    <a:pt x="140" y="346"/>
                  </a:lnTo>
                  <a:lnTo>
                    <a:pt x="138" y="346"/>
                  </a:lnTo>
                  <a:lnTo>
                    <a:pt x="136" y="348"/>
                  </a:lnTo>
                  <a:lnTo>
                    <a:pt x="140" y="360"/>
                  </a:lnTo>
                  <a:lnTo>
                    <a:pt x="136" y="362"/>
                  </a:lnTo>
                  <a:lnTo>
                    <a:pt x="128" y="362"/>
                  </a:lnTo>
                  <a:lnTo>
                    <a:pt x="120" y="362"/>
                  </a:lnTo>
                  <a:lnTo>
                    <a:pt x="116" y="362"/>
                  </a:lnTo>
                  <a:lnTo>
                    <a:pt x="114" y="358"/>
                  </a:lnTo>
                  <a:lnTo>
                    <a:pt x="110" y="346"/>
                  </a:lnTo>
                  <a:lnTo>
                    <a:pt x="106" y="342"/>
                  </a:lnTo>
                  <a:lnTo>
                    <a:pt x="106" y="340"/>
                  </a:lnTo>
                  <a:lnTo>
                    <a:pt x="108" y="338"/>
                  </a:lnTo>
                  <a:lnTo>
                    <a:pt x="112" y="338"/>
                  </a:lnTo>
                  <a:lnTo>
                    <a:pt x="114" y="336"/>
                  </a:lnTo>
                  <a:lnTo>
                    <a:pt x="116" y="330"/>
                  </a:lnTo>
                  <a:lnTo>
                    <a:pt x="114" y="326"/>
                  </a:lnTo>
                  <a:lnTo>
                    <a:pt x="108" y="322"/>
                  </a:lnTo>
                  <a:lnTo>
                    <a:pt x="104" y="322"/>
                  </a:lnTo>
                  <a:lnTo>
                    <a:pt x="100" y="322"/>
                  </a:lnTo>
                  <a:lnTo>
                    <a:pt x="96" y="320"/>
                  </a:lnTo>
                  <a:lnTo>
                    <a:pt x="94" y="318"/>
                  </a:lnTo>
                  <a:lnTo>
                    <a:pt x="94" y="314"/>
                  </a:lnTo>
                  <a:lnTo>
                    <a:pt x="90" y="312"/>
                  </a:lnTo>
                  <a:lnTo>
                    <a:pt x="84" y="308"/>
                  </a:lnTo>
                  <a:lnTo>
                    <a:pt x="76" y="310"/>
                  </a:lnTo>
                  <a:lnTo>
                    <a:pt x="72" y="308"/>
                  </a:lnTo>
                  <a:lnTo>
                    <a:pt x="68" y="306"/>
                  </a:lnTo>
                  <a:lnTo>
                    <a:pt x="66" y="302"/>
                  </a:lnTo>
                  <a:lnTo>
                    <a:pt x="64" y="298"/>
                  </a:lnTo>
                  <a:lnTo>
                    <a:pt x="54" y="296"/>
                  </a:lnTo>
                  <a:lnTo>
                    <a:pt x="48" y="296"/>
                  </a:lnTo>
                  <a:lnTo>
                    <a:pt x="42" y="304"/>
                  </a:lnTo>
                  <a:lnTo>
                    <a:pt x="32" y="302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720" name="Freeform 122"/>
            <p:cNvSpPr>
              <a:spLocks/>
            </p:cNvSpPr>
            <p:nvPr/>
          </p:nvSpPr>
          <p:spPr bwMode="auto">
            <a:xfrm>
              <a:off x="3708" y="1943"/>
              <a:ext cx="607" cy="845"/>
            </a:xfrm>
            <a:custGeom>
              <a:avLst/>
              <a:gdLst>
                <a:gd name="T0" fmla="*/ 1574 w 454"/>
                <a:gd name="T1" fmla="*/ 3401 h 632"/>
                <a:gd name="T2" fmla="*/ 1242 w 454"/>
                <a:gd name="T3" fmla="*/ 3474 h 632"/>
                <a:gd name="T4" fmla="*/ 1459 w 454"/>
                <a:gd name="T5" fmla="*/ 3943 h 632"/>
                <a:gd name="T6" fmla="*/ 1177 w 454"/>
                <a:gd name="T7" fmla="*/ 4210 h 632"/>
                <a:gd name="T8" fmla="*/ 813 w 454"/>
                <a:gd name="T9" fmla="*/ 4420 h 632"/>
                <a:gd name="T10" fmla="*/ 435 w 454"/>
                <a:gd name="T11" fmla="*/ 4491 h 632"/>
                <a:gd name="T12" fmla="*/ 543 w 454"/>
                <a:gd name="T13" fmla="*/ 5107 h 632"/>
                <a:gd name="T14" fmla="*/ 435 w 454"/>
                <a:gd name="T15" fmla="*/ 5545 h 632"/>
                <a:gd name="T16" fmla="*/ 0 w 454"/>
                <a:gd name="T17" fmla="*/ 6030 h 632"/>
                <a:gd name="T18" fmla="*/ 368 w 454"/>
                <a:gd name="T19" fmla="*/ 6759 h 632"/>
                <a:gd name="T20" fmla="*/ 435 w 454"/>
                <a:gd name="T21" fmla="*/ 7414 h 632"/>
                <a:gd name="T22" fmla="*/ 282 w 454"/>
                <a:gd name="T23" fmla="*/ 7668 h 632"/>
                <a:gd name="T24" fmla="*/ 481 w 454"/>
                <a:gd name="T25" fmla="*/ 8183 h 632"/>
                <a:gd name="T26" fmla="*/ 1342 w 454"/>
                <a:gd name="T27" fmla="*/ 8660 h 632"/>
                <a:gd name="T28" fmla="*/ 1746 w 454"/>
                <a:gd name="T29" fmla="*/ 8878 h 632"/>
                <a:gd name="T30" fmla="*/ 1242 w 454"/>
                <a:gd name="T31" fmla="*/ 9425 h 632"/>
                <a:gd name="T32" fmla="*/ 1023 w 454"/>
                <a:gd name="T33" fmla="*/ 10083 h 632"/>
                <a:gd name="T34" fmla="*/ 880 w 454"/>
                <a:gd name="T35" fmla="*/ 10448 h 632"/>
                <a:gd name="T36" fmla="*/ 1242 w 454"/>
                <a:gd name="T37" fmla="*/ 10660 h 632"/>
                <a:gd name="T38" fmla="*/ 1574 w 454"/>
                <a:gd name="T39" fmla="*/ 10660 h 632"/>
                <a:gd name="T40" fmla="*/ 1969 w 454"/>
                <a:gd name="T41" fmla="*/ 10881 h 632"/>
                <a:gd name="T42" fmla="*/ 2334 w 454"/>
                <a:gd name="T43" fmla="*/ 10944 h 632"/>
                <a:gd name="T44" fmla="*/ 2994 w 454"/>
                <a:gd name="T45" fmla="*/ 11101 h 632"/>
                <a:gd name="T46" fmla="*/ 3425 w 454"/>
                <a:gd name="T47" fmla="*/ 11539 h 632"/>
                <a:gd name="T48" fmla="*/ 3643 w 454"/>
                <a:gd name="T49" fmla="*/ 11171 h 632"/>
                <a:gd name="T50" fmla="*/ 4085 w 454"/>
                <a:gd name="T51" fmla="*/ 11271 h 632"/>
                <a:gd name="T52" fmla="*/ 4605 w 454"/>
                <a:gd name="T53" fmla="*/ 11218 h 632"/>
                <a:gd name="T54" fmla="*/ 5300 w 454"/>
                <a:gd name="T55" fmla="*/ 11101 h 632"/>
                <a:gd name="T56" fmla="*/ 5844 w 454"/>
                <a:gd name="T57" fmla="*/ 11248 h 632"/>
                <a:gd name="T58" fmla="*/ 6069 w 454"/>
                <a:gd name="T59" fmla="*/ 10625 h 632"/>
                <a:gd name="T60" fmla="*/ 6488 w 454"/>
                <a:gd name="T61" fmla="*/ 10040 h 632"/>
                <a:gd name="T62" fmla="*/ 6609 w 454"/>
                <a:gd name="T63" fmla="*/ 9156 h 632"/>
                <a:gd name="T64" fmla="*/ 5879 w 454"/>
                <a:gd name="T65" fmla="*/ 8355 h 632"/>
                <a:gd name="T66" fmla="*/ 5844 w 454"/>
                <a:gd name="T67" fmla="*/ 7735 h 632"/>
                <a:gd name="T68" fmla="*/ 5733 w 454"/>
                <a:gd name="T69" fmla="*/ 7303 h 632"/>
                <a:gd name="T70" fmla="*/ 6934 w 454"/>
                <a:gd name="T71" fmla="*/ 6872 h 632"/>
                <a:gd name="T72" fmla="*/ 7957 w 454"/>
                <a:gd name="T73" fmla="*/ 6759 h 632"/>
                <a:gd name="T74" fmla="*/ 8181 w 454"/>
                <a:gd name="T75" fmla="*/ 6069 h 632"/>
                <a:gd name="T76" fmla="*/ 8114 w 454"/>
                <a:gd name="T77" fmla="*/ 4995 h 632"/>
                <a:gd name="T78" fmla="*/ 7589 w 454"/>
                <a:gd name="T79" fmla="*/ 3943 h 632"/>
                <a:gd name="T80" fmla="*/ 7957 w 454"/>
                <a:gd name="T81" fmla="*/ 3186 h 632"/>
                <a:gd name="T82" fmla="*/ 7522 w 454"/>
                <a:gd name="T83" fmla="*/ 2487 h 632"/>
                <a:gd name="T84" fmla="*/ 7781 w 454"/>
                <a:gd name="T85" fmla="*/ 2399 h 632"/>
                <a:gd name="T86" fmla="*/ 7303 w 454"/>
                <a:gd name="T87" fmla="*/ 2012 h 632"/>
                <a:gd name="T88" fmla="*/ 6722 w 454"/>
                <a:gd name="T89" fmla="*/ 1538 h 632"/>
                <a:gd name="T90" fmla="*/ 5910 w 454"/>
                <a:gd name="T91" fmla="*/ 1829 h 632"/>
                <a:gd name="T92" fmla="*/ 5361 w 454"/>
                <a:gd name="T93" fmla="*/ 2068 h 632"/>
                <a:gd name="T94" fmla="*/ 4934 w 454"/>
                <a:gd name="T95" fmla="*/ 1969 h 632"/>
                <a:gd name="T96" fmla="*/ 5071 w 454"/>
                <a:gd name="T97" fmla="*/ 1786 h 632"/>
                <a:gd name="T98" fmla="*/ 4995 w 454"/>
                <a:gd name="T99" fmla="*/ 1459 h 632"/>
                <a:gd name="T100" fmla="*/ 4451 w 454"/>
                <a:gd name="T101" fmla="*/ 1205 h 632"/>
                <a:gd name="T102" fmla="*/ 4122 w 454"/>
                <a:gd name="T103" fmla="*/ 695 h 632"/>
                <a:gd name="T104" fmla="*/ 3401 w 454"/>
                <a:gd name="T105" fmla="*/ 402 h 632"/>
                <a:gd name="T106" fmla="*/ 3102 w 454"/>
                <a:gd name="T107" fmla="*/ 254 h 632"/>
                <a:gd name="T108" fmla="*/ 3401 w 454"/>
                <a:gd name="T109" fmla="*/ 726 h 632"/>
                <a:gd name="T110" fmla="*/ 3147 w 454"/>
                <a:gd name="T111" fmla="*/ 1177 h 632"/>
                <a:gd name="T112" fmla="*/ 3289 w 454"/>
                <a:gd name="T113" fmla="*/ 1903 h 632"/>
                <a:gd name="T114" fmla="*/ 3147 w 454"/>
                <a:gd name="T115" fmla="*/ 2115 h 632"/>
                <a:gd name="T116" fmla="*/ 2852 w 454"/>
                <a:gd name="T117" fmla="*/ 2154 h 632"/>
                <a:gd name="T118" fmla="*/ 2523 w 454"/>
                <a:gd name="T119" fmla="*/ 2383 h 632"/>
                <a:gd name="T120" fmla="*/ 1969 w 454"/>
                <a:gd name="T121" fmla="*/ 1943 h 632"/>
                <a:gd name="T122" fmla="*/ 1786 w 454"/>
                <a:gd name="T123" fmla="*/ 2399 h 63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454"/>
                <a:gd name="T187" fmla="*/ 0 h 632"/>
                <a:gd name="T188" fmla="*/ 454 w 454"/>
                <a:gd name="T189" fmla="*/ 632 h 632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454" h="632">
                  <a:moveTo>
                    <a:pt x="86" y="132"/>
                  </a:moveTo>
                  <a:lnTo>
                    <a:pt x="94" y="140"/>
                  </a:lnTo>
                  <a:lnTo>
                    <a:pt x="96" y="144"/>
                  </a:lnTo>
                  <a:lnTo>
                    <a:pt x="92" y="166"/>
                  </a:lnTo>
                  <a:lnTo>
                    <a:pt x="86" y="186"/>
                  </a:lnTo>
                  <a:lnTo>
                    <a:pt x="78" y="186"/>
                  </a:lnTo>
                  <a:lnTo>
                    <a:pt x="74" y="184"/>
                  </a:lnTo>
                  <a:lnTo>
                    <a:pt x="72" y="186"/>
                  </a:lnTo>
                  <a:lnTo>
                    <a:pt x="70" y="186"/>
                  </a:lnTo>
                  <a:lnTo>
                    <a:pt x="68" y="190"/>
                  </a:lnTo>
                  <a:lnTo>
                    <a:pt x="68" y="194"/>
                  </a:lnTo>
                  <a:lnTo>
                    <a:pt x="70" y="196"/>
                  </a:lnTo>
                  <a:lnTo>
                    <a:pt x="72" y="198"/>
                  </a:lnTo>
                  <a:lnTo>
                    <a:pt x="80" y="202"/>
                  </a:lnTo>
                  <a:lnTo>
                    <a:pt x="80" y="216"/>
                  </a:lnTo>
                  <a:lnTo>
                    <a:pt x="80" y="218"/>
                  </a:lnTo>
                  <a:lnTo>
                    <a:pt x="78" y="220"/>
                  </a:lnTo>
                  <a:lnTo>
                    <a:pt x="76" y="220"/>
                  </a:lnTo>
                  <a:lnTo>
                    <a:pt x="62" y="222"/>
                  </a:lnTo>
                  <a:lnTo>
                    <a:pt x="64" y="230"/>
                  </a:lnTo>
                  <a:lnTo>
                    <a:pt x="64" y="236"/>
                  </a:lnTo>
                  <a:lnTo>
                    <a:pt x="62" y="240"/>
                  </a:lnTo>
                  <a:lnTo>
                    <a:pt x="56" y="242"/>
                  </a:lnTo>
                  <a:lnTo>
                    <a:pt x="50" y="242"/>
                  </a:lnTo>
                  <a:lnTo>
                    <a:pt x="44" y="242"/>
                  </a:lnTo>
                  <a:lnTo>
                    <a:pt x="38" y="240"/>
                  </a:lnTo>
                  <a:lnTo>
                    <a:pt x="34" y="240"/>
                  </a:lnTo>
                  <a:lnTo>
                    <a:pt x="32" y="240"/>
                  </a:lnTo>
                  <a:lnTo>
                    <a:pt x="26" y="244"/>
                  </a:lnTo>
                  <a:lnTo>
                    <a:pt x="24" y="246"/>
                  </a:lnTo>
                  <a:lnTo>
                    <a:pt x="22" y="250"/>
                  </a:lnTo>
                  <a:lnTo>
                    <a:pt x="26" y="258"/>
                  </a:lnTo>
                  <a:lnTo>
                    <a:pt x="30" y="262"/>
                  </a:lnTo>
                  <a:lnTo>
                    <a:pt x="32" y="266"/>
                  </a:lnTo>
                  <a:lnTo>
                    <a:pt x="30" y="280"/>
                  </a:lnTo>
                  <a:lnTo>
                    <a:pt x="28" y="290"/>
                  </a:lnTo>
                  <a:lnTo>
                    <a:pt x="28" y="292"/>
                  </a:lnTo>
                  <a:lnTo>
                    <a:pt x="28" y="296"/>
                  </a:lnTo>
                  <a:lnTo>
                    <a:pt x="28" y="302"/>
                  </a:lnTo>
                  <a:lnTo>
                    <a:pt x="24" y="304"/>
                  </a:lnTo>
                  <a:lnTo>
                    <a:pt x="12" y="308"/>
                  </a:lnTo>
                  <a:lnTo>
                    <a:pt x="10" y="310"/>
                  </a:lnTo>
                  <a:lnTo>
                    <a:pt x="8" y="314"/>
                  </a:lnTo>
                  <a:lnTo>
                    <a:pt x="4" y="324"/>
                  </a:lnTo>
                  <a:lnTo>
                    <a:pt x="0" y="330"/>
                  </a:lnTo>
                  <a:lnTo>
                    <a:pt x="14" y="332"/>
                  </a:lnTo>
                  <a:lnTo>
                    <a:pt x="20" y="340"/>
                  </a:lnTo>
                  <a:lnTo>
                    <a:pt x="26" y="348"/>
                  </a:lnTo>
                  <a:lnTo>
                    <a:pt x="28" y="356"/>
                  </a:lnTo>
                  <a:lnTo>
                    <a:pt x="20" y="370"/>
                  </a:lnTo>
                  <a:lnTo>
                    <a:pt x="10" y="384"/>
                  </a:lnTo>
                  <a:lnTo>
                    <a:pt x="14" y="392"/>
                  </a:lnTo>
                  <a:lnTo>
                    <a:pt x="20" y="404"/>
                  </a:lnTo>
                  <a:lnTo>
                    <a:pt x="22" y="406"/>
                  </a:lnTo>
                  <a:lnTo>
                    <a:pt x="24" y="406"/>
                  </a:lnTo>
                  <a:lnTo>
                    <a:pt x="26" y="408"/>
                  </a:lnTo>
                  <a:lnTo>
                    <a:pt x="22" y="414"/>
                  </a:lnTo>
                  <a:lnTo>
                    <a:pt x="18" y="416"/>
                  </a:lnTo>
                  <a:lnTo>
                    <a:pt x="16" y="418"/>
                  </a:lnTo>
                  <a:lnTo>
                    <a:pt x="16" y="420"/>
                  </a:lnTo>
                  <a:lnTo>
                    <a:pt x="14" y="426"/>
                  </a:lnTo>
                  <a:lnTo>
                    <a:pt x="12" y="430"/>
                  </a:lnTo>
                  <a:lnTo>
                    <a:pt x="18" y="444"/>
                  </a:lnTo>
                  <a:lnTo>
                    <a:pt x="22" y="448"/>
                  </a:lnTo>
                  <a:lnTo>
                    <a:pt x="26" y="448"/>
                  </a:lnTo>
                  <a:lnTo>
                    <a:pt x="40" y="452"/>
                  </a:lnTo>
                  <a:lnTo>
                    <a:pt x="44" y="460"/>
                  </a:lnTo>
                  <a:lnTo>
                    <a:pt x="56" y="462"/>
                  </a:lnTo>
                  <a:lnTo>
                    <a:pt x="62" y="472"/>
                  </a:lnTo>
                  <a:lnTo>
                    <a:pt x="74" y="474"/>
                  </a:lnTo>
                  <a:lnTo>
                    <a:pt x="78" y="478"/>
                  </a:lnTo>
                  <a:lnTo>
                    <a:pt x="80" y="478"/>
                  </a:lnTo>
                  <a:lnTo>
                    <a:pt x="84" y="478"/>
                  </a:lnTo>
                  <a:lnTo>
                    <a:pt x="90" y="478"/>
                  </a:lnTo>
                  <a:lnTo>
                    <a:pt x="96" y="486"/>
                  </a:lnTo>
                  <a:lnTo>
                    <a:pt x="86" y="492"/>
                  </a:lnTo>
                  <a:lnTo>
                    <a:pt x="86" y="502"/>
                  </a:lnTo>
                  <a:lnTo>
                    <a:pt x="78" y="504"/>
                  </a:lnTo>
                  <a:lnTo>
                    <a:pt x="74" y="510"/>
                  </a:lnTo>
                  <a:lnTo>
                    <a:pt x="68" y="516"/>
                  </a:lnTo>
                  <a:lnTo>
                    <a:pt x="66" y="526"/>
                  </a:lnTo>
                  <a:lnTo>
                    <a:pt x="60" y="532"/>
                  </a:lnTo>
                  <a:lnTo>
                    <a:pt x="60" y="540"/>
                  </a:lnTo>
                  <a:lnTo>
                    <a:pt x="58" y="546"/>
                  </a:lnTo>
                  <a:lnTo>
                    <a:pt x="56" y="552"/>
                  </a:lnTo>
                  <a:lnTo>
                    <a:pt x="56" y="556"/>
                  </a:lnTo>
                  <a:lnTo>
                    <a:pt x="54" y="558"/>
                  </a:lnTo>
                  <a:lnTo>
                    <a:pt x="52" y="560"/>
                  </a:lnTo>
                  <a:lnTo>
                    <a:pt x="50" y="562"/>
                  </a:lnTo>
                  <a:lnTo>
                    <a:pt x="48" y="572"/>
                  </a:lnTo>
                  <a:lnTo>
                    <a:pt x="46" y="580"/>
                  </a:lnTo>
                  <a:lnTo>
                    <a:pt x="46" y="584"/>
                  </a:lnTo>
                  <a:lnTo>
                    <a:pt x="54" y="590"/>
                  </a:lnTo>
                  <a:lnTo>
                    <a:pt x="58" y="586"/>
                  </a:lnTo>
                  <a:lnTo>
                    <a:pt x="68" y="584"/>
                  </a:lnTo>
                  <a:lnTo>
                    <a:pt x="80" y="588"/>
                  </a:lnTo>
                  <a:lnTo>
                    <a:pt x="92" y="594"/>
                  </a:lnTo>
                  <a:lnTo>
                    <a:pt x="96" y="592"/>
                  </a:lnTo>
                  <a:lnTo>
                    <a:pt x="94" y="588"/>
                  </a:lnTo>
                  <a:lnTo>
                    <a:pt x="86" y="584"/>
                  </a:lnTo>
                  <a:lnTo>
                    <a:pt x="96" y="576"/>
                  </a:lnTo>
                  <a:lnTo>
                    <a:pt x="104" y="578"/>
                  </a:lnTo>
                  <a:lnTo>
                    <a:pt x="104" y="590"/>
                  </a:lnTo>
                  <a:lnTo>
                    <a:pt x="104" y="592"/>
                  </a:lnTo>
                  <a:lnTo>
                    <a:pt x="108" y="596"/>
                  </a:lnTo>
                  <a:lnTo>
                    <a:pt x="116" y="602"/>
                  </a:lnTo>
                  <a:lnTo>
                    <a:pt x="118" y="604"/>
                  </a:lnTo>
                  <a:lnTo>
                    <a:pt x="122" y="606"/>
                  </a:lnTo>
                  <a:lnTo>
                    <a:pt x="126" y="602"/>
                  </a:lnTo>
                  <a:lnTo>
                    <a:pt x="128" y="600"/>
                  </a:lnTo>
                  <a:lnTo>
                    <a:pt x="134" y="600"/>
                  </a:lnTo>
                  <a:lnTo>
                    <a:pt x="138" y="608"/>
                  </a:lnTo>
                  <a:lnTo>
                    <a:pt x="144" y="616"/>
                  </a:lnTo>
                  <a:lnTo>
                    <a:pt x="156" y="614"/>
                  </a:lnTo>
                  <a:lnTo>
                    <a:pt x="164" y="608"/>
                  </a:lnTo>
                  <a:lnTo>
                    <a:pt x="172" y="610"/>
                  </a:lnTo>
                  <a:lnTo>
                    <a:pt x="172" y="620"/>
                  </a:lnTo>
                  <a:lnTo>
                    <a:pt x="180" y="626"/>
                  </a:lnTo>
                  <a:lnTo>
                    <a:pt x="186" y="630"/>
                  </a:lnTo>
                  <a:lnTo>
                    <a:pt x="188" y="632"/>
                  </a:lnTo>
                  <a:lnTo>
                    <a:pt x="190" y="630"/>
                  </a:lnTo>
                  <a:lnTo>
                    <a:pt x="194" y="622"/>
                  </a:lnTo>
                  <a:lnTo>
                    <a:pt x="196" y="618"/>
                  </a:lnTo>
                  <a:lnTo>
                    <a:pt x="198" y="612"/>
                  </a:lnTo>
                  <a:lnTo>
                    <a:pt x="200" y="612"/>
                  </a:lnTo>
                  <a:lnTo>
                    <a:pt x="204" y="610"/>
                  </a:lnTo>
                  <a:lnTo>
                    <a:pt x="206" y="608"/>
                  </a:lnTo>
                  <a:lnTo>
                    <a:pt x="212" y="608"/>
                  </a:lnTo>
                  <a:lnTo>
                    <a:pt x="222" y="614"/>
                  </a:lnTo>
                  <a:lnTo>
                    <a:pt x="224" y="618"/>
                  </a:lnTo>
                  <a:lnTo>
                    <a:pt x="228" y="620"/>
                  </a:lnTo>
                  <a:lnTo>
                    <a:pt x="230" y="622"/>
                  </a:lnTo>
                  <a:lnTo>
                    <a:pt x="234" y="620"/>
                  </a:lnTo>
                  <a:lnTo>
                    <a:pt x="238" y="618"/>
                  </a:lnTo>
                  <a:lnTo>
                    <a:pt x="252" y="614"/>
                  </a:lnTo>
                  <a:lnTo>
                    <a:pt x="262" y="610"/>
                  </a:lnTo>
                  <a:lnTo>
                    <a:pt x="264" y="608"/>
                  </a:lnTo>
                  <a:lnTo>
                    <a:pt x="278" y="608"/>
                  </a:lnTo>
                  <a:lnTo>
                    <a:pt x="284" y="606"/>
                  </a:lnTo>
                  <a:lnTo>
                    <a:pt x="290" y="608"/>
                  </a:lnTo>
                  <a:lnTo>
                    <a:pt x="298" y="612"/>
                  </a:lnTo>
                  <a:lnTo>
                    <a:pt x="302" y="610"/>
                  </a:lnTo>
                  <a:lnTo>
                    <a:pt x="306" y="606"/>
                  </a:lnTo>
                  <a:lnTo>
                    <a:pt x="316" y="606"/>
                  </a:lnTo>
                  <a:lnTo>
                    <a:pt x="320" y="616"/>
                  </a:lnTo>
                  <a:lnTo>
                    <a:pt x="324" y="622"/>
                  </a:lnTo>
                  <a:lnTo>
                    <a:pt x="332" y="624"/>
                  </a:lnTo>
                  <a:lnTo>
                    <a:pt x="332" y="604"/>
                  </a:lnTo>
                  <a:lnTo>
                    <a:pt x="328" y="594"/>
                  </a:lnTo>
                  <a:lnTo>
                    <a:pt x="332" y="582"/>
                  </a:lnTo>
                  <a:lnTo>
                    <a:pt x="328" y="574"/>
                  </a:lnTo>
                  <a:lnTo>
                    <a:pt x="336" y="570"/>
                  </a:lnTo>
                  <a:lnTo>
                    <a:pt x="344" y="564"/>
                  </a:lnTo>
                  <a:lnTo>
                    <a:pt x="354" y="560"/>
                  </a:lnTo>
                  <a:lnTo>
                    <a:pt x="356" y="550"/>
                  </a:lnTo>
                  <a:lnTo>
                    <a:pt x="366" y="548"/>
                  </a:lnTo>
                  <a:lnTo>
                    <a:pt x="374" y="542"/>
                  </a:lnTo>
                  <a:lnTo>
                    <a:pt x="382" y="536"/>
                  </a:lnTo>
                  <a:lnTo>
                    <a:pt x="370" y="520"/>
                  </a:lnTo>
                  <a:lnTo>
                    <a:pt x="362" y="502"/>
                  </a:lnTo>
                  <a:lnTo>
                    <a:pt x="356" y="494"/>
                  </a:lnTo>
                  <a:lnTo>
                    <a:pt x="348" y="486"/>
                  </a:lnTo>
                  <a:lnTo>
                    <a:pt x="340" y="476"/>
                  </a:lnTo>
                  <a:lnTo>
                    <a:pt x="332" y="472"/>
                  </a:lnTo>
                  <a:lnTo>
                    <a:pt x="322" y="458"/>
                  </a:lnTo>
                  <a:lnTo>
                    <a:pt x="320" y="450"/>
                  </a:lnTo>
                  <a:lnTo>
                    <a:pt x="318" y="442"/>
                  </a:lnTo>
                  <a:lnTo>
                    <a:pt x="318" y="432"/>
                  </a:lnTo>
                  <a:lnTo>
                    <a:pt x="320" y="428"/>
                  </a:lnTo>
                  <a:lnTo>
                    <a:pt x="320" y="424"/>
                  </a:lnTo>
                  <a:lnTo>
                    <a:pt x="314" y="414"/>
                  </a:lnTo>
                  <a:lnTo>
                    <a:pt x="302" y="396"/>
                  </a:lnTo>
                  <a:lnTo>
                    <a:pt x="304" y="388"/>
                  </a:lnTo>
                  <a:lnTo>
                    <a:pt x="310" y="390"/>
                  </a:lnTo>
                  <a:lnTo>
                    <a:pt x="314" y="400"/>
                  </a:lnTo>
                  <a:lnTo>
                    <a:pt x="328" y="398"/>
                  </a:lnTo>
                  <a:lnTo>
                    <a:pt x="332" y="394"/>
                  </a:lnTo>
                  <a:lnTo>
                    <a:pt x="350" y="392"/>
                  </a:lnTo>
                  <a:lnTo>
                    <a:pt x="370" y="386"/>
                  </a:lnTo>
                  <a:lnTo>
                    <a:pt x="380" y="376"/>
                  </a:lnTo>
                  <a:lnTo>
                    <a:pt x="392" y="370"/>
                  </a:lnTo>
                  <a:lnTo>
                    <a:pt x="406" y="372"/>
                  </a:lnTo>
                  <a:lnTo>
                    <a:pt x="418" y="368"/>
                  </a:lnTo>
                  <a:lnTo>
                    <a:pt x="426" y="364"/>
                  </a:lnTo>
                  <a:lnTo>
                    <a:pt x="436" y="370"/>
                  </a:lnTo>
                  <a:lnTo>
                    <a:pt x="442" y="368"/>
                  </a:lnTo>
                  <a:lnTo>
                    <a:pt x="442" y="358"/>
                  </a:lnTo>
                  <a:lnTo>
                    <a:pt x="454" y="344"/>
                  </a:lnTo>
                  <a:lnTo>
                    <a:pt x="450" y="334"/>
                  </a:lnTo>
                  <a:lnTo>
                    <a:pt x="448" y="332"/>
                  </a:lnTo>
                  <a:lnTo>
                    <a:pt x="446" y="328"/>
                  </a:lnTo>
                  <a:lnTo>
                    <a:pt x="442" y="316"/>
                  </a:lnTo>
                  <a:lnTo>
                    <a:pt x="444" y="304"/>
                  </a:lnTo>
                  <a:lnTo>
                    <a:pt x="444" y="290"/>
                  </a:lnTo>
                  <a:lnTo>
                    <a:pt x="444" y="274"/>
                  </a:lnTo>
                  <a:lnTo>
                    <a:pt x="436" y="266"/>
                  </a:lnTo>
                  <a:lnTo>
                    <a:pt x="430" y="254"/>
                  </a:lnTo>
                  <a:lnTo>
                    <a:pt x="436" y="240"/>
                  </a:lnTo>
                  <a:lnTo>
                    <a:pt x="428" y="230"/>
                  </a:lnTo>
                  <a:lnTo>
                    <a:pt x="416" y="216"/>
                  </a:lnTo>
                  <a:lnTo>
                    <a:pt x="410" y="208"/>
                  </a:lnTo>
                  <a:lnTo>
                    <a:pt x="414" y="198"/>
                  </a:lnTo>
                  <a:lnTo>
                    <a:pt x="426" y="184"/>
                  </a:lnTo>
                  <a:lnTo>
                    <a:pt x="432" y="180"/>
                  </a:lnTo>
                  <a:lnTo>
                    <a:pt x="436" y="174"/>
                  </a:lnTo>
                  <a:lnTo>
                    <a:pt x="432" y="164"/>
                  </a:lnTo>
                  <a:lnTo>
                    <a:pt x="430" y="150"/>
                  </a:lnTo>
                  <a:lnTo>
                    <a:pt x="428" y="146"/>
                  </a:lnTo>
                  <a:lnTo>
                    <a:pt x="422" y="144"/>
                  </a:lnTo>
                  <a:lnTo>
                    <a:pt x="412" y="136"/>
                  </a:lnTo>
                  <a:lnTo>
                    <a:pt x="406" y="130"/>
                  </a:lnTo>
                  <a:lnTo>
                    <a:pt x="412" y="128"/>
                  </a:lnTo>
                  <a:lnTo>
                    <a:pt x="416" y="132"/>
                  </a:lnTo>
                  <a:lnTo>
                    <a:pt x="424" y="134"/>
                  </a:lnTo>
                  <a:lnTo>
                    <a:pt x="426" y="132"/>
                  </a:lnTo>
                  <a:lnTo>
                    <a:pt x="428" y="132"/>
                  </a:lnTo>
                  <a:lnTo>
                    <a:pt x="422" y="118"/>
                  </a:lnTo>
                  <a:lnTo>
                    <a:pt x="412" y="110"/>
                  </a:lnTo>
                  <a:lnTo>
                    <a:pt x="406" y="108"/>
                  </a:lnTo>
                  <a:lnTo>
                    <a:pt x="400" y="110"/>
                  </a:lnTo>
                  <a:lnTo>
                    <a:pt x="398" y="114"/>
                  </a:lnTo>
                  <a:lnTo>
                    <a:pt x="392" y="110"/>
                  </a:lnTo>
                  <a:lnTo>
                    <a:pt x="386" y="104"/>
                  </a:lnTo>
                  <a:lnTo>
                    <a:pt x="378" y="96"/>
                  </a:lnTo>
                  <a:lnTo>
                    <a:pt x="368" y="84"/>
                  </a:lnTo>
                  <a:lnTo>
                    <a:pt x="356" y="80"/>
                  </a:lnTo>
                  <a:lnTo>
                    <a:pt x="344" y="86"/>
                  </a:lnTo>
                  <a:lnTo>
                    <a:pt x="344" y="92"/>
                  </a:lnTo>
                  <a:lnTo>
                    <a:pt x="334" y="96"/>
                  </a:lnTo>
                  <a:lnTo>
                    <a:pt x="324" y="100"/>
                  </a:lnTo>
                  <a:lnTo>
                    <a:pt x="316" y="100"/>
                  </a:lnTo>
                  <a:lnTo>
                    <a:pt x="308" y="100"/>
                  </a:lnTo>
                  <a:lnTo>
                    <a:pt x="304" y="106"/>
                  </a:lnTo>
                  <a:lnTo>
                    <a:pt x="302" y="112"/>
                  </a:lnTo>
                  <a:lnTo>
                    <a:pt x="294" y="114"/>
                  </a:lnTo>
                  <a:lnTo>
                    <a:pt x="290" y="116"/>
                  </a:lnTo>
                  <a:lnTo>
                    <a:pt x="284" y="112"/>
                  </a:lnTo>
                  <a:lnTo>
                    <a:pt x="276" y="114"/>
                  </a:lnTo>
                  <a:lnTo>
                    <a:pt x="276" y="108"/>
                  </a:lnTo>
                  <a:lnTo>
                    <a:pt x="270" y="108"/>
                  </a:lnTo>
                  <a:lnTo>
                    <a:pt x="268" y="108"/>
                  </a:lnTo>
                  <a:lnTo>
                    <a:pt x="266" y="106"/>
                  </a:lnTo>
                  <a:lnTo>
                    <a:pt x="270" y="102"/>
                  </a:lnTo>
                  <a:lnTo>
                    <a:pt x="272" y="100"/>
                  </a:lnTo>
                  <a:lnTo>
                    <a:pt x="278" y="98"/>
                  </a:lnTo>
                  <a:lnTo>
                    <a:pt x="282" y="96"/>
                  </a:lnTo>
                  <a:lnTo>
                    <a:pt x="284" y="94"/>
                  </a:lnTo>
                  <a:lnTo>
                    <a:pt x="286" y="92"/>
                  </a:lnTo>
                  <a:lnTo>
                    <a:pt x="284" y="82"/>
                  </a:lnTo>
                  <a:lnTo>
                    <a:pt x="274" y="80"/>
                  </a:lnTo>
                  <a:lnTo>
                    <a:pt x="266" y="76"/>
                  </a:lnTo>
                  <a:lnTo>
                    <a:pt x="262" y="70"/>
                  </a:lnTo>
                  <a:lnTo>
                    <a:pt x="252" y="68"/>
                  </a:lnTo>
                  <a:lnTo>
                    <a:pt x="246" y="70"/>
                  </a:lnTo>
                  <a:lnTo>
                    <a:pt x="244" y="66"/>
                  </a:lnTo>
                  <a:lnTo>
                    <a:pt x="240" y="64"/>
                  </a:lnTo>
                  <a:lnTo>
                    <a:pt x="242" y="58"/>
                  </a:lnTo>
                  <a:lnTo>
                    <a:pt x="240" y="52"/>
                  </a:lnTo>
                  <a:lnTo>
                    <a:pt x="240" y="40"/>
                  </a:lnTo>
                  <a:lnTo>
                    <a:pt x="226" y="38"/>
                  </a:lnTo>
                  <a:lnTo>
                    <a:pt x="214" y="38"/>
                  </a:lnTo>
                  <a:lnTo>
                    <a:pt x="208" y="34"/>
                  </a:lnTo>
                  <a:lnTo>
                    <a:pt x="198" y="28"/>
                  </a:lnTo>
                  <a:lnTo>
                    <a:pt x="188" y="26"/>
                  </a:lnTo>
                  <a:lnTo>
                    <a:pt x="186" y="22"/>
                  </a:lnTo>
                  <a:lnTo>
                    <a:pt x="184" y="10"/>
                  </a:lnTo>
                  <a:lnTo>
                    <a:pt x="184" y="0"/>
                  </a:lnTo>
                  <a:lnTo>
                    <a:pt x="178" y="2"/>
                  </a:lnTo>
                  <a:lnTo>
                    <a:pt x="176" y="8"/>
                  </a:lnTo>
                  <a:lnTo>
                    <a:pt x="170" y="14"/>
                  </a:lnTo>
                  <a:lnTo>
                    <a:pt x="164" y="22"/>
                  </a:lnTo>
                  <a:lnTo>
                    <a:pt x="164" y="36"/>
                  </a:lnTo>
                  <a:lnTo>
                    <a:pt x="170" y="46"/>
                  </a:lnTo>
                  <a:lnTo>
                    <a:pt x="180" y="42"/>
                  </a:lnTo>
                  <a:lnTo>
                    <a:pt x="186" y="40"/>
                  </a:lnTo>
                  <a:lnTo>
                    <a:pt x="188" y="46"/>
                  </a:lnTo>
                  <a:lnTo>
                    <a:pt x="184" y="52"/>
                  </a:lnTo>
                  <a:lnTo>
                    <a:pt x="178" y="56"/>
                  </a:lnTo>
                  <a:lnTo>
                    <a:pt x="178" y="62"/>
                  </a:lnTo>
                  <a:lnTo>
                    <a:pt x="172" y="64"/>
                  </a:lnTo>
                  <a:lnTo>
                    <a:pt x="170" y="74"/>
                  </a:lnTo>
                  <a:lnTo>
                    <a:pt x="182" y="74"/>
                  </a:lnTo>
                  <a:lnTo>
                    <a:pt x="178" y="90"/>
                  </a:lnTo>
                  <a:lnTo>
                    <a:pt x="180" y="98"/>
                  </a:lnTo>
                  <a:lnTo>
                    <a:pt x="180" y="104"/>
                  </a:lnTo>
                  <a:lnTo>
                    <a:pt x="184" y="108"/>
                  </a:lnTo>
                  <a:lnTo>
                    <a:pt x="194" y="112"/>
                  </a:lnTo>
                  <a:lnTo>
                    <a:pt x="194" y="116"/>
                  </a:lnTo>
                  <a:lnTo>
                    <a:pt x="184" y="116"/>
                  </a:lnTo>
                  <a:lnTo>
                    <a:pt x="172" y="116"/>
                  </a:lnTo>
                  <a:lnTo>
                    <a:pt x="168" y="108"/>
                  </a:lnTo>
                  <a:lnTo>
                    <a:pt x="162" y="102"/>
                  </a:lnTo>
                  <a:lnTo>
                    <a:pt x="162" y="112"/>
                  </a:lnTo>
                  <a:lnTo>
                    <a:pt x="160" y="114"/>
                  </a:lnTo>
                  <a:lnTo>
                    <a:pt x="156" y="118"/>
                  </a:lnTo>
                  <a:lnTo>
                    <a:pt x="150" y="120"/>
                  </a:lnTo>
                  <a:lnTo>
                    <a:pt x="144" y="126"/>
                  </a:lnTo>
                  <a:lnTo>
                    <a:pt x="146" y="138"/>
                  </a:lnTo>
                  <a:lnTo>
                    <a:pt x="140" y="138"/>
                  </a:lnTo>
                  <a:lnTo>
                    <a:pt x="138" y="130"/>
                  </a:lnTo>
                  <a:lnTo>
                    <a:pt x="138" y="116"/>
                  </a:lnTo>
                  <a:lnTo>
                    <a:pt x="136" y="106"/>
                  </a:lnTo>
                  <a:lnTo>
                    <a:pt x="128" y="104"/>
                  </a:lnTo>
                  <a:lnTo>
                    <a:pt x="116" y="104"/>
                  </a:lnTo>
                  <a:lnTo>
                    <a:pt x="108" y="106"/>
                  </a:lnTo>
                  <a:lnTo>
                    <a:pt x="100" y="108"/>
                  </a:lnTo>
                  <a:lnTo>
                    <a:pt x="96" y="116"/>
                  </a:lnTo>
                  <a:lnTo>
                    <a:pt x="90" y="126"/>
                  </a:lnTo>
                  <a:lnTo>
                    <a:pt x="92" y="130"/>
                  </a:lnTo>
                  <a:lnTo>
                    <a:pt x="98" y="132"/>
                  </a:lnTo>
                  <a:lnTo>
                    <a:pt x="104" y="136"/>
                  </a:lnTo>
                  <a:lnTo>
                    <a:pt x="98" y="138"/>
                  </a:lnTo>
                  <a:lnTo>
                    <a:pt x="86" y="132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721" name="Freeform 123"/>
            <p:cNvSpPr>
              <a:spLocks/>
            </p:cNvSpPr>
            <p:nvPr/>
          </p:nvSpPr>
          <p:spPr bwMode="auto">
            <a:xfrm>
              <a:off x="3708" y="1943"/>
              <a:ext cx="607" cy="845"/>
            </a:xfrm>
            <a:custGeom>
              <a:avLst/>
              <a:gdLst>
                <a:gd name="T0" fmla="*/ 1574 w 454"/>
                <a:gd name="T1" fmla="*/ 3401 h 632"/>
                <a:gd name="T2" fmla="*/ 1242 w 454"/>
                <a:gd name="T3" fmla="*/ 3474 h 632"/>
                <a:gd name="T4" fmla="*/ 1459 w 454"/>
                <a:gd name="T5" fmla="*/ 3943 h 632"/>
                <a:gd name="T6" fmla="*/ 1177 w 454"/>
                <a:gd name="T7" fmla="*/ 4210 h 632"/>
                <a:gd name="T8" fmla="*/ 813 w 454"/>
                <a:gd name="T9" fmla="*/ 4420 h 632"/>
                <a:gd name="T10" fmla="*/ 435 w 454"/>
                <a:gd name="T11" fmla="*/ 4491 h 632"/>
                <a:gd name="T12" fmla="*/ 543 w 454"/>
                <a:gd name="T13" fmla="*/ 5107 h 632"/>
                <a:gd name="T14" fmla="*/ 435 w 454"/>
                <a:gd name="T15" fmla="*/ 5545 h 632"/>
                <a:gd name="T16" fmla="*/ 0 w 454"/>
                <a:gd name="T17" fmla="*/ 6030 h 632"/>
                <a:gd name="T18" fmla="*/ 368 w 454"/>
                <a:gd name="T19" fmla="*/ 6759 h 632"/>
                <a:gd name="T20" fmla="*/ 435 w 454"/>
                <a:gd name="T21" fmla="*/ 7414 h 632"/>
                <a:gd name="T22" fmla="*/ 282 w 454"/>
                <a:gd name="T23" fmla="*/ 7668 h 632"/>
                <a:gd name="T24" fmla="*/ 481 w 454"/>
                <a:gd name="T25" fmla="*/ 8183 h 632"/>
                <a:gd name="T26" fmla="*/ 1342 w 454"/>
                <a:gd name="T27" fmla="*/ 8660 h 632"/>
                <a:gd name="T28" fmla="*/ 1746 w 454"/>
                <a:gd name="T29" fmla="*/ 8878 h 632"/>
                <a:gd name="T30" fmla="*/ 1242 w 454"/>
                <a:gd name="T31" fmla="*/ 9425 h 632"/>
                <a:gd name="T32" fmla="*/ 1023 w 454"/>
                <a:gd name="T33" fmla="*/ 10083 h 632"/>
                <a:gd name="T34" fmla="*/ 880 w 454"/>
                <a:gd name="T35" fmla="*/ 10448 h 632"/>
                <a:gd name="T36" fmla="*/ 1242 w 454"/>
                <a:gd name="T37" fmla="*/ 10660 h 632"/>
                <a:gd name="T38" fmla="*/ 1574 w 454"/>
                <a:gd name="T39" fmla="*/ 10660 h 632"/>
                <a:gd name="T40" fmla="*/ 1969 w 454"/>
                <a:gd name="T41" fmla="*/ 10881 h 632"/>
                <a:gd name="T42" fmla="*/ 2334 w 454"/>
                <a:gd name="T43" fmla="*/ 10944 h 632"/>
                <a:gd name="T44" fmla="*/ 2994 w 454"/>
                <a:gd name="T45" fmla="*/ 11101 h 632"/>
                <a:gd name="T46" fmla="*/ 3425 w 454"/>
                <a:gd name="T47" fmla="*/ 11539 h 632"/>
                <a:gd name="T48" fmla="*/ 3643 w 454"/>
                <a:gd name="T49" fmla="*/ 11171 h 632"/>
                <a:gd name="T50" fmla="*/ 4085 w 454"/>
                <a:gd name="T51" fmla="*/ 11271 h 632"/>
                <a:gd name="T52" fmla="*/ 4605 w 454"/>
                <a:gd name="T53" fmla="*/ 11218 h 632"/>
                <a:gd name="T54" fmla="*/ 5300 w 454"/>
                <a:gd name="T55" fmla="*/ 11101 h 632"/>
                <a:gd name="T56" fmla="*/ 5844 w 454"/>
                <a:gd name="T57" fmla="*/ 11248 h 632"/>
                <a:gd name="T58" fmla="*/ 6069 w 454"/>
                <a:gd name="T59" fmla="*/ 10625 h 632"/>
                <a:gd name="T60" fmla="*/ 6488 w 454"/>
                <a:gd name="T61" fmla="*/ 10040 h 632"/>
                <a:gd name="T62" fmla="*/ 6609 w 454"/>
                <a:gd name="T63" fmla="*/ 9156 h 632"/>
                <a:gd name="T64" fmla="*/ 5879 w 454"/>
                <a:gd name="T65" fmla="*/ 8355 h 632"/>
                <a:gd name="T66" fmla="*/ 5844 w 454"/>
                <a:gd name="T67" fmla="*/ 7735 h 632"/>
                <a:gd name="T68" fmla="*/ 5733 w 454"/>
                <a:gd name="T69" fmla="*/ 7303 h 632"/>
                <a:gd name="T70" fmla="*/ 6934 w 454"/>
                <a:gd name="T71" fmla="*/ 6872 h 632"/>
                <a:gd name="T72" fmla="*/ 7957 w 454"/>
                <a:gd name="T73" fmla="*/ 6759 h 632"/>
                <a:gd name="T74" fmla="*/ 8181 w 454"/>
                <a:gd name="T75" fmla="*/ 6069 h 632"/>
                <a:gd name="T76" fmla="*/ 8114 w 454"/>
                <a:gd name="T77" fmla="*/ 4995 h 632"/>
                <a:gd name="T78" fmla="*/ 7589 w 454"/>
                <a:gd name="T79" fmla="*/ 3943 h 632"/>
                <a:gd name="T80" fmla="*/ 7957 w 454"/>
                <a:gd name="T81" fmla="*/ 3186 h 632"/>
                <a:gd name="T82" fmla="*/ 7522 w 454"/>
                <a:gd name="T83" fmla="*/ 2487 h 632"/>
                <a:gd name="T84" fmla="*/ 7781 w 454"/>
                <a:gd name="T85" fmla="*/ 2399 h 632"/>
                <a:gd name="T86" fmla="*/ 7303 w 454"/>
                <a:gd name="T87" fmla="*/ 2012 h 632"/>
                <a:gd name="T88" fmla="*/ 6722 w 454"/>
                <a:gd name="T89" fmla="*/ 1538 h 632"/>
                <a:gd name="T90" fmla="*/ 5910 w 454"/>
                <a:gd name="T91" fmla="*/ 1829 h 632"/>
                <a:gd name="T92" fmla="*/ 5361 w 454"/>
                <a:gd name="T93" fmla="*/ 2068 h 632"/>
                <a:gd name="T94" fmla="*/ 4934 w 454"/>
                <a:gd name="T95" fmla="*/ 1969 h 632"/>
                <a:gd name="T96" fmla="*/ 5071 w 454"/>
                <a:gd name="T97" fmla="*/ 1786 h 632"/>
                <a:gd name="T98" fmla="*/ 4995 w 454"/>
                <a:gd name="T99" fmla="*/ 1459 h 632"/>
                <a:gd name="T100" fmla="*/ 4451 w 454"/>
                <a:gd name="T101" fmla="*/ 1205 h 632"/>
                <a:gd name="T102" fmla="*/ 4122 w 454"/>
                <a:gd name="T103" fmla="*/ 695 h 632"/>
                <a:gd name="T104" fmla="*/ 3401 w 454"/>
                <a:gd name="T105" fmla="*/ 402 h 632"/>
                <a:gd name="T106" fmla="*/ 3102 w 454"/>
                <a:gd name="T107" fmla="*/ 254 h 632"/>
                <a:gd name="T108" fmla="*/ 3401 w 454"/>
                <a:gd name="T109" fmla="*/ 726 h 632"/>
                <a:gd name="T110" fmla="*/ 3147 w 454"/>
                <a:gd name="T111" fmla="*/ 1177 h 632"/>
                <a:gd name="T112" fmla="*/ 3289 w 454"/>
                <a:gd name="T113" fmla="*/ 1903 h 632"/>
                <a:gd name="T114" fmla="*/ 3147 w 454"/>
                <a:gd name="T115" fmla="*/ 2115 h 632"/>
                <a:gd name="T116" fmla="*/ 2852 w 454"/>
                <a:gd name="T117" fmla="*/ 2154 h 632"/>
                <a:gd name="T118" fmla="*/ 2523 w 454"/>
                <a:gd name="T119" fmla="*/ 2383 h 632"/>
                <a:gd name="T120" fmla="*/ 1969 w 454"/>
                <a:gd name="T121" fmla="*/ 1943 h 632"/>
                <a:gd name="T122" fmla="*/ 1786 w 454"/>
                <a:gd name="T123" fmla="*/ 2399 h 63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454"/>
                <a:gd name="T187" fmla="*/ 0 h 632"/>
                <a:gd name="T188" fmla="*/ 454 w 454"/>
                <a:gd name="T189" fmla="*/ 632 h 632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454" h="632">
                  <a:moveTo>
                    <a:pt x="86" y="132"/>
                  </a:moveTo>
                  <a:lnTo>
                    <a:pt x="94" y="140"/>
                  </a:lnTo>
                  <a:lnTo>
                    <a:pt x="96" y="144"/>
                  </a:lnTo>
                  <a:lnTo>
                    <a:pt x="92" y="166"/>
                  </a:lnTo>
                  <a:lnTo>
                    <a:pt x="86" y="186"/>
                  </a:lnTo>
                  <a:lnTo>
                    <a:pt x="78" y="186"/>
                  </a:lnTo>
                  <a:lnTo>
                    <a:pt x="74" y="184"/>
                  </a:lnTo>
                  <a:lnTo>
                    <a:pt x="72" y="186"/>
                  </a:lnTo>
                  <a:lnTo>
                    <a:pt x="70" y="186"/>
                  </a:lnTo>
                  <a:lnTo>
                    <a:pt x="68" y="190"/>
                  </a:lnTo>
                  <a:lnTo>
                    <a:pt x="68" y="194"/>
                  </a:lnTo>
                  <a:lnTo>
                    <a:pt x="70" y="196"/>
                  </a:lnTo>
                  <a:lnTo>
                    <a:pt x="72" y="198"/>
                  </a:lnTo>
                  <a:lnTo>
                    <a:pt x="80" y="202"/>
                  </a:lnTo>
                  <a:lnTo>
                    <a:pt x="80" y="216"/>
                  </a:lnTo>
                  <a:lnTo>
                    <a:pt x="80" y="218"/>
                  </a:lnTo>
                  <a:lnTo>
                    <a:pt x="78" y="220"/>
                  </a:lnTo>
                  <a:lnTo>
                    <a:pt x="76" y="220"/>
                  </a:lnTo>
                  <a:lnTo>
                    <a:pt x="62" y="222"/>
                  </a:lnTo>
                  <a:lnTo>
                    <a:pt x="64" y="230"/>
                  </a:lnTo>
                  <a:lnTo>
                    <a:pt x="64" y="236"/>
                  </a:lnTo>
                  <a:lnTo>
                    <a:pt x="62" y="240"/>
                  </a:lnTo>
                  <a:lnTo>
                    <a:pt x="56" y="242"/>
                  </a:lnTo>
                  <a:lnTo>
                    <a:pt x="50" y="242"/>
                  </a:lnTo>
                  <a:lnTo>
                    <a:pt x="44" y="242"/>
                  </a:lnTo>
                  <a:lnTo>
                    <a:pt x="38" y="240"/>
                  </a:lnTo>
                  <a:lnTo>
                    <a:pt x="34" y="240"/>
                  </a:lnTo>
                  <a:lnTo>
                    <a:pt x="32" y="240"/>
                  </a:lnTo>
                  <a:lnTo>
                    <a:pt x="26" y="244"/>
                  </a:lnTo>
                  <a:lnTo>
                    <a:pt x="24" y="246"/>
                  </a:lnTo>
                  <a:lnTo>
                    <a:pt x="22" y="250"/>
                  </a:lnTo>
                  <a:lnTo>
                    <a:pt x="26" y="258"/>
                  </a:lnTo>
                  <a:lnTo>
                    <a:pt x="30" y="262"/>
                  </a:lnTo>
                  <a:lnTo>
                    <a:pt x="32" y="266"/>
                  </a:lnTo>
                  <a:lnTo>
                    <a:pt x="30" y="280"/>
                  </a:lnTo>
                  <a:lnTo>
                    <a:pt x="28" y="290"/>
                  </a:lnTo>
                  <a:lnTo>
                    <a:pt x="28" y="292"/>
                  </a:lnTo>
                  <a:lnTo>
                    <a:pt x="28" y="296"/>
                  </a:lnTo>
                  <a:lnTo>
                    <a:pt x="28" y="302"/>
                  </a:lnTo>
                  <a:lnTo>
                    <a:pt x="24" y="304"/>
                  </a:lnTo>
                  <a:lnTo>
                    <a:pt x="12" y="308"/>
                  </a:lnTo>
                  <a:lnTo>
                    <a:pt x="10" y="310"/>
                  </a:lnTo>
                  <a:lnTo>
                    <a:pt x="8" y="314"/>
                  </a:lnTo>
                  <a:lnTo>
                    <a:pt x="4" y="324"/>
                  </a:lnTo>
                  <a:lnTo>
                    <a:pt x="0" y="330"/>
                  </a:lnTo>
                  <a:lnTo>
                    <a:pt x="14" y="332"/>
                  </a:lnTo>
                  <a:lnTo>
                    <a:pt x="20" y="340"/>
                  </a:lnTo>
                  <a:lnTo>
                    <a:pt x="26" y="348"/>
                  </a:lnTo>
                  <a:lnTo>
                    <a:pt x="28" y="356"/>
                  </a:lnTo>
                  <a:lnTo>
                    <a:pt x="20" y="370"/>
                  </a:lnTo>
                  <a:lnTo>
                    <a:pt x="10" y="384"/>
                  </a:lnTo>
                  <a:lnTo>
                    <a:pt x="14" y="392"/>
                  </a:lnTo>
                  <a:lnTo>
                    <a:pt x="20" y="404"/>
                  </a:lnTo>
                  <a:lnTo>
                    <a:pt x="22" y="406"/>
                  </a:lnTo>
                  <a:lnTo>
                    <a:pt x="24" y="406"/>
                  </a:lnTo>
                  <a:lnTo>
                    <a:pt x="26" y="408"/>
                  </a:lnTo>
                  <a:lnTo>
                    <a:pt x="22" y="414"/>
                  </a:lnTo>
                  <a:lnTo>
                    <a:pt x="18" y="416"/>
                  </a:lnTo>
                  <a:lnTo>
                    <a:pt x="16" y="418"/>
                  </a:lnTo>
                  <a:lnTo>
                    <a:pt x="16" y="420"/>
                  </a:lnTo>
                  <a:lnTo>
                    <a:pt x="14" y="426"/>
                  </a:lnTo>
                  <a:lnTo>
                    <a:pt x="12" y="430"/>
                  </a:lnTo>
                  <a:lnTo>
                    <a:pt x="18" y="444"/>
                  </a:lnTo>
                  <a:lnTo>
                    <a:pt x="22" y="448"/>
                  </a:lnTo>
                  <a:lnTo>
                    <a:pt x="26" y="448"/>
                  </a:lnTo>
                  <a:lnTo>
                    <a:pt x="40" y="452"/>
                  </a:lnTo>
                  <a:lnTo>
                    <a:pt x="44" y="460"/>
                  </a:lnTo>
                  <a:lnTo>
                    <a:pt x="56" y="462"/>
                  </a:lnTo>
                  <a:lnTo>
                    <a:pt x="62" y="472"/>
                  </a:lnTo>
                  <a:lnTo>
                    <a:pt x="74" y="474"/>
                  </a:lnTo>
                  <a:lnTo>
                    <a:pt x="78" y="478"/>
                  </a:lnTo>
                  <a:lnTo>
                    <a:pt x="80" y="478"/>
                  </a:lnTo>
                  <a:lnTo>
                    <a:pt x="84" y="478"/>
                  </a:lnTo>
                  <a:lnTo>
                    <a:pt x="90" y="478"/>
                  </a:lnTo>
                  <a:lnTo>
                    <a:pt x="96" y="486"/>
                  </a:lnTo>
                  <a:lnTo>
                    <a:pt x="86" y="492"/>
                  </a:lnTo>
                  <a:lnTo>
                    <a:pt x="86" y="502"/>
                  </a:lnTo>
                  <a:lnTo>
                    <a:pt x="78" y="504"/>
                  </a:lnTo>
                  <a:lnTo>
                    <a:pt x="74" y="510"/>
                  </a:lnTo>
                  <a:lnTo>
                    <a:pt x="68" y="516"/>
                  </a:lnTo>
                  <a:lnTo>
                    <a:pt x="66" y="526"/>
                  </a:lnTo>
                  <a:lnTo>
                    <a:pt x="60" y="532"/>
                  </a:lnTo>
                  <a:lnTo>
                    <a:pt x="60" y="540"/>
                  </a:lnTo>
                  <a:lnTo>
                    <a:pt x="58" y="546"/>
                  </a:lnTo>
                  <a:lnTo>
                    <a:pt x="56" y="552"/>
                  </a:lnTo>
                  <a:lnTo>
                    <a:pt x="56" y="556"/>
                  </a:lnTo>
                  <a:lnTo>
                    <a:pt x="54" y="558"/>
                  </a:lnTo>
                  <a:lnTo>
                    <a:pt x="52" y="560"/>
                  </a:lnTo>
                  <a:lnTo>
                    <a:pt x="50" y="562"/>
                  </a:lnTo>
                  <a:lnTo>
                    <a:pt x="48" y="572"/>
                  </a:lnTo>
                  <a:lnTo>
                    <a:pt x="46" y="580"/>
                  </a:lnTo>
                  <a:lnTo>
                    <a:pt x="46" y="584"/>
                  </a:lnTo>
                  <a:lnTo>
                    <a:pt x="54" y="590"/>
                  </a:lnTo>
                  <a:lnTo>
                    <a:pt x="58" y="586"/>
                  </a:lnTo>
                  <a:lnTo>
                    <a:pt x="68" y="584"/>
                  </a:lnTo>
                  <a:lnTo>
                    <a:pt x="80" y="588"/>
                  </a:lnTo>
                  <a:lnTo>
                    <a:pt x="92" y="594"/>
                  </a:lnTo>
                  <a:lnTo>
                    <a:pt x="96" y="592"/>
                  </a:lnTo>
                  <a:lnTo>
                    <a:pt x="94" y="588"/>
                  </a:lnTo>
                  <a:lnTo>
                    <a:pt x="86" y="584"/>
                  </a:lnTo>
                  <a:lnTo>
                    <a:pt x="96" y="576"/>
                  </a:lnTo>
                  <a:lnTo>
                    <a:pt x="104" y="578"/>
                  </a:lnTo>
                  <a:lnTo>
                    <a:pt x="104" y="590"/>
                  </a:lnTo>
                  <a:lnTo>
                    <a:pt x="104" y="592"/>
                  </a:lnTo>
                  <a:lnTo>
                    <a:pt x="108" y="596"/>
                  </a:lnTo>
                  <a:lnTo>
                    <a:pt x="116" y="602"/>
                  </a:lnTo>
                  <a:lnTo>
                    <a:pt x="118" y="604"/>
                  </a:lnTo>
                  <a:lnTo>
                    <a:pt x="122" y="606"/>
                  </a:lnTo>
                  <a:lnTo>
                    <a:pt x="126" y="602"/>
                  </a:lnTo>
                  <a:lnTo>
                    <a:pt x="128" y="600"/>
                  </a:lnTo>
                  <a:lnTo>
                    <a:pt x="134" y="600"/>
                  </a:lnTo>
                  <a:lnTo>
                    <a:pt x="138" y="608"/>
                  </a:lnTo>
                  <a:lnTo>
                    <a:pt x="144" y="616"/>
                  </a:lnTo>
                  <a:lnTo>
                    <a:pt x="156" y="614"/>
                  </a:lnTo>
                  <a:lnTo>
                    <a:pt x="164" y="608"/>
                  </a:lnTo>
                  <a:lnTo>
                    <a:pt x="172" y="610"/>
                  </a:lnTo>
                  <a:lnTo>
                    <a:pt x="172" y="620"/>
                  </a:lnTo>
                  <a:lnTo>
                    <a:pt x="180" y="626"/>
                  </a:lnTo>
                  <a:lnTo>
                    <a:pt x="186" y="630"/>
                  </a:lnTo>
                  <a:lnTo>
                    <a:pt x="188" y="632"/>
                  </a:lnTo>
                  <a:lnTo>
                    <a:pt x="190" y="630"/>
                  </a:lnTo>
                  <a:lnTo>
                    <a:pt x="194" y="622"/>
                  </a:lnTo>
                  <a:lnTo>
                    <a:pt x="196" y="618"/>
                  </a:lnTo>
                  <a:lnTo>
                    <a:pt x="198" y="612"/>
                  </a:lnTo>
                  <a:lnTo>
                    <a:pt x="200" y="612"/>
                  </a:lnTo>
                  <a:lnTo>
                    <a:pt x="204" y="610"/>
                  </a:lnTo>
                  <a:lnTo>
                    <a:pt x="206" y="608"/>
                  </a:lnTo>
                  <a:lnTo>
                    <a:pt x="212" y="608"/>
                  </a:lnTo>
                  <a:lnTo>
                    <a:pt x="222" y="614"/>
                  </a:lnTo>
                  <a:lnTo>
                    <a:pt x="224" y="618"/>
                  </a:lnTo>
                  <a:lnTo>
                    <a:pt x="228" y="620"/>
                  </a:lnTo>
                  <a:lnTo>
                    <a:pt x="230" y="622"/>
                  </a:lnTo>
                  <a:lnTo>
                    <a:pt x="234" y="620"/>
                  </a:lnTo>
                  <a:lnTo>
                    <a:pt x="238" y="618"/>
                  </a:lnTo>
                  <a:lnTo>
                    <a:pt x="252" y="614"/>
                  </a:lnTo>
                  <a:lnTo>
                    <a:pt x="262" y="610"/>
                  </a:lnTo>
                  <a:lnTo>
                    <a:pt x="264" y="608"/>
                  </a:lnTo>
                  <a:lnTo>
                    <a:pt x="278" y="608"/>
                  </a:lnTo>
                  <a:lnTo>
                    <a:pt x="284" y="606"/>
                  </a:lnTo>
                  <a:lnTo>
                    <a:pt x="290" y="608"/>
                  </a:lnTo>
                  <a:lnTo>
                    <a:pt x="298" y="612"/>
                  </a:lnTo>
                  <a:lnTo>
                    <a:pt x="302" y="610"/>
                  </a:lnTo>
                  <a:lnTo>
                    <a:pt x="306" y="606"/>
                  </a:lnTo>
                  <a:lnTo>
                    <a:pt x="316" y="606"/>
                  </a:lnTo>
                  <a:lnTo>
                    <a:pt x="320" y="616"/>
                  </a:lnTo>
                  <a:lnTo>
                    <a:pt x="324" y="622"/>
                  </a:lnTo>
                  <a:lnTo>
                    <a:pt x="332" y="624"/>
                  </a:lnTo>
                  <a:lnTo>
                    <a:pt x="332" y="604"/>
                  </a:lnTo>
                  <a:lnTo>
                    <a:pt x="328" y="594"/>
                  </a:lnTo>
                  <a:lnTo>
                    <a:pt x="332" y="582"/>
                  </a:lnTo>
                  <a:lnTo>
                    <a:pt x="328" y="574"/>
                  </a:lnTo>
                  <a:lnTo>
                    <a:pt x="336" y="570"/>
                  </a:lnTo>
                  <a:lnTo>
                    <a:pt x="344" y="564"/>
                  </a:lnTo>
                  <a:lnTo>
                    <a:pt x="354" y="560"/>
                  </a:lnTo>
                  <a:lnTo>
                    <a:pt x="356" y="550"/>
                  </a:lnTo>
                  <a:lnTo>
                    <a:pt x="366" y="548"/>
                  </a:lnTo>
                  <a:lnTo>
                    <a:pt x="374" y="542"/>
                  </a:lnTo>
                  <a:lnTo>
                    <a:pt x="382" y="536"/>
                  </a:lnTo>
                  <a:lnTo>
                    <a:pt x="370" y="520"/>
                  </a:lnTo>
                  <a:lnTo>
                    <a:pt x="362" y="502"/>
                  </a:lnTo>
                  <a:lnTo>
                    <a:pt x="356" y="494"/>
                  </a:lnTo>
                  <a:lnTo>
                    <a:pt x="348" y="486"/>
                  </a:lnTo>
                  <a:lnTo>
                    <a:pt x="340" y="476"/>
                  </a:lnTo>
                  <a:lnTo>
                    <a:pt x="332" y="472"/>
                  </a:lnTo>
                  <a:lnTo>
                    <a:pt x="322" y="458"/>
                  </a:lnTo>
                  <a:lnTo>
                    <a:pt x="320" y="450"/>
                  </a:lnTo>
                  <a:lnTo>
                    <a:pt x="318" y="442"/>
                  </a:lnTo>
                  <a:lnTo>
                    <a:pt x="318" y="432"/>
                  </a:lnTo>
                  <a:lnTo>
                    <a:pt x="320" y="428"/>
                  </a:lnTo>
                  <a:lnTo>
                    <a:pt x="320" y="424"/>
                  </a:lnTo>
                  <a:lnTo>
                    <a:pt x="314" y="414"/>
                  </a:lnTo>
                  <a:lnTo>
                    <a:pt x="302" y="396"/>
                  </a:lnTo>
                  <a:lnTo>
                    <a:pt x="304" y="388"/>
                  </a:lnTo>
                  <a:lnTo>
                    <a:pt x="310" y="390"/>
                  </a:lnTo>
                  <a:lnTo>
                    <a:pt x="314" y="400"/>
                  </a:lnTo>
                  <a:lnTo>
                    <a:pt x="328" y="398"/>
                  </a:lnTo>
                  <a:lnTo>
                    <a:pt x="332" y="394"/>
                  </a:lnTo>
                  <a:lnTo>
                    <a:pt x="350" y="392"/>
                  </a:lnTo>
                  <a:lnTo>
                    <a:pt x="370" y="386"/>
                  </a:lnTo>
                  <a:lnTo>
                    <a:pt x="380" y="376"/>
                  </a:lnTo>
                  <a:lnTo>
                    <a:pt x="392" y="370"/>
                  </a:lnTo>
                  <a:lnTo>
                    <a:pt x="406" y="372"/>
                  </a:lnTo>
                  <a:lnTo>
                    <a:pt x="418" y="368"/>
                  </a:lnTo>
                  <a:lnTo>
                    <a:pt x="426" y="364"/>
                  </a:lnTo>
                  <a:lnTo>
                    <a:pt x="436" y="370"/>
                  </a:lnTo>
                  <a:lnTo>
                    <a:pt x="442" y="368"/>
                  </a:lnTo>
                  <a:lnTo>
                    <a:pt x="442" y="358"/>
                  </a:lnTo>
                  <a:lnTo>
                    <a:pt x="454" y="344"/>
                  </a:lnTo>
                  <a:lnTo>
                    <a:pt x="450" y="334"/>
                  </a:lnTo>
                  <a:lnTo>
                    <a:pt x="448" y="332"/>
                  </a:lnTo>
                  <a:lnTo>
                    <a:pt x="446" y="328"/>
                  </a:lnTo>
                  <a:lnTo>
                    <a:pt x="442" y="316"/>
                  </a:lnTo>
                  <a:lnTo>
                    <a:pt x="444" y="304"/>
                  </a:lnTo>
                  <a:lnTo>
                    <a:pt x="444" y="290"/>
                  </a:lnTo>
                  <a:lnTo>
                    <a:pt x="444" y="274"/>
                  </a:lnTo>
                  <a:lnTo>
                    <a:pt x="436" y="266"/>
                  </a:lnTo>
                  <a:lnTo>
                    <a:pt x="430" y="254"/>
                  </a:lnTo>
                  <a:lnTo>
                    <a:pt x="436" y="240"/>
                  </a:lnTo>
                  <a:lnTo>
                    <a:pt x="428" y="230"/>
                  </a:lnTo>
                  <a:lnTo>
                    <a:pt x="416" y="216"/>
                  </a:lnTo>
                  <a:lnTo>
                    <a:pt x="410" y="208"/>
                  </a:lnTo>
                  <a:lnTo>
                    <a:pt x="414" y="198"/>
                  </a:lnTo>
                  <a:lnTo>
                    <a:pt x="426" y="184"/>
                  </a:lnTo>
                  <a:lnTo>
                    <a:pt x="432" y="180"/>
                  </a:lnTo>
                  <a:lnTo>
                    <a:pt x="436" y="174"/>
                  </a:lnTo>
                  <a:lnTo>
                    <a:pt x="432" y="164"/>
                  </a:lnTo>
                  <a:lnTo>
                    <a:pt x="430" y="150"/>
                  </a:lnTo>
                  <a:lnTo>
                    <a:pt x="428" y="146"/>
                  </a:lnTo>
                  <a:lnTo>
                    <a:pt x="422" y="144"/>
                  </a:lnTo>
                  <a:lnTo>
                    <a:pt x="412" y="136"/>
                  </a:lnTo>
                  <a:lnTo>
                    <a:pt x="406" y="130"/>
                  </a:lnTo>
                  <a:lnTo>
                    <a:pt x="412" y="128"/>
                  </a:lnTo>
                  <a:lnTo>
                    <a:pt x="416" y="132"/>
                  </a:lnTo>
                  <a:lnTo>
                    <a:pt x="424" y="134"/>
                  </a:lnTo>
                  <a:lnTo>
                    <a:pt x="426" y="132"/>
                  </a:lnTo>
                  <a:lnTo>
                    <a:pt x="428" y="132"/>
                  </a:lnTo>
                  <a:lnTo>
                    <a:pt x="422" y="118"/>
                  </a:lnTo>
                  <a:lnTo>
                    <a:pt x="412" y="110"/>
                  </a:lnTo>
                  <a:lnTo>
                    <a:pt x="406" y="108"/>
                  </a:lnTo>
                  <a:lnTo>
                    <a:pt x="400" y="110"/>
                  </a:lnTo>
                  <a:lnTo>
                    <a:pt x="398" y="114"/>
                  </a:lnTo>
                  <a:lnTo>
                    <a:pt x="392" y="110"/>
                  </a:lnTo>
                  <a:lnTo>
                    <a:pt x="386" y="104"/>
                  </a:lnTo>
                  <a:lnTo>
                    <a:pt x="378" y="96"/>
                  </a:lnTo>
                  <a:lnTo>
                    <a:pt x="368" y="84"/>
                  </a:lnTo>
                  <a:lnTo>
                    <a:pt x="356" y="80"/>
                  </a:lnTo>
                  <a:lnTo>
                    <a:pt x="344" y="86"/>
                  </a:lnTo>
                  <a:lnTo>
                    <a:pt x="344" y="92"/>
                  </a:lnTo>
                  <a:lnTo>
                    <a:pt x="334" y="96"/>
                  </a:lnTo>
                  <a:lnTo>
                    <a:pt x="324" y="100"/>
                  </a:lnTo>
                  <a:lnTo>
                    <a:pt x="316" y="100"/>
                  </a:lnTo>
                  <a:lnTo>
                    <a:pt x="308" y="100"/>
                  </a:lnTo>
                  <a:lnTo>
                    <a:pt x="304" y="106"/>
                  </a:lnTo>
                  <a:lnTo>
                    <a:pt x="302" y="112"/>
                  </a:lnTo>
                  <a:lnTo>
                    <a:pt x="294" y="114"/>
                  </a:lnTo>
                  <a:lnTo>
                    <a:pt x="290" y="116"/>
                  </a:lnTo>
                  <a:lnTo>
                    <a:pt x="284" y="112"/>
                  </a:lnTo>
                  <a:lnTo>
                    <a:pt x="276" y="114"/>
                  </a:lnTo>
                  <a:lnTo>
                    <a:pt x="276" y="108"/>
                  </a:lnTo>
                  <a:lnTo>
                    <a:pt x="270" y="108"/>
                  </a:lnTo>
                  <a:lnTo>
                    <a:pt x="268" y="108"/>
                  </a:lnTo>
                  <a:lnTo>
                    <a:pt x="266" y="106"/>
                  </a:lnTo>
                  <a:lnTo>
                    <a:pt x="270" y="102"/>
                  </a:lnTo>
                  <a:lnTo>
                    <a:pt x="272" y="100"/>
                  </a:lnTo>
                  <a:lnTo>
                    <a:pt x="278" y="98"/>
                  </a:lnTo>
                  <a:lnTo>
                    <a:pt x="282" y="96"/>
                  </a:lnTo>
                  <a:lnTo>
                    <a:pt x="284" y="94"/>
                  </a:lnTo>
                  <a:lnTo>
                    <a:pt x="286" y="92"/>
                  </a:lnTo>
                  <a:lnTo>
                    <a:pt x="284" y="82"/>
                  </a:lnTo>
                  <a:lnTo>
                    <a:pt x="274" y="80"/>
                  </a:lnTo>
                  <a:lnTo>
                    <a:pt x="266" y="76"/>
                  </a:lnTo>
                  <a:lnTo>
                    <a:pt x="262" y="70"/>
                  </a:lnTo>
                  <a:lnTo>
                    <a:pt x="252" y="68"/>
                  </a:lnTo>
                  <a:lnTo>
                    <a:pt x="246" y="70"/>
                  </a:lnTo>
                  <a:lnTo>
                    <a:pt x="244" y="66"/>
                  </a:lnTo>
                  <a:lnTo>
                    <a:pt x="240" y="64"/>
                  </a:lnTo>
                  <a:lnTo>
                    <a:pt x="242" y="58"/>
                  </a:lnTo>
                  <a:lnTo>
                    <a:pt x="240" y="52"/>
                  </a:lnTo>
                  <a:lnTo>
                    <a:pt x="240" y="40"/>
                  </a:lnTo>
                  <a:lnTo>
                    <a:pt x="226" y="38"/>
                  </a:lnTo>
                  <a:lnTo>
                    <a:pt x="214" y="38"/>
                  </a:lnTo>
                  <a:lnTo>
                    <a:pt x="208" y="34"/>
                  </a:lnTo>
                  <a:lnTo>
                    <a:pt x="198" y="28"/>
                  </a:lnTo>
                  <a:lnTo>
                    <a:pt x="188" y="26"/>
                  </a:lnTo>
                  <a:lnTo>
                    <a:pt x="186" y="22"/>
                  </a:lnTo>
                  <a:lnTo>
                    <a:pt x="184" y="10"/>
                  </a:lnTo>
                  <a:lnTo>
                    <a:pt x="184" y="0"/>
                  </a:lnTo>
                  <a:lnTo>
                    <a:pt x="178" y="2"/>
                  </a:lnTo>
                  <a:lnTo>
                    <a:pt x="176" y="8"/>
                  </a:lnTo>
                  <a:lnTo>
                    <a:pt x="170" y="14"/>
                  </a:lnTo>
                  <a:lnTo>
                    <a:pt x="164" y="22"/>
                  </a:lnTo>
                  <a:lnTo>
                    <a:pt x="164" y="36"/>
                  </a:lnTo>
                  <a:lnTo>
                    <a:pt x="170" y="46"/>
                  </a:lnTo>
                  <a:lnTo>
                    <a:pt x="180" y="42"/>
                  </a:lnTo>
                  <a:lnTo>
                    <a:pt x="186" y="40"/>
                  </a:lnTo>
                  <a:lnTo>
                    <a:pt x="188" y="46"/>
                  </a:lnTo>
                  <a:lnTo>
                    <a:pt x="184" y="52"/>
                  </a:lnTo>
                  <a:lnTo>
                    <a:pt x="178" y="56"/>
                  </a:lnTo>
                  <a:lnTo>
                    <a:pt x="178" y="62"/>
                  </a:lnTo>
                  <a:lnTo>
                    <a:pt x="172" y="64"/>
                  </a:lnTo>
                  <a:lnTo>
                    <a:pt x="170" y="74"/>
                  </a:lnTo>
                  <a:lnTo>
                    <a:pt x="182" y="74"/>
                  </a:lnTo>
                  <a:lnTo>
                    <a:pt x="178" y="90"/>
                  </a:lnTo>
                  <a:lnTo>
                    <a:pt x="180" y="98"/>
                  </a:lnTo>
                  <a:lnTo>
                    <a:pt x="180" y="104"/>
                  </a:lnTo>
                  <a:lnTo>
                    <a:pt x="184" y="108"/>
                  </a:lnTo>
                  <a:lnTo>
                    <a:pt x="194" y="112"/>
                  </a:lnTo>
                  <a:lnTo>
                    <a:pt x="194" y="116"/>
                  </a:lnTo>
                  <a:lnTo>
                    <a:pt x="184" y="116"/>
                  </a:lnTo>
                  <a:lnTo>
                    <a:pt x="172" y="116"/>
                  </a:lnTo>
                  <a:lnTo>
                    <a:pt x="168" y="108"/>
                  </a:lnTo>
                  <a:lnTo>
                    <a:pt x="162" y="102"/>
                  </a:lnTo>
                  <a:lnTo>
                    <a:pt x="162" y="112"/>
                  </a:lnTo>
                  <a:lnTo>
                    <a:pt x="160" y="114"/>
                  </a:lnTo>
                  <a:lnTo>
                    <a:pt x="156" y="118"/>
                  </a:lnTo>
                  <a:lnTo>
                    <a:pt x="150" y="120"/>
                  </a:lnTo>
                  <a:lnTo>
                    <a:pt x="144" y="126"/>
                  </a:lnTo>
                  <a:lnTo>
                    <a:pt x="146" y="138"/>
                  </a:lnTo>
                  <a:lnTo>
                    <a:pt x="140" y="138"/>
                  </a:lnTo>
                  <a:lnTo>
                    <a:pt x="138" y="130"/>
                  </a:lnTo>
                  <a:lnTo>
                    <a:pt x="138" y="116"/>
                  </a:lnTo>
                  <a:lnTo>
                    <a:pt x="136" y="106"/>
                  </a:lnTo>
                  <a:lnTo>
                    <a:pt x="128" y="104"/>
                  </a:lnTo>
                  <a:lnTo>
                    <a:pt x="116" y="104"/>
                  </a:lnTo>
                  <a:lnTo>
                    <a:pt x="108" y="106"/>
                  </a:lnTo>
                  <a:lnTo>
                    <a:pt x="100" y="108"/>
                  </a:lnTo>
                  <a:lnTo>
                    <a:pt x="96" y="116"/>
                  </a:lnTo>
                  <a:lnTo>
                    <a:pt x="90" y="126"/>
                  </a:lnTo>
                  <a:lnTo>
                    <a:pt x="92" y="130"/>
                  </a:lnTo>
                  <a:lnTo>
                    <a:pt x="98" y="132"/>
                  </a:lnTo>
                  <a:lnTo>
                    <a:pt x="104" y="136"/>
                  </a:lnTo>
                  <a:lnTo>
                    <a:pt x="98" y="138"/>
                  </a:lnTo>
                  <a:lnTo>
                    <a:pt x="86" y="132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722" name="Freeform 124"/>
            <p:cNvSpPr>
              <a:spLocks/>
            </p:cNvSpPr>
            <p:nvPr/>
          </p:nvSpPr>
          <p:spPr bwMode="auto">
            <a:xfrm>
              <a:off x="3802" y="2087"/>
              <a:ext cx="19" cy="11"/>
            </a:xfrm>
            <a:custGeom>
              <a:avLst/>
              <a:gdLst>
                <a:gd name="T0" fmla="*/ 0 w 14"/>
                <a:gd name="T1" fmla="*/ 197 h 8"/>
                <a:gd name="T2" fmla="*/ 88 w 14"/>
                <a:gd name="T3" fmla="*/ 104 h 8"/>
                <a:gd name="T4" fmla="*/ 170 w 14"/>
                <a:gd name="T5" fmla="*/ 0 h 8"/>
                <a:gd name="T6" fmla="*/ 258 w 14"/>
                <a:gd name="T7" fmla="*/ 0 h 8"/>
                <a:gd name="T8" fmla="*/ 297 w 14"/>
                <a:gd name="T9" fmla="*/ 55 h 8"/>
                <a:gd name="T10" fmla="*/ 258 w 14"/>
                <a:gd name="T11" fmla="*/ 143 h 8"/>
                <a:gd name="T12" fmla="*/ 219 w 14"/>
                <a:gd name="T13" fmla="*/ 197 h 8"/>
                <a:gd name="T14" fmla="*/ 0 w 14"/>
                <a:gd name="T15" fmla="*/ 197 h 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4"/>
                <a:gd name="T25" fmla="*/ 0 h 8"/>
                <a:gd name="T26" fmla="*/ 14 w 14"/>
                <a:gd name="T27" fmla="*/ 8 h 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4" h="8">
                  <a:moveTo>
                    <a:pt x="0" y="8"/>
                  </a:moveTo>
                  <a:lnTo>
                    <a:pt x="4" y="4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4" y="2"/>
                  </a:lnTo>
                  <a:lnTo>
                    <a:pt x="12" y="6"/>
                  </a:lnTo>
                  <a:lnTo>
                    <a:pt x="10" y="8"/>
                  </a:lnTo>
                  <a:lnTo>
                    <a:pt x="0" y="8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723" name="Freeform 125"/>
            <p:cNvSpPr>
              <a:spLocks/>
            </p:cNvSpPr>
            <p:nvPr/>
          </p:nvSpPr>
          <p:spPr bwMode="auto">
            <a:xfrm>
              <a:off x="3802" y="2087"/>
              <a:ext cx="19" cy="11"/>
            </a:xfrm>
            <a:custGeom>
              <a:avLst/>
              <a:gdLst>
                <a:gd name="T0" fmla="*/ 0 w 14"/>
                <a:gd name="T1" fmla="*/ 197 h 8"/>
                <a:gd name="T2" fmla="*/ 88 w 14"/>
                <a:gd name="T3" fmla="*/ 104 h 8"/>
                <a:gd name="T4" fmla="*/ 170 w 14"/>
                <a:gd name="T5" fmla="*/ 0 h 8"/>
                <a:gd name="T6" fmla="*/ 258 w 14"/>
                <a:gd name="T7" fmla="*/ 0 h 8"/>
                <a:gd name="T8" fmla="*/ 297 w 14"/>
                <a:gd name="T9" fmla="*/ 55 h 8"/>
                <a:gd name="T10" fmla="*/ 258 w 14"/>
                <a:gd name="T11" fmla="*/ 143 h 8"/>
                <a:gd name="T12" fmla="*/ 219 w 14"/>
                <a:gd name="T13" fmla="*/ 197 h 8"/>
                <a:gd name="T14" fmla="*/ 0 w 14"/>
                <a:gd name="T15" fmla="*/ 197 h 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4"/>
                <a:gd name="T25" fmla="*/ 0 h 8"/>
                <a:gd name="T26" fmla="*/ 14 w 14"/>
                <a:gd name="T27" fmla="*/ 8 h 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4" h="8">
                  <a:moveTo>
                    <a:pt x="0" y="8"/>
                  </a:moveTo>
                  <a:lnTo>
                    <a:pt x="4" y="4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4" y="2"/>
                  </a:lnTo>
                  <a:lnTo>
                    <a:pt x="12" y="6"/>
                  </a:lnTo>
                  <a:lnTo>
                    <a:pt x="10" y="8"/>
                  </a:lnTo>
                  <a:lnTo>
                    <a:pt x="0" y="8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724" name="Freeform 126"/>
            <p:cNvSpPr>
              <a:spLocks/>
            </p:cNvSpPr>
            <p:nvPr/>
          </p:nvSpPr>
          <p:spPr bwMode="auto">
            <a:xfrm>
              <a:off x="3831" y="2071"/>
              <a:ext cx="19" cy="14"/>
            </a:xfrm>
            <a:custGeom>
              <a:avLst/>
              <a:gdLst>
                <a:gd name="T0" fmla="*/ 48 w 14"/>
                <a:gd name="T1" fmla="*/ 112 h 10"/>
                <a:gd name="T2" fmla="*/ 258 w 14"/>
                <a:gd name="T3" fmla="*/ 0 h 10"/>
                <a:gd name="T4" fmla="*/ 297 w 14"/>
                <a:gd name="T5" fmla="*/ 112 h 10"/>
                <a:gd name="T6" fmla="*/ 0 w 14"/>
                <a:gd name="T7" fmla="*/ 295 h 10"/>
                <a:gd name="T8" fmla="*/ 48 w 14"/>
                <a:gd name="T9" fmla="*/ 112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"/>
                <a:gd name="T16" fmla="*/ 0 h 10"/>
                <a:gd name="T17" fmla="*/ 14 w 14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" h="10">
                  <a:moveTo>
                    <a:pt x="2" y="4"/>
                  </a:moveTo>
                  <a:lnTo>
                    <a:pt x="12" y="0"/>
                  </a:lnTo>
                  <a:lnTo>
                    <a:pt x="14" y="4"/>
                  </a:lnTo>
                  <a:lnTo>
                    <a:pt x="0" y="10"/>
                  </a:lnTo>
                  <a:lnTo>
                    <a:pt x="2" y="4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725" name="Freeform 127"/>
            <p:cNvSpPr>
              <a:spLocks/>
            </p:cNvSpPr>
            <p:nvPr/>
          </p:nvSpPr>
          <p:spPr bwMode="auto">
            <a:xfrm>
              <a:off x="3831" y="2071"/>
              <a:ext cx="19" cy="14"/>
            </a:xfrm>
            <a:custGeom>
              <a:avLst/>
              <a:gdLst>
                <a:gd name="T0" fmla="*/ 48 w 14"/>
                <a:gd name="T1" fmla="*/ 112 h 10"/>
                <a:gd name="T2" fmla="*/ 258 w 14"/>
                <a:gd name="T3" fmla="*/ 0 h 10"/>
                <a:gd name="T4" fmla="*/ 297 w 14"/>
                <a:gd name="T5" fmla="*/ 112 h 10"/>
                <a:gd name="T6" fmla="*/ 0 w 14"/>
                <a:gd name="T7" fmla="*/ 295 h 10"/>
                <a:gd name="T8" fmla="*/ 48 w 14"/>
                <a:gd name="T9" fmla="*/ 112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"/>
                <a:gd name="T16" fmla="*/ 0 h 10"/>
                <a:gd name="T17" fmla="*/ 14 w 14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" h="10">
                  <a:moveTo>
                    <a:pt x="2" y="4"/>
                  </a:moveTo>
                  <a:lnTo>
                    <a:pt x="12" y="0"/>
                  </a:lnTo>
                  <a:lnTo>
                    <a:pt x="14" y="4"/>
                  </a:lnTo>
                  <a:lnTo>
                    <a:pt x="0" y="10"/>
                  </a:lnTo>
                  <a:lnTo>
                    <a:pt x="2" y="4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726" name="Freeform 128"/>
            <p:cNvSpPr>
              <a:spLocks/>
            </p:cNvSpPr>
            <p:nvPr/>
          </p:nvSpPr>
          <p:spPr bwMode="auto">
            <a:xfrm>
              <a:off x="4217" y="2039"/>
              <a:ext cx="32" cy="35"/>
            </a:xfrm>
            <a:custGeom>
              <a:avLst/>
              <a:gdLst>
                <a:gd name="T0" fmla="*/ 0 w 24"/>
                <a:gd name="T1" fmla="*/ 159 h 26"/>
                <a:gd name="T2" fmla="*/ 37 w 24"/>
                <a:gd name="T3" fmla="*/ 118 h 26"/>
                <a:gd name="T4" fmla="*/ 37 w 24"/>
                <a:gd name="T5" fmla="*/ 40 h 26"/>
                <a:gd name="T6" fmla="*/ 65 w 24"/>
                <a:gd name="T7" fmla="*/ 0 h 26"/>
                <a:gd name="T8" fmla="*/ 172 w 24"/>
                <a:gd name="T9" fmla="*/ 40 h 26"/>
                <a:gd name="T10" fmla="*/ 276 w 24"/>
                <a:gd name="T11" fmla="*/ 118 h 26"/>
                <a:gd name="T12" fmla="*/ 357 w 24"/>
                <a:gd name="T13" fmla="*/ 159 h 26"/>
                <a:gd name="T14" fmla="*/ 427 w 24"/>
                <a:gd name="T15" fmla="*/ 277 h 26"/>
                <a:gd name="T16" fmla="*/ 427 w 24"/>
                <a:gd name="T17" fmla="*/ 464 h 26"/>
                <a:gd name="T18" fmla="*/ 172 w 24"/>
                <a:gd name="T19" fmla="*/ 502 h 26"/>
                <a:gd name="T20" fmla="*/ 0 w 24"/>
                <a:gd name="T21" fmla="*/ 323 h 26"/>
                <a:gd name="T22" fmla="*/ 0 w 24"/>
                <a:gd name="T23" fmla="*/ 159 h 2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4"/>
                <a:gd name="T37" fmla="*/ 0 h 26"/>
                <a:gd name="T38" fmla="*/ 24 w 24"/>
                <a:gd name="T39" fmla="*/ 26 h 2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4" h="26">
                  <a:moveTo>
                    <a:pt x="0" y="8"/>
                  </a:moveTo>
                  <a:lnTo>
                    <a:pt x="2" y="6"/>
                  </a:lnTo>
                  <a:lnTo>
                    <a:pt x="2" y="2"/>
                  </a:lnTo>
                  <a:lnTo>
                    <a:pt x="4" y="0"/>
                  </a:lnTo>
                  <a:lnTo>
                    <a:pt x="10" y="2"/>
                  </a:lnTo>
                  <a:lnTo>
                    <a:pt x="16" y="6"/>
                  </a:lnTo>
                  <a:lnTo>
                    <a:pt x="20" y="8"/>
                  </a:lnTo>
                  <a:lnTo>
                    <a:pt x="24" y="14"/>
                  </a:lnTo>
                  <a:lnTo>
                    <a:pt x="24" y="24"/>
                  </a:lnTo>
                  <a:lnTo>
                    <a:pt x="10" y="26"/>
                  </a:lnTo>
                  <a:lnTo>
                    <a:pt x="0" y="16"/>
                  </a:lnTo>
                  <a:lnTo>
                    <a:pt x="0" y="8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727" name="Freeform 129"/>
            <p:cNvSpPr>
              <a:spLocks/>
            </p:cNvSpPr>
            <p:nvPr/>
          </p:nvSpPr>
          <p:spPr bwMode="auto">
            <a:xfrm>
              <a:off x="4217" y="2039"/>
              <a:ext cx="32" cy="35"/>
            </a:xfrm>
            <a:custGeom>
              <a:avLst/>
              <a:gdLst>
                <a:gd name="T0" fmla="*/ 0 w 24"/>
                <a:gd name="T1" fmla="*/ 159 h 26"/>
                <a:gd name="T2" fmla="*/ 37 w 24"/>
                <a:gd name="T3" fmla="*/ 118 h 26"/>
                <a:gd name="T4" fmla="*/ 37 w 24"/>
                <a:gd name="T5" fmla="*/ 40 h 26"/>
                <a:gd name="T6" fmla="*/ 65 w 24"/>
                <a:gd name="T7" fmla="*/ 0 h 26"/>
                <a:gd name="T8" fmla="*/ 172 w 24"/>
                <a:gd name="T9" fmla="*/ 40 h 26"/>
                <a:gd name="T10" fmla="*/ 276 w 24"/>
                <a:gd name="T11" fmla="*/ 118 h 26"/>
                <a:gd name="T12" fmla="*/ 357 w 24"/>
                <a:gd name="T13" fmla="*/ 159 h 26"/>
                <a:gd name="T14" fmla="*/ 427 w 24"/>
                <a:gd name="T15" fmla="*/ 277 h 26"/>
                <a:gd name="T16" fmla="*/ 427 w 24"/>
                <a:gd name="T17" fmla="*/ 464 h 26"/>
                <a:gd name="T18" fmla="*/ 172 w 24"/>
                <a:gd name="T19" fmla="*/ 502 h 26"/>
                <a:gd name="T20" fmla="*/ 0 w 24"/>
                <a:gd name="T21" fmla="*/ 323 h 26"/>
                <a:gd name="T22" fmla="*/ 0 w 24"/>
                <a:gd name="T23" fmla="*/ 159 h 2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4"/>
                <a:gd name="T37" fmla="*/ 0 h 26"/>
                <a:gd name="T38" fmla="*/ 24 w 24"/>
                <a:gd name="T39" fmla="*/ 26 h 2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4" h="26">
                  <a:moveTo>
                    <a:pt x="0" y="8"/>
                  </a:moveTo>
                  <a:lnTo>
                    <a:pt x="2" y="6"/>
                  </a:lnTo>
                  <a:lnTo>
                    <a:pt x="2" y="2"/>
                  </a:lnTo>
                  <a:lnTo>
                    <a:pt x="4" y="0"/>
                  </a:lnTo>
                  <a:lnTo>
                    <a:pt x="10" y="2"/>
                  </a:lnTo>
                  <a:lnTo>
                    <a:pt x="16" y="6"/>
                  </a:lnTo>
                  <a:lnTo>
                    <a:pt x="20" y="8"/>
                  </a:lnTo>
                  <a:lnTo>
                    <a:pt x="24" y="14"/>
                  </a:lnTo>
                  <a:lnTo>
                    <a:pt x="24" y="24"/>
                  </a:lnTo>
                  <a:lnTo>
                    <a:pt x="10" y="26"/>
                  </a:lnTo>
                  <a:lnTo>
                    <a:pt x="0" y="16"/>
                  </a:lnTo>
                  <a:lnTo>
                    <a:pt x="0" y="8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728" name="Freeform 130"/>
            <p:cNvSpPr>
              <a:spLocks/>
            </p:cNvSpPr>
            <p:nvPr/>
          </p:nvSpPr>
          <p:spPr bwMode="auto">
            <a:xfrm>
              <a:off x="4088" y="2029"/>
              <a:ext cx="24" cy="21"/>
            </a:xfrm>
            <a:custGeom>
              <a:avLst/>
              <a:gdLst>
                <a:gd name="T0" fmla="*/ 37 w 18"/>
                <a:gd name="T1" fmla="*/ 150 h 16"/>
                <a:gd name="T2" fmla="*/ 0 w 18"/>
                <a:gd name="T3" fmla="*/ 37 h 16"/>
                <a:gd name="T4" fmla="*/ 151 w 18"/>
                <a:gd name="T5" fmla="*/ 0 h 16"/>
                <a:gd name="T6" fmla="*/ 276 w 18"/>
                <a:gd name="T7" fmla="*/ 122 h 16"/>
                <a:gd name="T8" fmla="*/ 320 w 18"/>
                <a:gd name="T9" fmla="*/ 189 h 16"/>
                <a:gd name="T10" fmla="*/ 320 w 18"/>
                <a:gd name="T11" fmla="*/ 210 h 16"/>
                <a:gd name="T12" fmla="*/ 249 w 18"/>
                <a:gd name="T13" fmla="*/ 248 h 16"/>
                <a:gd name="T14" fmla="*/ 65 w 18"/>
                <a:gd name="T15" fmla="*/ 210 h 16"/>
                <a:gd name="T16" fmla="*/ 37 w 18"/>
                <a:gd name="T17" fmla="*/ 150 h 1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"/>
                <a:gd name="T28" fmla="*/ 0 h 16"/>
                <a:gd name="T29" fmla="*/ 18 w 18"/>
                <a:gd name="T30" fmla="*/ 16 h 1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" h="16">
                  <a:moveTo>
                    <a:pt x="2" y="10"/>
                  </a:moveTo>
                  <a:lnTo>
                    <a:pt x="0" y="2"/>
                  </a:lnTo>
                  <a:lnTo>
                    <a:pt x="8" y="0"/>
                  </a:lnTo>
                  <a:lnTo>
                    <a:pt x="16" y="8"/>
                  </a:lnTo>
                  <a:lnTo>
                    <a:pt x="18" y="12"/>
                  </a:lnTo>
                  <a:lnTo>
                    <a:pt x="18" y="14"/>
                  </a:lnTo>
                  <a:lnTo>
                    <a:pt x="14" y="16"/>
                  </a:lnTo>
                  <a:lnTo>
                    <a:pt x="4" y="14"/>
                  </a:lnTo>
                  <a:lnTo>
                    <a:pt x="2" y="1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729" name="Freeform 131"/>
            <p:cNvSpPr>
              <a:spLocks/>
            </p:cNvSpPr>
            <p:nvPr/>
          </p:nvSpPr>
          <p:spPr bwMode="auto">
            <a:xfrm>
              <a:off x="4088" y="2029"/>
              <a:ext cx="24" cy="21"/>
            </a:xfrm>
            <a:custGeom>
              <a:avLst/>
              <a:gdLst>
                <a:gd name="T0" fmla="*/ 37 w 18"/>
                <a:gd name="T1" fmla="*/ 150 h 16"/>
                <a:gd name="T2" fmla="*/ 0 w 18"/>
                <a:gd name="T3" fmla="*/ 37 h 16"/>
                <a:gd name="T4" fmla="*/ 151 w 18"/>
                <a:gd name="T5" fmla="*/ 0 h 16"/>
                <a:gd name="T6" fmla="*/ 276 w 18"/>
                <a:gd name="T7" fmla="*/ 122 h 16"/>
                <a:gd name="T8" fmla="*/ 320 w 18"/>
                <a:gd name="T9" fmla="*/ 189 h 16"/>
                <a:gd name="T10" fmla="*/ 320 w 18"/>
                <a:gd name="T11" fmla="*/ 210 h 16"/>
                <a:gd name="T12" fmla="*/ 249 w 18"/>
                <a:gd name="T13" fmla="*/ 248 h 16"/>
                <a:gd name="T14" fmla="*/ 65 w 18"/>
                <a:gd name="T15" fmla="*/ 210 h 16"/>
                <a:gd name="T16" fmla="*/ 37 w 18"/>
                <a:gd name="T17" fmla="*/ 150 h 1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"/>
                <a:gd name="T28" fmla="*/ 0 h 16"/>
                <a:gd name="T29" fmla="*/ 18 w 18"/>
                <a:gd name="T30" fmla="*/ 16 h 1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" h="16">
                  <a:moveTo>
                    <a:pt x="2" y="10"/>
                  </a:moveTo>
                  <a:lnTo>
                    <a:pt x="0" y="2"/>
                  </a:lnTo>
                  <a:lnTo>
                    <a:pt x="8" y="0"/>
                  </a:lnTo>
                  <a:lnTo>
                    <a:pt x="16" y="8"/>
                  </a:lnTo>
                  <a:lnTo>
                    <a:pt x="18" y="12"/>
                  </a:lnTo>
                  <a:lnTo>
                    <a:pt x="18" y="14"/>
                  </a:lnTo>
                  <a:lnTo>
                    <a:pt x="14" y="16"/>
                  </a:lnTo>
                  <a:lnTo>
                    <a:pt x="4" y="14"/>
                  </a:lnTo>
                  <a:lnTo>
                    <a:pt x="2" y="1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730" name="Freeform 132"/>
            <p:cNvSpPr>
              <a:spLocks/>
            </p:cNvSpPr>
            <p:nvPr/>
          </p:nvSpPr>
          <p:spPr bwMode="auto">
            <a:xfrm>
              <a:off x="3885" y="2031"/>
              <a:ext cx="13" cy="14"/>
            </a:xfrm>
            <a:custGeom>
              <a:avLst/>
              <a:gdLst>
                <a:gd name="T0" fmla="*/ 83 w 10"/>
                <a:gd name="T1" fmla="*/ 0 h 10"/>
                <a:gd name="T2" fmla="*/ 0 w 10"/>
                <a:gd name="T3" fmla="*/ 57 h 10"/>
                <a:gd name="T4" fmla="*/ 35 w 10"/>
                <a:gd name="T5" fmla="*/ 295 h 10"/>
                <a:gd name="T6" fmla="*/ 108 w 10"/>
                <a:gd name="T7" fmla="*/ 220 h 10"/>
                <a:gd name="T8" fmla="*/ 140 w 10"/>
                <a:gd name="T9" fmla="*/ 57 h 10"/>
                <a:gd name="T10" fmla="*/ 83 w 10"/>
                <a:gd name="T11" fmla="*/ 0 h 1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"/>
                <a:gd name="T19" fmla="*/ 0 h 10"/>
                <a:gd name="T20" fmla="*/ 10 w 10"/>
                <a:gd name="T21" fmla="*/ 10 h 1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" h="10">
                  <a:moveTo>
                    <a:pt x="6" y="0"/>
                  </a:moveTo>
                  <a:lnTo>
                    <a:pt x="0" y="2"/>
                  </a:lnTo>
                  <a:lnTo>
                    <a:pt x="2" y="10"/>
                  </a:lnTo>
                  <a:lnTo>
                    <a:pt x="8" y="8"/>
                  </a:lnTo>
                  <a:lnTo>
                    <a:pt x="10" y="2"/>
                  </a:lnTo>
                  <a:lnTo>
                    <a:pt x="6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731" name="Freeform 133"/>
            <p:cNvSpPr>
              <a:spLocks/>
            </p:cNvSpPr>
            <p:nvPr/>
          </p:nvSpPr>
          <p:spPr bwMode="auto">
            <a:xfrm>
              <a:off x="3885" y="2031"/>
              <a:ext cx="13" cy="14"/>
            </a:xfrm>
            <a:custGeom>
              <a:avLst/>
              <a:gdLst>
                <a:gd name="T0" fmla="*/ 83 w 10"/>
                <a:gd name="T1" fmla="*/ 0 h 10"/>
                <a:gd name="T2" fmla="*/ 0 w 10"/>
                <a:gd name="T3" fmla="*/ 57 h 10"/>
                <a:gd name="T4" fmla="*/ 35 w 10"/>
                <a:gd name="T5" fmla="*/ 295 h 10"/>
                <a:gd name="T6" fmla="*/ 108 w 10"/>
                <a:gd name="T7" fmla="*/ 220 h 10"/>
                <a:gd name="T8" fmla="*/ 140 w 10"/>
                <a:gd name="T9" fmla="*/ 57 h 10"/>
                <a:gd name="T10" fmla="*/ 83 w 10"/>
                <a:gd name="T11" fmla="*/ 0 h 1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"/>
                <a:gd name="T19" fmla="*/ 0 h 10"/>
                <a:gd name="T20" fmla="*/ 10 w 10"/>
                <a:gd name="T21" fmla="*/ 10 h 1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" h="10">
                  <a:moveTo>
                    <a:pt x="6" y="0"/>
                  </a:moveTo>
                  <a:lnTo>
                    <a:pt x="0" y="2"/>
                  </a:lnTo>
                  <a:lnTo>
                    <a:pt x="2" y="10"/>
                  </a:lnTo>
                  <a:lnTo>
                    <a:pt x="8" y="8"/>
                  </a:lnTo>
                  <a:lnTo>
                    <a:pt x="10" y="2"/>
                  </a:lnTo>
                  <a:lnTo>
                    <a:pt x="6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732" name="Freeform 134"/>
            <p:cNvSpPr>
              <a:spLocks/>
            </p:cNvSpPr>
            <p:nvPr/>
          </p:nvSpPr>
          <p:spPr bwMode="auto">
            <a:xfrm>
              <a:off x="4027" y="1908"/>
              <a:ext cx="56" cy="59"/>
            </a:xfrm>
            <a:custGeom>
              <a:avLst/>
              <a:gdLst>
                <a:gd name="T0" fmla="*/ 276 w 42"/>
                <a:gd name="T1" fmla="*/ 0 h 44"/>
                <a:gd name="T2" fmla="*/ 207 w 42"/>
                <a:gd name="T3" fmla="*/ 115 h 44"/>
                <a:gd name="T4" fmla="*/ 151 w 42"/>
                <a:gd name="T5" fmla="*/ 181 h 44"/>
                <a:gd name="T6" fmla="*/ 65 w 42"/>
                <a:gd name="T7" fmla="*/ 220 h 44"/>
                <a:gd name="T8" fmla="*/ 37 w 42"/>
                <a:gd name="T9" fmla="*/ 339 h 44"/>
                <a:gd name="T10" fmla="*/ 0 w 42"/>
                <a:gd name="T11" fmla="*/ 531 h 44"/>
                <a:gd name="T12" fmla="*/ 0 w 42"/>
                <a:gd name="T13" fmla="*/ 645 h 44"/>
                <a:gd name="T14" fmla="*/ 37 w 42"/>
                <a:gd name="T15" fmla="*/ 670 h 44"/>
                <a:gd name="T16" fmla="*/ 207 w 42"/>
                <a:gd name="T17" fmla="*/ 751 h 44"/>
                <a:gd name="T18" fmla="*/ 320 w 42"/>
                <a:gd name="T19" fmla="*/ 786 h 44"/>
                <a:gd name="T20" fmla="*/ 389 w 42"/>
                <a:gd name="T21" fmla="*/ 825 h 44"/>
                <a:gd name="T22" fmla="*/ 491 w 42"/>
                <a:gd name="T23" fmla="*/ 786 h 44"/>
                <a:gd name="T24" fmla="*/ 635 w 42"/>
                <a:gd name="T25" fmla="*/ 751 h 44"/>
                <a:gd name="T26" fmla="*/ 711 w 42"/>
                <a:gd name="T27" fmla="*/ 712 h 44"/>
                <a:gd name="T28" fmla="*/ 747 w 42"/>
                <a:gd name="T29" fmla="*/ 645 h 44"/>
                <a:gd name="T30" fmla="*/ 747 w 42"/>
                <a:gd name="T31" fmla="*/ 560 h 44"/>
                <a:gd name="T32" fmla="*/ 747 w 42"/>
                <a:gd name="T33" fmla="*/ 455 h 44"/>
                <a:gd name="T34" fmla="*/ 711 w 42"/>
                <a:gd name="T35" fmla="*/ 268 h 44"/>
                <a:gd name="T36" fmla="*/ 604 w 42"/>
                <a:gd name="T37" fmla="*/ 68 h 44"/>
                <a:gd name="T38" fmla="*/ 569 w 42"/>
                <a:gd name="T39" fmla="*/ 38 h 44"/>
                <a:gd name="T40" fmla="*/ 491 w 42"/>
                <a:gd name="T41" fmla="*/ 0 h 44"/>
                <a:gd name="T42" fmla="*/ 276 w 42"/>
                <a:gd name="T43" fmla="*/ 0 h 44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2"/>
                <a:gd name="T67" fmla="*/ 0 h 44"/>
                <a:gd name="T68" fmla="*/ 42 w 42"/>
                <a:gd name="T69" fmla="*/ 44 h 44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2" h="44">
                  <a:moveTo>
                    <a:pt x="16" y="0"/>
                  </a:moveTo>
                  <a:lnTo>
                    <a:pt x="12" y="6"/>
                  </a:lnTo>
                  <a:lnTo>
                    <a:pt x="8" y="10"/>
                  </a:lnTo>
                  <a:lnTo>
                    <a:pt x="4" y="12"/>
                  </a:lnTo>
                  <a:lnTo>
                    <a:pt x="2" y="18"/>
                  </a:lnTo>
                  <a:lnTo>
                    <a:pt x="0" y="28"/>
                  </a:lnTo>
                  <a:lnTo>
                    <a:pt x="0" y="34"/>
                  </a:lnTo>
                  <a:lnTo>
                    <a:pt x="2" y="36"/>
                  </a:lnTo>
                  <a:lnTo>
                    <a:pt x="12" y="40"/>
                  </a:lnTo>
                  <a:lnTo>
                    <a:pt x="18" y="42"/>
                  </a:lnTo>
                  <a:lnTo>
                    <a:pt x="22" y="44"/>
                  </a:lnTo>
                  <a:lnTo>
                    <a:pt x="28" y="42"/>
                  </a:lnTo>
                  <a:lnTo>
                    <a:pt x="36" y="40"/>
                  </a:lnTo>
                  <a:lnTo>
                    <a:pt x="40" y="38"/>
                  </a:lnTo>
                  <a:lnTo>
                    <a:pt x="42" y="34"/>
                  </a:lnTo>
                  <a:lnTo>
                    <a:pt x="42" y="30"/>
                  </a:lnTo>
                  <a:lnTo>
                    <a:pt x="42" y="24"/>
                  </a:lnTo>
                  <a:lnTo>
                    <a:pt x="40" y="14"/>
                  </a:lnTo>
                  <a:lnTo>
                    <a:pt x="34" y="4"/>
                  </a:lnTo>
                  <a:lnTo>
                    <a:pt x="32" y="2"/>
                  </a:lnTo>
                  <a:lnTo>
                    <a:pt x="28" y="0"/>
                  </a:lnTo>
                  <a:lnTo>
                    <a:pt x="16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733" name="Freeform 135"/>
            <p:cNvSpPr>
              <a:spLocks/>
            </p:cNvSpPr>
            <p:nvPr/>
          </p:nvSpPr>
          <p:spPr bwMode="auto">
            <a:xfrm>
              <a:off x="3933" y="1692"/>
              <a:ext cx="177" cy="305"/>
            </a:xfrm>
            <a:custGeom>
              <a:avLst/>
              <a:gdLst>
                <a:gd name="T0" fmla="*/ 865 w 132"/>
                <a:gd name="T1" fmla="*/ 4138 h 228"/>
                <a:gd name="T2" fmla="*/ 370 w 132"/>
                <a:gd name="T3" fmla="*/ 3925 h 228"/>
                <a:gd name="T4" fmla="*/ 295 w 132"/>
                <a:gd name="T5" fmla="*/ 3445 h 228"/>
                <a:gd name="T6" fmla="*/ 339 w 132"/>
                <a:gd name="T7" fmla="*/ 3042 h 228"/>
                <a:gd name="T8" fmla="*/ 220 w 132"/>
                <a:gd name="T9" fmla="*/ 3157 h 228"/>
                <a:gd name="T10" fmla="*/ 0 w 132"/>
                <a:gd name="T11" fmla="*/ 2934 h 228"/>
                <a:gd name="T12" fmla="*/ 154 w 132"/>
                <a:gd name="T13" fmla="*/ 1837 h 228"/>
                <a:gd name="T14" fmla="*/ 268 w 132"/>
                <a:gd name="T15" fmla="*/ 1252 h 228"/>
                <a:gd name="T16" fmla="*/ 610 w 132"/>
                <a:gd name="T17" fmla="*/ 884 h 228"/>
                <a:gd name="T18" fmla="*/ 1318 w 132"/>
                <a:gd name="T19" fmla="*/ 732 h 228"/>
                <a:gd name="T20" fmla="*/ 1535 w 132"/>
                <a:gd name="T21" fmla="*/ 482 h 228"/>
                <a:gd name="T22" fmla="*/ 1924 w 132"/>
                <a:gd name="T23" fmla="*/ 211 h 228"/>
                <a:gd name="T24" fmla="*/ 2103 w 132"/>
                <a:gd name="T25" fmla="*/ 177 h 228"/>
                <a:gd name="T26" fmla="*/ 2419 w 132"/>
                <a:gd name="T27" fmla="*/ 0 h 228"/>
                <a:gd name="T28" fmla="*/ 2369 w 132"/>
                <a:gd name="T29" fmla="*/ 333 h 228"/>
                <a:gd name="T30" fmla="*/ 2304 w 132"/>
                <a:gd name="T31" fmla="*/ 661 h 228"/>
                <a:gd name="T32" fmla="*/ 2103 w 132"/>
                <a:gd name="T33" fmla="*/ 922 h 228"/>
                <a:gd name="T34" fmla="*/ 2103 w 132"/>
                <a:gd name="T35" fmla="*/ 1649 h 228"/>
                <a:gd name="T36" fmla="*/ 2332 w 132"/>
                <a:gd name="T37" fmla="*/ 1795 h 228"/>
                <a:gd name="T38" fmla="*/ 2475 w 132"/>
                <a:gd name="T39" fmla="*/ 1906 h 228"/>
                <a:gd name="T40" fmla="*/ 2369 w 132"/>
                <a:gd name="T41" fmla="*/ 2206 h 228"/>
                <a:gd name="T42" fmla="*/ 2263 w 132"/>
                <a:gd name="T43" fmla="*/ 2389 h 228"/>
                <a:gd name="T44" fmla="*/ 1924 w 132"/>
                <a:gd name="T45" fmla="*/ 2206 h 228"/>
                <a:gd name="T46" fmla="*/ 1809 w 132"/>
                <a:gd name="T47" fmla="*/ 2344 h 228"/>
                <a:gd name="T48" fmla="*/ 1719 w 132"/>
                <a:gd name="T49" fmla="*/ 2762 h 228"/>
                <a:gd name="T50" fmla="*/ 1498 w 132"/>
                <a:gd name="T51" fmla="*/ 2879 h 228"/>
                <a:gd name="T52" fmla="*/ 1196 w 132"/>
                <a:gd name="T53" fmla="*/ 3338 h 228"/>
                <a:gd name="T54" fmla="*/ 1160 w 132"/>
                <a:gd name="T55" fmla="*/ 3566 h 228"/>
                <a:gd name="T56" fmla="*/ 1054 w 132"/>
                <a:gd name="T57" fmla="*/ 3790 h 228"/>
                <a:gd name="T58" fmla="*/ 1281 w 132"/>
                <a:gd name="T59" fmla="*/ 3790 h 228"/>
                <a:gd name="T60" fmla="*/ 1435 w 132"/>
                <a:gd name="T61" fmla="*/ 3925 h 228"/>
                <a:gd name="T62" fmla="*/ 1350 w 132"/>
                <a:gd name="T63" fmla="*/ 4184 h 228"/>
                <a:gd name="T64" fmla="*/ 645 w 132"/>
                <a:gd name="T65" fmla="*/ 1510 h 228"/>
                <a:gd name="T66" fmla="*/ 825 w 132"/>
                <a:gd name="T67" fmla="*/ 1510 h 228"/>
                <a:gd name="T68" fmla="*/ 560 w 132"/>
                <a:gd name="T69" fmla="*/ 1292 h 228"/>
                <a:gd name="T70" fmla="*/ 408 w 132"/>
                <a:gd name="T71" fmla="*/ 1310 h 228"/>
                <a:gd name="T72" fmla="*/ 786 w 132"/>
                <a:gd name="T73" fmla="*/ 1252 h 228"/>
                <a:gd name="T74" fmla="*/ 1117 w 132"/>
                <a:gd name="T75" fmla="*/ 1207 h 228"/>
                <a:gd name="T76" fmla="*/ 1767 w 132"/>
                <a:gd name="T77" fmla="*/ 979 h 228"/>
                <a:gd name="T78" fmla="*/ 1840 w 132"/>
                <a:gd name="T79" fmla="*/ 848 h 228"/>
                <a:gd name="T80" fmla="*/ 1318 w 132"/>
                <a:gd name="T81" fmla="*/ 884 h 228"/>
                <a:gd name="T82" fmla="*/ 1007 w 132"/>
                <a:gd name="T83" fmla="*/ 922 h 228"/>
                <a:gd name="T84" fmla="*/ 1350 w 132"/>
                <a:gd name="T85" fmla="*/ 4184 h 22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32"/>
                <a:gd name="T130" fmla="*/ 0 h 228"/>
                <a:gd name="T131" fmla="*/ 132 w 132"/>
                <a:gd name="T132" fmla="*/ 228 h 228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32" h="228">
                  <a:moveTo>
                    <a:pt x="72" y="228"/>
                  </a:moveTo>
                  <a:lnTo>
                    <a:pt x="58" y="226"/>
                  </a:lnTo>
                  <a:lnTo>
                    <a:pt x="46" y="226"/>
                  </a:lnTo>
                  <a:lnTo>
                    <a:pt x="40" y="222"/>
                  </a:lnTo>
                  <a:lnTo>
                    <a:pt x="30" y="216"/>
                  </a:lnTo>
                  <a:lnTo>
                    <a:pt x="20" y="214"/>
                  </a:lnTo>
                  <a:lnTo>
                    <a:pt x="18" y="210"/>
                  </a:lnTo>
                  <a:lnTo>
                    <a:pt x="16" y="198"/>
                  </a:lnTo>
                  <a:lnTo>
                    <a:pt x="16" y="188"/>
                  </a:lnTo>
                  <a:lnTo>
                    <a:pt x="10" y="190"/>
                  </a:lnTo>
                  <a:lnTo>
                    <a:pt x="18" y="182"/>
                  </a:lnTo>
                  <a:lnTo>
                    <a:pt x="18" y="166"/>
                  </a:lnTo>
                  <a:lnTo>
                    <a:pt x="16" y="166"/>
                  </a:lnTo>
                  <a:lnTo>
                    <a:pt x="14" y="166"/>
                  </a:lnTo>
                  <a:lnTo>
                    <a:pt x="12" y="172"/>
                  </a:lnTo>
                  <a:lnTo>
                    <a:pt x="12" y="176"/>
                  </a:lnTo>
                  <a:lnTo>
                    <a:pt x="6" y="172"/>
                  </a:lnTo>
                  <a:lnTo>
                    <a:pt x="0" y="160"/>
                  </a:lnTo>
                  <a:lnTo>
                    <a:pt x="2" y="142"/>
                  </a:lnTo>
                  <a:lnTo>
                    <a:pt x="4" y="132"/>
                  </a:lnTo>
                  <a:lnTo>
                    <a:pt x="8" y="100"/>
                  </a:lnTo>
                  <a:lnTo>
                    <a:pt x="10" y="92"/>
                  </a:lnTo>
                  <a:lnTo>
                    <a:pt x="12" y="82"/>
                  </a:lnTo>
                  <a:lnTo>
                    <a:pt x="14" y="68"/>
                  </a:lnTo>
                  <a:lnTo>
                    <a:pt x="16" y="60"/>
                  </a:lnTo>
                  <a:lnTo>
                    <a:pt x="20" y="54"/>
                  </a:lnTo>
                  <a:lnTo>
                    <a:pt x="32" y="48"/>
                  </a:lnTo>
                  <a:lnTo>
                    <a:pt x="46" y="42"/>
                  </a:lnTo>
                  <a:lnTo>
                    <a:pt x="64" y="42"/>
                  </a:lnTo>
                  <a:lnTo>
                    <a:pt x="70" y="40"/>
                  </a:lnTo>
                  <a:lnTo>
                    <a:pt x="76" y="36"/>
                  </a:lnTo>
                  <a:lnTo>
                    <a:pt x="80" y="32"/>
                  </a:lnTo>
                  <a:lnTo>
                    <a:pt x="82" y="26"/>
                  </a:lnTo>
                  <a:lnTo>
                    <a:pt x="86" y="22"/>
                  </a:lnTo>
                  <a:lnTo>
                    <a:pt x="92" y="18"/>
                  </a:lnTo>
                  <a:lnTo>
                    <a:pt x="102" y="12"/>
                  </a:lnTo>
                  <a:lnTo>
                    <a:pt x="106" y="10"/>
                  </a:lnTo>
                  <a:lnTo>
                    <a:pt x="110" y="10"/>
                  </a:lnTo>
                  <a:lnTo>
                    <a:pt x="112" y="10"/>
                  </a:lnTo>
                  <a:lnTo>
                    <a:pt x="114" y="8"/>
                  </a:lnTo>
                  <a:lnTo>
                    <a:pt x="120" y="4"/>
                  </a:lnTo>
                  <a:lnTo>
                    <a:pt x="128" y="0"/>
                  </a:lnTo>
                  <a:lnTo>
                    <a:pt x="128" y="2"/>
                  </a:lnTo>
                  <a:lnTo>
                    <a:pt x="128" y="8"/>
                  </a:lnTo>
                  <a:lnTo>
                    <a:pt x="126" y="18"/>
                  </a:lnTo>
                  <a:lnTo>
                    <a:pt x="124" y="28"/>
                  </a:lnTo>
                  <a:lnTo>
                    <a:pt x="124" y="32"/>
                  </a:lnTo>
                  <a:lnTo>
                    <a:pt x="122" y="36"/>
                  </a:lnTo>
                  <a:lnTo>
                    <a:pt x="122" y="40"/>
                  </a:lnTo>
                  <a:lnTo>
                    <a:pt x="114" y="46"/>
                  </a:lnTo>
                  <a:lnTo>
                    <a:pt x="112" y="50"/>
                  </a:lnTo>
                  <a:lnTo>
                    <a:pt x="110" y="54"/>
                  </a:lnTo>
                  <a:lnTo>
                    <a:pt x="110" y="82"/>
                  </a:lnTo>
                  <a:lnTo>
                    <a:pt x="112" y="90"/>
                  </a:lnTo>
                  <a:lnTo>
                    <a:pt x="114" y="94"/>
                  </a:lnTo>
                  <a:lnTo>
                    <a:pt x="116" y="96"/>
                  </a:lnTo>
                  <a:lnTo>
                    <a:pt x="124" y="98"/>
                  </a:lnTo>
                  <a:lnTo>
                    <a:pt x="128" y="98"/>
                  </a:lnTo>
                  <a:lnTo>
                    <a:pt x="130" y="100"/>
                  </a:lnTo>
                  <a:lnTo>
                    <a:pt x="132" y="104"/>
                  </a:lnTo>
                  <a:lnTo>
                    <a:pt x="132" y="108"/>
                  </a:lnTo>
                  <a:lnTo>
                    <a:pt x="130" y="114"/>
                  </a:lnTo>
                  <a:lnTo>
                    <a:pt x="126" y="120"/>
                  </a:lnTo>
                  <a:lnTo>
                    <a:pt x="120" y="124"/>
                  </a:lnTo>
                  <a:lnTo>
                    <a:pt x="120" y="128"/>
                  </a:lnTo>
                  <a:lnTo>
                    <a:pt x="120" y="130"/>
                  </a:lnTo>
                  <a:lnTo>
                    <a:pt x="114" y="130"/>
                  </a:lnTo>
                  <a:lnTo>
                    <a:pt x="106" y="126"/>
                  </a:lnTo>
                  <a:lnTo>
                    <a:pt x="102" y="120"/>
                  </a:lnTo>
                  <a:lnTo>
                    <a:pt x="100" y="116"/>
                  </a:lnTo>
                  <a:lnTo>
                    <a:pt x="98" y="116"/>
                  </a:lnTo>
                  <a:lnTo>
                    <a:pt x="96" y="128"/>
                  </a:lnTo>
                  <a:lnTo>
                    <a:pt x="96" y="138"/>
                  </a:lnTo>
                  <a:lnTo>
                    <a:pt x="94" y="146"/>
                  </a:lnTo>
                  <a:lnTo>
                    <a:pt x="92" y="150"/>
                  </a:lnTo>
                  <a:lnTo>
                    <a:pt x="90" y="152"/>
                  </a:lnTo>
                  <a:lnTo>
                    <a:pt x="84" y="154"/>
                  </a:lnTo>
                  <a:lnTo>
                    <a:pt x="80" y="156"/>
                  </a:lnTo>
                  <a:lnTo>
                    <a:pt x="78" y="160"/>
                  </a:lnTo>
                  <a:lnTo>
                    <a:pt x="74" y="166"/>
                  </a:lnTo>
                  <a:lnTo>
                    <a:pt x="64" y="182"/>
                  </a:lnTo>
                  <a:lnTo>
                    <a:pt x="64" y="188"/>
                  </a:lnTo>
                  <a:lnTo>
                    <a:pt x="62" y="192"/>
                  </a:lnTo>
                  <a:lnTo>
                    <a:pt x="62" y="194"/>
                  </a:lnTo>
                  <a:lnTo>
                    <a:pt x="56" y="200"/>
                  </a:lnTo>
                  <a:lnTo>
                    <a:pt x="56" y="204"/>
                  </a:lnTo>
                  <a:lnTo>
                    <a:pt x="56" y="206"/>
                  </a:lnTo>
                  <a:lnTo>
                    <a:pt x="58" y="206"/>
                  </a:lnTo>
                  <a:lnTo>
                    <a:pt x="66" y="206"/>
                  </a:lnTo>
                  <a:lnTo>
                    <a:pt x="68" y="206"/>
                  </a:lnTo>
                  <a:lnTo>
                    <a:pt x="70" y="208"/>
                  </a:lnTo>
                  <a:lnTo>
                    <a:pt x="72" y="212"/>
                  </a:lnTo>
                  <a:lnTo>
                    <a:pt x="76" y="214"/>
                  </a:lnTo>
                  <a:lnTo>
                    <a:pt x="78" y="220"/>
                  </a:lnTo>
                  <a:lnTo>
                    <a:pt x="78" y="224"/>
                  </a:lnTo>
                  <a:lnTo>
                    <a:pt x="72" y="228"/>
                  </a:lnTo>
                  <a:lnTo>
                    <a:pt x="22" y="72"/>
                  </a:lnTo>
                  <a:lnTo>
                    <a:pt x="26" y="76"/>
                  </a:lnTo>
                  <a:lnTo>
                    <a:pt x="34" y="82"/>
                  </a:lnTo>
                  <a:lnTo>
                    <a:pt x="38" y="90"/>
                  </a:lnTo>
                  <a:lnTo>
                    <a:pt x="44" y="84"/>
                  </a:lnTo>
                  <a:lnTo>
                    <a:pt x="44" y="82"/>
                  </a:lnTo>
                  <a:lnTo>
                    <a:pt x="44" y="80"/>
                  </a:lnTo>
                  <a:lnTo>
                    <a:pt x="38" y="76"/>
                  </a:lnTo>
                  <a:lnTo>
                    <a:pt x="30" y="70"/>
                  </a:lnTo>
                  <a:lnTo>
                    <a:pt x="26" y="66"/>
                  </a:lnTo>
                  <a:lnTo>
                    <a:pt x="22" y="66"/>
                  </a:lnTo>
                  <a:lnTo>
                    <a:pt x="22" y="72"/>
                  </a:lnTo>
                  <a:lnTo>
                    <a:pt x="72" y="228"/>
                  </a:lnTo>
                  <a:lnTo>
                    <a:pt x="40" y="66"/>
                  </a:lnTo>
                  <a:lnTo>
                    <a:pt x="42" y="68"/>
                  </a:lnTo>
                  <a:lnTo>
                    <a:pt x="46" y="70"/>
                  </a:lnTo>
                  <a:lnTo>
                    <a:pt x="52" y="68"/>
                  </a:lnTo>
                  <a:lnTo>
                    <a:pt x="60" y="66"/>
                  </a:lnTo>
                  <a:lnTo>
                    <a:pt x="66" y="58"/>
                  </a:lnTo>
                  <a:lnTo>
                    <a:pt x="78" y="54"/>
                  </a:lnTo>
                  <a:lnTo>
                    <a:pt x="94" y="54"/>
                  </a:lnTo>
                  <a:lnTo>
                    <a:pt x="100" y="58"/>
                  </a:lnTo>
                  <a:lnTo>
                    <a:pt x="104" y="56"/>
                  </a:lnTo>
                  <a:lnTo>
                    <a:pt x="98" y="46"/>
                  </a:lnTo>
                  <a:lnTo>
                    <a:pt x="88" y="46"/>
                  </a:lnTo>
                  <a:lnTo>
                    <a:pt x="76" y="50"/>
                  </a:lnTo>
                  <a:lnTo>
                    <a:pt x="70" y="48"/>
                  </a:lnTo>
                  <a:lnTo>
                    <a:pt x="68" y="48"/>
                  </a:lnTo>
                  <a:lnTo>
                    <a:pt x="58" y="50"/>
                  </a:lnTo>
                  <a:lnTo>
                    <a:pt x="54" y="50"/>
                  </a:lnTo>
                  <a:lnTo>
                    <a:pt x="52" y="52"/>
                  </a:lnTo>
                  <a:lnTo>
                    <a:pt x="46" y="60"/>
                  </a:lnTo>
                  <a:lnTo>
                    <a:pt x="72" y="228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734" name="Freeform 136"/>
            <p:cNvSpPr>
              <a:spLocks/>
            </p:cNvSpPr>
            <p:nvPr/>
          </p:nvSpPr>
          <p:spPr bwMode="auto">
            <a:xfrm>
              <a:off x="3933" y="1692"/>
              <a:ext cx="177" cy="305"/>
            </a:xfrm>
            <a:custGeom>
              <a:avLst/>
              <a:gdLst>
                <a:gd name="T0" fmla="*/ 1097 w 132"/>
                <a:gd name="T1" fmla="*/ 4138 h 228"/>
                <a:gd name="T2" fmla="*/ 751 w 132"/>
                <a:gd name="T3" fmla="*/ 4069 h 228"/>
                <a:gd name="T4" fmla="*/ 370 w 132"/>
                <a:gd name="T5" fmla="*/ 3925 h 228"/>
                <a:gd name="T6" fmla="*/ 295 w 132"/>
                <a:gd name="T7" fmla="*/ 3631 h 228"/>
                <a:gd name="T8" fmla="*/ 181 w 132"/>
                <a:gd name="T9" fmla="*/ 3490 h 228"/>
                <a:gd name="T10" fmla="*/ 339 w 132"/>
                <a:gd name="T11" fmla="*/ 3042 h 228"/>
                <a:gd name="T12" fmla="*/ 268 w 132"/>
                <a:gd name="T13" fmla="*/ 3042 h 228"/>
                <a:gd name="T14" fmla="*/ 220 w 132"/>
                <a:gd name="T15" fmla="*/ 3223 h 228"/>
                <a:gd name="T16" fmla="*/ 0 w 132"/>
                <a:gd name="T17" fmla="*/ 2934 h 228"/>
                <a:gd name="T18" fmla="*/ 68 w 132"/>
                <a:gd name="T19" fmla="*/ 2427 h 228"/>
                <a:gd name="T20" fmla="*/ 181 w 132"/>
                <a:gd name="T21" fmla="*/ 1696 h 228"/>
                <a:gd name="T22" fmla="*/ 268 w 132"/>
                <a:gd name="T23" fmla="*/ 1252 h 228"/>
                <a:gd name="T24" fmla="*/ 370 w 132"/>
                <a:gd name="T25" fmla="*/ 979 h 228"/>
                <a:gd name="T26" fmla="*/ 865 w 132"/>
                <a:gd name="T27" fmla="*/ 767 h 228"/>
                <a:gd name="T28" fmla="*/ 1318 w 132"/>
                <a:gd name="T29" fmla="*/ 732 h 228"/>
                <a:gd name="T30" fmla="*/ 1498 w 132"/>
                <a:gd name="T31" fmla="*/ 595 h 228"/>
                <a:gd name="T32" fmla="*/ 1604 w 132"/>
                <a:gd name="T33" fmla="*/ 404 h 228"/>
                <a:gd name="T34" fmla="*/ 1924 w 132"/>
                <a:gd name="T35" fmla="*/ 211 h 228"/>
                <a:gd name="T36" fmla="*/ 2058 w 132"/>
                <a:gd name="T37" fmla="*/ 177 h 228"/>
                <a:gd name="T38" fmla="*/ 2145 w 132"/>
                <a:gd name="T39" fmla="*/ 154 h 228"/>
                <a:gd name="T40" fmla="*/ 2419 w 132"/>
                <a:gd name="T41" fmla="*/ 0 h 228"/>
                <a:gd name="T42" fmla="*/ 2419 w 132"/>
                <a:gd name="T43" fmla="*/ 154 h 228"/>
                <a:gd name="T44" fmla="*/ 2332 w 132"/>
                <a:gd name="T45" fmla="*/ 504 h 228"/>
                <a:gd name="T46" fmla="*/ 2304 w 132"/>
                <a:gd name="T47" fmla="*/ 661 h 228"/>
                <a:gd name="T48" fmla="*/ 2145 w 132"/>
                <a:gd name="T49" fmla="*/ 848 h 228"/>
                <a:gd name="T50" fmla="*/ 2058 w 132"/>
                <a:gd name="T51" fmla="*/ 979 h 228"/>
                <a:gd name="T52" fmla="*/ 2103 w 132"/>
                <a:gd name="T53" fmla="*/ 1649 h 228"/>
                <a:gd name="T54" fmla="*/ 2179 w 132"/>
                <a:gd name="T55" fmla="*/ 1752 h 228"/>
                <a:gd name="T56" fmla="*/ 2419 w 132"/>
                <a:gd name="T57" fmla="*/ 1795 h 228"/>
                <a:gd name="T58" fmla="*/ 2475 w 132"/>
                <a:gd name="T59" fmla="*/ 1906 h 228"/>
                <a:gd name="T60" fmla="*/ 2427 w 132"/>
                <a:gd name="T61" fmla="*/ 2104 h 228"/>
                <a:gd name="T62" fmla="*/ 2263 w 132"/>
                <a:gd name="T63" fmla="*/ 2274 h 228"/>
                <a:gd name="T64" fmla="*/ 2263 w 132"/>
                <a:gd name="T65" fmla="*/ 2389 h 228"/>
                <a:gd name="T66" fmla="*/ 1989 w 132"/>
                <a:gd name="T67" fmla="*/ 2312 h 228"/>
                <a:gd name="T68" fmla="*/ 1879 w 132"/>
                <a:gd name="T69" fmla="*/ 2126 h 228"/>
                <a:gd name="T70" fmla="*/ 1809 w 132"/>
                <a:gd name="T71" fmla="*/ 2344 h 228"/>
                <a:gd name="T72" fmla="*/ 1767 w 132"/>
                <a:gd name="T73" fmla="*/ 2677 h 228"/>
                <a:gd name="T74" fmla="*/ 1690 w 132"/>
                <a:gd name="T75" fmla="*/ 2788 h 228"/>
                <a:gd name="T76" fmla="*/ 1498 w 132"/>
                <a:gd name="T77" fmla="*/ 2879 h 228"/>
                <a:gd name="T78" fmla="*/ 1387 w 132"/>
                <a:gd name="T79" fmla="*/ 3042 h 228"/>
                <a:gd name="T80" fmla="*/ 1196 w 132"/>
                <a:gd name="T81" fmla="*/ 3445 h 228"/>
                <a:gd name="T82" fmla="*/ 1160 w 132"/>
                <a:gd name="T83" fmla="*/ 3566 h 228"/>
                <a:gd name="T84" fmla="*/ 1054 w 132"/>
                <a:gd name="T85" fmla="*/ 3744 h 228"/>
                <a:gd name="T86" fmla="*/ 1097 w 132"/>
                <a:gd name="T87" fmla="*/ 3790 h 228"/>
                <a:gd name="T88" fmla="*/ 1281 w 132"/>
                <a:gd name="T89" fmla="*/ 3790 h 228"/>
                <a:gd name="T90" fmla="*/ 1350 w 132"/>
                <a:gd name="T91" fmla="*/ 3898 h 228"/>
                <a:gd name="T92" fmla="*/ 1471 w 132"/>
                <a:gd name="T93" fmla="*/ 4036 h 228"/>
                <a:gd name="T94" fmla="*/ 1350 w 132"/>
                <a:gd name="T95" fmla="*/ 4184 h 22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32"/>
                <a:gd name="T145" fmla="*/ 0 h 228"/>
                <a:gd name="T146" fmla="*/ 132 w 132"/>
                <a:gd name="T147" fmla="*/ 228 h 228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32" h="228">
                  <a:moveTo>
                    <a:pt x="72" y="228"/>
                  </a:moveTo>
                  <a:lnTo>
                    <a:pt x="58" y="226"/>
                  </a:lnTo>
                  <a:lnTo>
                    <a:pt x="46" y="226"/>
                  </a:lnTo>
                  <a:lnTo>
                    <a:pt x="40" y="222"/>
                  </a:lnTo>
                  <a:lnTo>
                    <a:pt x="30" y="216"/>
                  </a:lnTo>
                  <a:lnTo>
                    <a:pt x="20" y="214"/>
                  </a:lnTo>
                  <a:lnTo>
                    <a:pt x="18" y="210"/>
                  </a:lnTo>
                  <a:lnTo>
                    <a:pt x="16" y="198"/>
                  </a:lnTo>
                  <a:lnTo>
                    <a:pt x="16" y="188"/>
                  </a:lnTo>
                  <a:lnTo>
                    <a:pt x="10" y="190"/>
                  </a:lnTo>
                  <a:lnTo>
                    <a:pt x="18" y="182"/>
                  </a:lnTo>
                  <a:lnTo>
                    <a:pt x="18" y="166"/>
                  </a:lnTo>
                  <a:lnTo>
                    <a:pt x="16" y="166"/>
                  </a:lnTo>
                  <a:lnTo>
                    <a:pt x="14" y="166"/>
                  </a:lnTo>
                  <a:lnTo>
                    <a:pt x="12" y="172"/>
                  </a:lnTo>
                  <a:lnTo>
                    <a:pt x="12" y="176"/>
                  </a:lnTo>
                  <a:lnTo>
                    <a:pt x="6" y="172"/>
                  </a:lnTo>
                  <a:lnTo>
                    <a:pt x="0" y="160"/>
                  </a:lnTo>
                  <a:lnTo>
                    <a:pt x="2" y="142"/>
                  </a:lnTo>
                  <a:lnTo>
                    <a:pt x="4" y="132"/>
                  </a:lnTo>
                  <a:lnTo>
                    <a:pt x="8" y="100"/>
                  </a:lnTo>
                  <a:lnTo>
                    <a:pt x="10" y="92"/>
                  </a:lnTo>
                  <a:lnTo>
                    <a:pt x="12" y="82"/>
                  </a:lnTo>
                  <a:lnTo>
                    <a:pt x="14" y="68"/>
                  </a:lnTo>
                  <a:lnTo>
                    <a:pt x="16" y="60"/>
                  </a:lnTo>
                  <a:lnTo>
                    <a:pt x="20" y="54"/>
                  </a:lnTo>
                  <a:lnTo>
                    <a:pt x="32" y="48"/>
                  </a:lnTo>
                  <a:lnTo>
                    <a:pt x="46" y="42"/>
                  </a:lnTo>
                  <a:lnTo>
                    <a:pt x="64" y="42"/>
                  </a:lnTo>
                  <a:lnTo>
                    <a:pt x="70" y="40"/>
                  </a:lnTo>
                  <a:lnTo>
                    <a:pt x="76" y="36"/>
                  </a:lnTo>
                  <a:lnTo>
                    <a:pt x="80" y="32"/>
                  </a:lnTo>
                  <a:lnTo>
                    <a:pt x="82" y="26"/>
                  </a:lnTo>
                  <a:lnTo>
                    <a:pt x="86" y="22"/>
                  </a:lnTo>
                  <a:lnTo>
                    <a:pt x="92" y="18"/>
                  </a:lnTo>
                  <a:lnTo>
                    <a:pt x="102" y="12"/>
                  </a:lnTo>
                  <a:lnTo>
                    <a:pt x="106" y="10"/>
                  </a:lnTo>
                  <a:lnTo>
                    <a:pt x="110" y="10"/>
                  </a:lnTo>
                  <a:lnTo>
                    <a:pt x="112" y="10"/>
                  </a:lnTo>
                  <a:lnTo>
                    <a:pt x="114" y="8"/>
                  </a:lnTo>
                  <a:lnTo>
                    <a:pt x="120" y="4"/>
                  </a:lnTo>
                  <a:lnTo>
                    <a:pt x="128" y="0"/>
                  </a:lnTo>
                  <a:lnTo>
                    <a:pt x="128" y="2"/>
                  </a:lnTo>
                  <a:lnTo>
                    <a:pt x="128" y="8"/>
                  </a:lnTo>
                  <a:lnTo>
                    <a:pt x="126" y="18"/>
                  </a:lnTo>
                  <a:lnTo>
                    <a:pt x="124" y="28"/>
                  </a:lnTo>
                  <a:lnTo>
                    <a:pt x="124" y="32"/>
                  </a:lnTo>
                  <a:lnTo>
                    <a:pt x="122" y="36"/>
                  </a:lnTo>
                  <a:lnTo>
                    <a:pt x="122" y="40"/>
                  </a:lnTo>
                  <a:lnTo>
                    <a:pt x="114" y="46"/>
                  </a:lnTo>
                  <a:lnTo>
                    <a:pt x="112" y="50"/>
                  </a:lnTo>
                  <a:lnTo>
                    <a:pt x="110" y="54"/>
                  </a:lnTo>
                  <a:lnTo>
                    <a:pt x="110" y="82"/>
                  </a:lnTo>
                  <a:lnTo>
                    <a:pt x="112" y="90"/>
                  </a:lnTo>
                  <a:lnTo>
                    <a:pt x="114" y="94"/>
                  </a:lnTo>
                  <a:lnTo>
                    <a:pt x="116" y="96"/>
                  </a:lnTo>
                  <a:lnTo>
                    <a:pt x="124" y="98"/>
                  </a:lnTo>
                  <a:lnTo>
                    <a:pt x="128" y="98"/>
                  </a:lnTo>
                  <a:lnTo>
                    <a:pt x="130" y="100"/>
                  </a:lnTo>
                  <a:lnTo>
                    <a:pt x="132" y="104"/>
                  </a:lnTo>
                  <a:lnTo>
                    <a:pt x="132" y="108"/>
                  </a:lnTo>
                  <a:lnTo>
                    <a:pt x="130" y="114"/>
                  </a:lnTo>
                  <a:lnTo>
                    <a:pt x="126" y="120"/>
                  </a:lnTo>
                  <a:lnTo>
                    <a:pt x="120" y="124"/>
                  </a:lnTo>
                  <a:lnTo>
                    <a:pt x="120" y="128"/>
                  </a:lnTo>
                  <a:lnTo>
                    <a:pt x="120" y="130"/>
                  </a:lnTo>
                  <a:lnTo>
                    <a:pt x="114" y="130"/>
                  </a:lnTo>
                  <a:lnTo>
                    <a:pt x="106" y="126"/>
                  </a:lnTo>
                  <a:lnTo>
                    <a:pt x="102" y="120"/>
                  </a:lnTo>
                  <a:lnTo>
                    <a:pt x="100" y="116"/>
                  </a:lnTo>
                  <a:lnTo>
                    <a:pt x="98" y="116"/>
                  </a:lnTo>
                  <a:lnTo>
                    <a:pt x="96" y="128"/>
                  </a:lnTo>
                  <a:lnTo>
                    <a:pt x="96" y="138"/>
                  </a:lnTo>
                  <a:lnTo>
                    <a:pt x="94" y="146"/>
                  </a:lnTo>
                  <a:lnTo>
                    <a:pt x="92" y="150"/>
                  </a:lnTo>
                  <a:lnTo>
                    <a:pt x="90" y="152"/>
                  </a:lnTo>
                  <a:lnTo>
                    <a:pt x="84" y="154"/>
                  </a:lnTo>
                  <a:lnTo>
                    <a:pt x="80" y="156"/>
                  </a:lnTo>
                  <a:lnTo>
                    <a:pt x="78" y="160"/>
                  </a:lnTo>
                  <a:lnTo>
                    <a:pt x="74" y="166"/>
                  </a:lnTo>
                  <a:lnTo>
                    <a:pt x="64" y="182"/>
                  </a:lnTo>
                  <a:lnTo>
                    <a:pt x="64" y="188"/>
                  </a:lnTo>
                  <a:lnTo>
                    <a:pt x="62" y="192"/>
                  </a:lnTo>
                  <a:lnTo>
                    <a:pt x="62" y="194"/>
                  </a:lnTo>
                  <a:lnTo>
                    <a:pt x="56" y="200"/>
                  </a:lnTo>
                  <a:lnTo>
                    <a:pt x="56" y="204"/>
                  </a:lnTo>
                  <a:lnTo>
                    <a:pt x="56" y="206"/>
                  </a:lnTo>
                  <a:lnTo>
                    <a:pt x="58" y="206"/>
                  </a:lnTo>
                  <a:lnTo>
                    <a:pt x="66" y="206"/>
                  </a:lnTo>
                  <a:lnTo>
                    <a:pt x="68" y="206"/>
                  </a:lnTo>
                  <a:lnTo>
                    <a:pt x="70" y="208"/>
                  </a:lnTo>
                  <a:lnTo>
                    <a:pt x="72" y="212"/>
                  </a:lnTo>
                  <a:lnTo>
                    <a:pt x="76" y="214"/>
                  </a:lnTo>
                  <a:lnTo>
                    <a:pt x="78" y="220"/>
                  </a:lnTo>
                  <a:lnTo>
                    <a:pt x="78" y="224"/>
                  </a:lnTo>
                  <a:lnTo>
                    <a:pt x="72" y="228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735" name="Freeform 137"/>
            <p:cNvSpPr>
              <a:spLocks/>
            </p:cNvSpPr>
            <p:nvPr/>
          </p:nvSpPr>
          <p:spPr bwMode="auto">
            <a:xfrm>
              <a:off x="3962" y="1780"/>
              <a:ext cx="30" cy="32"/>
            </a:xfrm>
            <a:custGeom>
              <a:avLst/>
              <a:gdLst>
                <a:gd name="T0" fmla="*/ 0 w 22"/>
                <a:gd name="T1" fmla="*/ 113 h 24"/>
                <a:gd name="T2" fmla="*/ 89 w 22"/>
                <a:gd name="T3" fmla="*/ 172 h 24"/>
                <a:gd name="T4" fmla="*/ 265 w 22"/>
                <a:gd name="T5" fmla="*/ 276 h 24"/>
                <a:gd name="T6" fmla="*/ 361 w 22"/>
                <a:gd name="T7" fmla="*/ 427 h 24"/>
                <a:gd name="T8" fmla="*/ 492 w 22"/>
                <a:gd name="T9" fmla="*/ 320 h 24"/>
                <a:gd name="T10" fmla="*/ 492 w 22"/>
                <a:gd name="T11" fmla="*/ 276 h 24"/>
                <a:gd name="T12" fmla="*/ 492 w 22"/>
                <a:gd name="T13" fmla="*/ 249 h 24"/>
                <a:gd name="T14" fmla="*/ 361 w 22"/>
                <a:gd name="T15" fmla="*/ 172 h 24"/>
                <a:gd name="T16" fmla="*/ 173 w 22"/>
                <a:gd name="T17" fmla="*/ 65 h 24"/>
                <a:gd name="T18" fmla="*/ 89 w 22"/>
                <a:gd name="T19" fmla="*/ 0 h 24"/>
                <a:gd name="T20" fmla="*/ 0 w 22"/>
                <a:gd name="T21" fmla="*/ 0 h 24"/>
                <a:gd name="T22" fmla="*/ 0 w 22"/>
                <a:gd name="T23" fmla="*/ 113 h 2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2"/>
                <a:gd name="T37" fmla="*/ 0 h 24"/>
                <a:gd name="T38" fmla="*/ 22 w 22"/>
                <a:gd name="T39" fmla="*/ 24 h 2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2" h="24">
                  <a:moveTo>
                    <a:pt x="0" y="6"/>
                  </a:moveTo>
                  <a:lnTo>
                    <a:pt x="4" y="10"/>
                  </a:lnTo>
                  <a:lnTo>
                    <a:pt x="12" y="16"/>
                  </a:lnTo>
                  <a:lnTo>
                    <a:pt x="16" y="24"/>
                  </a:lnTo>
                  <a:lnTo>
                    <a:pt x="22" y="18"/>
                  </a:lnTo>
                  <a:lnTo>
                    <a:pt x="22" y="16"/>
                  </a:lnTo>
                  <a:lnTo>
                    <a:pt x="22" y="14"/>
                  </a:lnTo>
                  <a:lnTo>
                    <a:pt x="16" y="10"/>
                  </a:lnTo>
                  <a:lnTo>
                    <a:pt x="8" y="4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6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736" name="Freeform 138"/>
            <p:cNvSpPr>
              <a:spLocks/>
            </p:cNvSpPr>
            <p:nvPr/>
          </p:nvSpPr>
          <p:spPr bwMode="auto">
            <a:xfrm>
              <a:off x="3986" y="1753"/>
              <a:ext cx="86" cy="32"/>
            </a:xfrm>
            <a:custGeom>
              <a:avLst/>
              <a:gdLst>
                <a:gd name="T0" fmla="*/ 0 w 64"/>
                <a:gd name="T1" fmla="*/ 357 h 24"/>
                <a:gd name="T2" fmla="*/ 40 w 64"/>
                <a:gd name="T3" fmla="*/ 389 h 24"/>
                <a:gd name="T4" fmla="*/ 116 w 64"/>
                <a:gd name="T5" fmla="*/ 427 h 24"/>
                <a:gd name="T6" fmla="*/ 238 w 64"/>
                <a:gd name="T7" fmla="*/ 389 h 24"/>
                <a:gd name="T8" fmla="*/ 379 w 64"/>
                <a:gd name="T9" fmla="*/ 357 h 24"/>
                <a:gd name="T10" fmla="*/ 500 w 64"/>
                <a:gd name="T11" fmla="*/ 207 h 24"/>
                <a:gd name="T12" fmla="*/ 736 w 64"/>
                <a:gd name="T13" fmla="*/ 151 h 24"/>
                <a:gd name="T14" fmla="*/ 1044 w 64"/>
                <a:gd name="T15" fmla="*/ 151 h 24"/>
                <a:gd name="T16" fmla="*/ 1150 w 64"/>
                <a:gd name="T17" fmla="*/ 207 h 24"/>
                <a:gd name="T18" fmla="*/ 1235 w 64"/>
                <a:gd name="T19" fmla="*/ 172 h 24"/>
                <a:gd name="T20" fmla="*/ 1110 w 64"/>
                <a:gd name="T21" fmla="*/ 0 h 24"/>
                <a:gd name="T22" fmla="*/ 919 w 64"/>
                <a:gd name="T23" fmla="*/ 0 h 24"/>
                <a:gd name="T24" fmla="*/ 684 w 64"/>
                <a:gd name="T25" fmla="*/ 65 h 24"/>
                <a:gd name="T26" fmla="*/ 578 w 64"/>
                <a:gd name="T27" fmla="*/ 37 h 24"/>
                <a:gd name="T28" fmla="*/ 548 w 64"/>
                <a:gd name="T29" fmla="*/ 37 h 24"/>
                <a:gd name="T30" fmla="*/ 341 w 64"/>
                <a:gd name="T31" fmla="*/ 65 h 24"/>
                <a:gd name="T32" fmla="*/ 277 w 64"/>
                <a:gd name="T33" fmla="*/ 65 h 24"/>
                <a:gd name="T34" fmla="*/ 238 w 64"/>
                <a:gd name="T35" fmla="*/ 113 h 24"/>
                <a:gd name="T36" fmla="*/ 116 w 64"/>
                <a:gd name="T37" fmla="*/ 249 h 24"/>
                <a:gd name="T38" fmla="*/ 0 w 64"/>
                <a:gd name="T39" fmla="*/ 357 h 2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64"/>
                <a:gd name="T61" fmla="*/ 0 h 24"/>
                <a:gd name="T62" fmla="*/ 64 w 64"/>
                <a:gd name="T63" fmla="*/ 24 h 2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64" h="24">
                  <a:moveTo>
                    <a:pt x="0" y="20"/>
                  </a:moveTo>
                  <a:lnTo>
                    <a:pt x="2" y="22"/>
                  </a:lnTo>
                  <a:lnTo>
                    <a:pt x="6" y="24"/>
                  </a:lnTo>
                  <a:lnTo>
                    <a:pt x="12" y="22"/>
                  </a:lnTo>
                  <a:lnTo>
                    <a:pt x="20" y="20"/>
                  </a:lnTo>
                  <a:lnTo>
                    <a:pt x="26" y="12"/>
                  </a:lnTo>
                  <a:lnTo>
                    <a:pt x="38" y="8"/>
                  </a:lnTo>
                  <a:lnTo>
                    <a:pt x="54" y="8"/>
                  </a:lnTo>
                  <a:lnTo>
                    <a:pt x="60" y="12"/>
                  </a:lnTo>
                  <a:lnTo>
                    <a:pt x="64" y="10"/>
                  </a:lnTo>
                  <a:lnTo>
                    <a:pt x="58" y="0"/>
                  </a:lnTo>
                  <a:lnTo>
                    <a:pt x="48" y="0"/>
                  </a:lnTo>
                  <a:lnTo>
                    <a:pt x="36" y="4"/>
                  </a:lnTo>
                  <a:lnTo>
                    <a:pt x="30" y="2"/>
                  </a:lnTo>
                  <a:lnTo>
                    <a:pt x="28" y="2"/>
                  </a:lnTo>
                  <a:lnTo>
                    <a:pt x="18" y="4"/>
                  </a:lnTo>
                  <a:lnTo>
                    <a:pt x="14" y="4"/>
                  </a:lnTo>
                  <a:lnTo>
                    <a:pt x="12" y="6"/>
                  </a:lnTo>
                  <a:lnTo>
                    <a:pt x="6" y="14"/>
                  </a:lnTo>
                  <a:lnTo>
                    <a:pt x="0" y="2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737" name="Freeform 139"/>
            <p:cNvSpPr>
              <a:spLocks/>
            </p:cNvSpPr>
            <p:nvPr/>
          </p:nvSpPr>
          <p:spPr bwMode="auto">
            <a:xfrm>
              <a:off x="4064" y="1967"/>
              <a:ext cx="29" cy="43"/>
            </a:xfrm>
            <a:custGeom>
              <a:avLst/>
              <a:gdLst>
                <a:gd name="T0" fmla="*/ 196 w 22"/>
                <a:gd name="T1" fmla="*/ 40 h 32"/>
                <a:gd name="T2" fmla="*/ 136 w 22"/>
                <a:gd name="T3" fmla="*/ 73 h 32"/>
                <a:gd name="T4" fmla="*/ 103 w 22"/>
                <a:gd name="T5" fmla="*/ 156 h 32"/>
                <a:gd name="T6" fmla="*/ 65 w 22"/>
                <a:gd name="T7" fmla="*/ 238 h 32"/>
                <a:gd name="T8" fmla="*/ 0 w 22"/>
                <a:gd name="T9" fmla="*/ 500 h 32"/>
                <a:gd name="T10" fmla="*/ 0 w 22"/>
                <a:gd name="T11" fmla="*/ 578 h 32"/>
                <a:gd name="T12" fmla="*/ 0 w 22"/>
                <a:gd name="T13" fmla="*/ 615 h 32"/>
                <a:gd name="T14" fmla="*/ 65 w 22"/>
                <a:gd name="T15" fmla="*/ 578 h 32"/>
                <a:gd name="T16" fmla="*/ 103 w 22"/>
                <a:gd name="T17" fmla="*/ 548 h 32"/>
                <a:gd name="T18" fmla="*/ 196 w 22"/>
                <a:gd name="T19" fmla="*/ 238 h 32"/>
                <a:gd name="T20" fmla="*/ 258 w 22"/>
                <a:gd name="T21" fmla="*/ 183 h 32"/>
                <a:gd name="T22" fmla="*/ 348 w 22"/>
                <a:gd name="T23" fmla="*/ 116 h 32"/>
                <a:gd name="T24" fmla="*/ 348 w 22"/>
                <a:gd name="T25" fmla="*/ 40 h 32"/>
                <a:gd name="T26" fmla="*/ 348 w 22"/>
                <a:gd name="T27" fmla="*/ 0 h 32"/>
                <a:gd name="T28" fmla="*/ 196 w 22"/>
                <a:gd name="T29" fmla="*/ 40 h 3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2"/>
                <a:gd name="T46" fmla="*/ 0 h 32"/>
                <a:gd name="T47" fmla="*/ 22 w 22"/>
                <a:gd name="T48" fmla="*/ 32 h 3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2" h="32">
                  <a:moveTo>
                    <a:pt x="12" y="2"/>
                  </a:moveTo>
                  <a:lnTo>
                    <a:pt x="8" y="4"/>
                  </a:lnTo>
                  <a:lnTo>
                    <a:pt x="6" y="8"/>
                  </a:lnTo>
                  <a:lnTo>
                    <a:pt x="4" y="12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0" y="32"/>
                  </a:lnTo>
                  <a:lnTo>
                    <a:pt x="4" y="30"/>
                  </a:lnTo>
                  <a:lnTo>
                    <a:pt x="6" y="28"/>
                  </a:lnTo>
                  <a:lnTo>
                    <a:pt x="12" y="12"/>
                  </a:lnTo>
                  <a:lnTo>
                    <a:pt x="16" y="10"/>
                  </a:lnTo>
                  <a:lnTo>
                    <a:pt x="22" y="6"/>
                  </a:lnTo>
                  <a:lnTo>
                    <a:pt x="22" y="2"/>
                  </a:lnTo>
                  <a:lnTo>
                    <a:pt x="22" y="0"/>
                  </a:lnTo>
                  <a:lnTo>
                    <a:pt x="12" y="2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738" name="Freeform 140"/>
            <p:cNvSpPr>
              <a:spLocks/>
            </p:cNvSpPr>
            <p:nvPr/>
          </p:nvSpPr>
          <p:spPr bwMode="auto">
            <a:xfrm>
              <a:off x="4064" y="1967"/>
              <a:ext cx="29" cy="43"/>
            </a:xfrm>
            <a:custGeom>
              <a:avLst/>
              <a:gdLst>
                <a:gd name="T0" fmla="*/ 196 w 22"/>
                <a:gd name="T1" fmla="*/ 40 h 32"/>
                <a:gd name="T2" fmla="*/ 136 w 22"/>
                <a:gd name="T3" fmla="*/ 73 h 32"/>
                <a:gd name="T4" fmla="*/ 103 w 22"/>
                <a:gd name="T5" fmla="*/ 156 h 32"/>
                <a:gd name="T6" fmla="*/ 65 w 22"/>
                <a:gd name="T7" fmla="*/ 238 h 32"/>
                <a:gd name="T8" fmla="*/ 0 w 22"/>
                <a:gd name="T9" fmla="*/ 500 h 32"/>
                <a:gd name="T10" fmla="*/ 0 w 22"/>
                <a:gd name="T11" fmla="*/ 578 h 32"/>
                <a:gd name="T12" fmla="*/ 0 w 22"/>
                <a:gd name="T13" fmla="*/ 615 h 32"/>
                <a:gd name="T14" fmla="*/ 65 w 22"/>
                <a:gd name="T15" fmla="*/ 578 h 32"/>
                <a:gd name="T16" fmla="*/ 103 w 22"/>
                <a:gd name="T17" fmla="*/ 548 h 32"/>
                <a:gd name="T18" fmla="*/ 196 w 22"/>
                <a:gd name="T19" fmla="*/ 238 h 32"/>
                <a:gd name="T20" fmla="*/ 258 w 22"/>
                <a:gd name="T21" fmla="*/ 183 h 32"/>
                <a:gd name="T22" fmla="*/ 348 w 22"/>
                <a:gd name="T23" fmla="*/ 116 h 32"/>
                <a:gd name="T24" fmla="*/ 348 w 22"/>
                <a:gd name="T25" fmla="*/ 40 h 32"/>
                <a:gd name="T26" fmla="*/ 348 w 22"/>
                <a:gd name="T27" fmla="*/ 0 h 32"/>
                <a:gd name="T28" fmla="*/ 196 w 22"/>
                <a:gd name="T29" fmla="*/ 40 h 3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2"/>
                <a:gd name="T46" fmla="*/ 0 h 32"/>
                <a:gd name="T47" fmla="*/ 22 w 22"/>
                <a:gd name="T48" fmla="*/ 32 h 3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2" h="32">
                  <a:moveTo>
                    <a:pt x="12" y="2"/>
                  </a:moveTo>
                  <a:lnTo>
                    <a:pt x="8" y="4"/>
                  </a:lnTo>
                  <a:lnTo>
                    <a:pt x="6" y="8"/>
                  </a:lnTo>
                  <a:lnTo>
                    <a:pt x="4" y="12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0" y="32"/>
                  </a:lnTo>
                  <a:lnTo>
                    <a:pt x="4" y="30"/>
                  </a:lnTo>
                  <a:lnTo>
                    <a:pt x="6" y="28"/>
                  </a:lnTo>
                  <a:lnTo>
                    <a:pt x="12" y="12"/>
                  </a:lnTo>
                  <a:lnTo>
                    <a:pt x="16" y="10"/>
                  </a:lnTo>
                  <a:lnTo>
                    <a:pt x="22" y="6"/>
                  </a:lnTo>
                  <a:lnTo>
                    <a:pt x="22" y="2"/>
                  </a:lnTo>
                  <a:lnTo>
                    <a:pt x="22" y="0"/>
                  </a:lnTo>
                  <a:lnTo>
                    <a:pt x="12" y="2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739" name="Freeform 141"/>
            <p:cNvSpPr>
              <a:spLocks/>
            </p:cNvSpPr>
            <p:nvPr/>
          </p:nvSpPr>
          <p:spPr bwMode="auto">
            <a:xfrm>
              <a:off x="4043" y="1986"/>
              <a:ext cx="13" cy="19"/>
            </a:xfrm>
            <a:custGeom>
              <a:avLst/>
              <a:gdLst>
                <a:gd name="T0" fmla="*/ 35 w 10"/>
                <a:gd name="T1" fmla="*/ 0 h 14"/>
                <a:gd name="T2" fmla="*/ 0 w 10"/>
                <a:gd name="T3" fmla="*/ 48 h 14"/>
                <a:gd name="T4" fmla="*/ 35 w 10"/>
                <a:gd name="T5" fmla="*/ 88 h 14"/>
                <a:gd name="T6" fmla="*/ 108 w 10"/>
                <a:gd name="T7" fmla="*/ 297 h 14"/>
                <a:gd name="T8" fmla="*/ 140 w 10"/>
                <a:gd name="T9" fmla="*/ 88 h 14"/>
                <a:gd name="T10" fmla="*/ 35 w 10"/>
                <a:gd name="T11" fmla="*/ 0 h 1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"/>
                <a:gd name="T19" fmla="*/ 0 h 14"/>
                <a:gd name="T20" fmla="*/ 10 w 10"/>
                <a:gd name="T21" fmla="*/ 14 h 1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" h="14">
                  <a:moveTo>
                    <a:pt x="2" y="0"/>
                  </a:moveTo>
                  <a:lnTo>
                    <a:pt x="0" y="2"/>
                  </a:lnTo>
                  <a:lnTo>
                    <a:pt x="2" y="4"/>
                  </a:lnTo>
                  <a:lnTo>
                    <a:pt x="8" y="14"/>
                  </a:lnTo>
                  <a:lnTo>
                    <a:pt x="10" y="4"/>
                  </a:lnTo>
                  <a:lnTo>
                    <a:pt x="2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740" name="Freeform 142"/>
            <p:cNvSpPr>
              <a:spLocks/>
            </p:cNvSpPr>
            <p:nvPr/>
          </p:nvSpPr>
          <p:spPr bwMode="auto">
            <a:xfrm>
              <a:off x="4043" y="1986"/>
              <a:ext cx="13" cy="19"/>
            </a:xfrm>
            <a:custGeom>
              <a:avLst/>
              <a:gdLst>
                <a:gd name="T0" fmla="*/ 35 w 10"/>
                <a:gd name="T1" fmla="*/ 0 h 14"/>
                <a:gd name="T2" fmla="*/ 0 w 10"/>
                <a:gd name="T3" fmla="*/ 48 h 14"/>
                <a:gd name="T4" fmla="*/ 35 w 10"/>
                <a:gd name="T5" fmla="*/ 88 h 14"/>
                <a:gd name="T6" fmla="*/ 108 w 10"/>
                <a:gd name="T7" fmla="*/ 297 h 14"/>
                <a:gd name="T8" fmla="*/ 140 w 10"/>
                <a:gd name="T9" fmla="*/ 88 h 14"/>
                <a:gd name="T10" fmla="*/ 35 w 10"/>
                <a:gd name="T11" fmla="*/ 0 h 1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"/>
                <a:gd name="T19" fmla="*/ 0 h 14"/>
                <a:gd name="T20" fmla="*/ 10 w 10"/>
                <a:gd name="T21" fmla="*/ 14 h 1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" h="14">
                  <a:moveTo>
                    <a:pt x="2" y="0"/>
                  </a:moveTo>
                  <a:lnTo>
                    <a:pt x="0" y="2"/>
                  </a:lnTo>
                  <a:lnTo>
                    <a:pt x="2" y="4"/>
                  </a:lnTo>
                  <a:lnTo>
                    <a:pt x="8" y="14"/>
                  </a:lnTo>
                  <a:lnTo>
                    <a:pt x="10" y="4"/>
                  </a:lnTo>
                  <a:lnTo>
                    <a:pt x="2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741" name="Freeform 143"/>
            <p:cNvSpPr>
              <a:spLocks/>
            </p:cNvSpPr>
            <p:nvPr/>
          </p:nvSpPr>
          <p:spPr bwMode="auto">
            <a:xfrm>
              <a:off x="4080" y="1983"/>
              <a:ext cx="51" cy="43"/>
            </a:xfrm>
            <a:custGeom>
              <a:avLst/>
              <a:gdLst>
                <a:gd name="T0" fmla="*/ 275 w 38"/>
                <a:gd name="T1" fmla="*/ 0 h 32"/>
                <a:gd name="T2" fmla="*/ 421 w 38"/>
                <a:gd name="T3" fmla="*/ 156 h 32"/>
                <a:gd name="T4" fmla="*/ 531 w 38"/>
                <a:gd name="T5" fmla="*/ 183 h 32"/>
                <a:gd name="T6" fmla="*/ 648 w 38"/>
                <a:gd name="T7" fmla="*/ 183 h 32"/>
                <a:gd name="T8" fmla="*/ 672 w 38"/>
                <a:gd name="T9" fmla="*/ 277 h 32"/>
                <a:gd name="T10" fmla="*/ 713 w 38"/>
                <a:gd name="T11" fmla="*/ 379 h 32"/>
                <a:gd name="T12" fmla="*/ 672 w 38"/>
                <a:gd name="T13" fmla="*/ 578 h 32"/>
                <a:gd name="T14" fmla="*/ 531 w 38"/>
                <a:gd name="T15" fmla="*/ 578 h 32"/>
                <a:gd name="T16" fmla="*/ 373 w 38"/>
                <a:gd name="T17" fmla="*/ 615 h 32"/>
                <a:gd name="T18" fmla="*/ 341 w 38"/>
                <a:gd name="T19" fmla="*/ 615 h 32"/>
                <a:gd name="T20" fmla="*/ 275 w 38"/>
                <a:gd name="T21" fmla="*/ 548 h 32"/>
                <a:gd name="T22" fmla="*/ 220 w 38"/>
                <a:gd name="T23" fmla="*/ 458 h 32"/>
                <a:gd name="T24" fmla="*/ 154 w 38"/>
                <a:gd name="T25" fmla="*/ 430 h 32"/>
                <a:gd name="T26" fmla="*/ 68 w 38"/>
                <a:gd name="T27" fmla="*/ 379 h 32"/>
                <a:gd name="T28" fmla="*/ 0 w 38"/>
                <a:gd name="T29" fmla="*/ 379 h 32"/>
                <a:gd name="T30" fmla="*/ 115 w 38"/>
                <a:gd name="T31" fmla="*/ 183 h 32"/>
                <a:gd name="T32" fmla="*/ 154 w 38"/>
                <a:gd name="T33" fmla="*/ 116 h 32"/>
                <a:gd name="T34" fmla="*/ 275 w 38"/>
                <a:gd name="T35" fmla="*/ 0 h 3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38"/>
                <a:gd name="T55" fmla="*/ 0 h 32"/>
                <a:gd name="T56" fmla="*/ 38 w 38"/>
                <a:gd name="T57" fmla="*/ 32 h 3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38" h="32">
                  <a:moveTo>
                    <a:pt x="14" y="0"/>
                  </a:moveTo>
                  <a:lnTo>
                    <a:pt x="22" y="8"/>
                  </a:lnTo>
                  <a:lnTo>
                    <a:pt x="28" y="10"/>
                  </a:lnTo>
                  <a:lnTo>
                    <a:pt x="34" y="10"/>
                  </a:lnTo>
                  <a:lnTo>
                    <a:pt x="36" y="14"/>
                  </a:lnTo>
                  <a:lnTo>
                    <a:pt x="38" y="20"/>
                  </a:lnTo>
                  <a:lnTo>
                    <a:pt x="36" y="30"/>
                  </a:lnTo>
                  <a:lnTo>
                    <a:pt x="28" y="30"/>
                  </a:lnTo>
                  <a:lnTo>
                    <a:pt x="20" y="32"/>
                  </a:lnTo>
                  <a:lnTo>
                    <a:pt x="18" y="32"/>
                  </a:lnTo>
                  <a:lnTo>
                    <a:pt x="14" y="28"/>
                  </a:lnTo>
                  <a:lnTo>
                    <a:pt x="12" y="24"/>
                  </a:lnTo>
                  <a:lnTo>
                    <a:pt x="8" y="22"/>
                  </a:lnTo>
                  <a:lnTo>
                    <a:pt x="4" y="20"/>
                  </a:lnTo>
                  <a:lnTo>
                    <a:pt x="0" y="20"/>
                  </a:lnTo>
                  <a:lnTo>
                    <a:pt x="6" y="10"/>
                  </a:lnTo>
                  <a:lnTo>
                    <a:pt x="8" y="6"/>
                  </a:lnTo>
                  <a:lnTo>
                    <a:pt x="14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742" name="Freeform 144"/>
            <p:cNvSpPr>
              <a:spLocks/>
            </p:cNvSpPr>
            <p:nvPr/>
          </p:nvSpPr>
          <p:spPr bwMode="auto">
            <a:xfrm>
              <a:off x="4080" y="1983"/>
              <a:ext cx="51" cy="43"/>
            </a:xfrm>
            <a:custGeom>
              <a:avLst/>
              <a:gdLst>
                <a:gd name="T0" fmla="*/ 275 w 38"/>
                <a:gd name="T1" fmla="*/ 0 h 32"/>
                <a:gd name="T2" fmla="*/ 421 w 38"/>
                <a:gd name="T3" fmla="*/ 156 h 32"/>
                <a:gd name="T4" fmla="*/ 531 w 38"/>
                <a:gd name="T5" fmla="*/ 183 h 32"/>
                <a:gd name="T6" fmla="*/ 648 w 38"/>
                <a:gd name="T7" fmla="*/ 183 h 32"/>
                <a:gd name="T8" fmla="*/ 672 w 38"/>
                <a:gd name="T9" fmla="*/ 277 h 32"/>
                <a:gd name="T10" fmla="*/ 713 w 38"/>
                <a:gd name="T11" fmla="*/ 379 h 32"/>
                <a:gd name="T12" fmla="*/ 672 w 38"/>
                <a:gd name="T13" fmla="*/ 578 h 32"/>
                <a:gd name="T14" fmla="*/ 531 w 38"/>
                <a:gd name="T15" fmla="*/ 578 h 32"/>
                <a:gd name="T16" fmla="*/ 373 w 38"/>
                <a:gd name="T17" fmla="*/ 615 h 32"/>
                <a:gd name="T18" fmla="*/ 341 w 38"/>
                <a:gd name="T19" fmla="*/ 615 h 32"/>
                <a:gd name="T20" fmla="*/ 275 w 38"/>
                <a:gd name="T21" fmla="*/ 548 h 32"/>
                <a:gd name="T22" fmla="*/ 220 w 38"/>
                <a:gd name="T23" fmla="*/ 458 h 32"/>
                <a:gd name="T24" fmla="*/ 154 w 38"/>
                <a:gd name="T25" fmla="*/ 430 h 32"/>
                <a:gd name="T26" fmla="*/ 68 w 38"/>
                <a:gd name="T27" fmla="*/ 379 h 32"/>
                <a:gd name="T28" fmla="*/ 0 w 38"/>
                <a:gd name="T29" fmla="*/ 379 h 32"/>
                <a:gd name="T30" fmla="*/ 115 w 38"/>
                <a:gd name="T31" fmla="*/ 183 h 32"/>
                <a:gd name="T32" fmla="*/ 154 w 38"/>
                <a:gd name="T33" fmla="*/ 116 h 32"/>
                <a:gd name="T34" fmla="*/ 275 w 38"/>
                <a:gd name="T35" fmla="*/ 0 h 3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38"/>
                <a:gd name="T55" fmla="*/ 0 h 32"/>
                <a:gd name="T56" fmla="*/ 38 w 38"/>
                <a:gd name="T57" fmla="*/ 32 h 3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38" h="32">
                  <a:moveTo>
                    <a:pt x="14" y="0"/>
                  </a:moveTo>
                  <a:lnTo>
                    <a:pt x="22" y="8"/>
                  </a:lnTo>
                  <a:lnTo>
                    <a:pt x="28" y="10"/>
                  </a:lnTo>
                  <a:lnTo>
                    <a:pt x="34" y="10"/>
                  </a:lnTo>
                  <a:lnTo>
                    <a:pt x="36" y="14"/>
                  </a:lnTo>
                  <a:lnTo>
                    <a:pt x="38" y="20"/>
                  </a:lnTo>
                  <a:lnTo>
                    <a:pt x="36" y="30"/>
                  </a:lnTo>
                  <a:lnTo>
                    <a:pt x="28" y="30"/>
                  </a:lnTo>
                  <a:lnTo>
                    <a:pt x="20" y="32"/>
                  </a:lnTo>
                  <a:lnTo>
                    <a:pt x="18" y="32"/>
                  </a:lnTo>
                  <a:lnTo>
                    <a:pt x="14" y="28"/>
                  </a:lnTo>
                  <a:lnTo>
                    <a:pt x="12" y="24"/>
                  </a:lnTo>
                  <a:lnTo>
                    <a:pt x="8" y="22"/>
                  </a:lnTo>
                  <a:lnTo>
                    <a:pt x="4" y="20"/>
                  </a:lnTo>
                  <a:lnTo>
                    <a:pt x="0" y="20"/>
                  </a:lnTo>
                  <a:lnTo>
                    <a:pt x="6" y="10"/>
                  </a:lnTo>
                  <a:lnTo>
                    <a:pt x="8" y="6"/>
                  </a:lnTo>
                  <a:lnTo>
                    <a:pt x="14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743" name="Freeform 145"/>
            <p:cNvSpPr>
              <a:spLocks/>
            </p:cNvSpPr>
            <p:nvPr/>
          </p:nvSpPr>
          <p:spPr bwMode="auto">
            <a:xfrm>
              <a:off x="4313" y="1980"/>
              <a:ext cx="32" cy="30"/>
            </a:xfrm>
            <a:custGeom>
              <a:avLst/>
              <a:gdLst>
                <a:gd name="T0" fmla="*/ 151 w 24"/>
                <a:gd name="T1" fmla="*/ 0 h 22"/>
                <a:gd name="T2" fmla="*/ 65 w 24"/>
                <a:gd name="T3" fmla="*/ 48 h 22"/>
                <a:gd name="T4" fmla="*/ 0 w 24"/>
                <a:gd name="T5" fmla="*/ 127 h 22"/>
                <a:gd name="T6" fmla="*/ 37 w 24"/>
                <a:gd name="T7" fmla="*/ 173 h 22"/>
                <a:gd name="T8" fmla="*/ 151 w 24"/>
                <a:gd name="T9" fmla="*/ 361 h 22"/>
                <a:gd name="T10" fmla="*/ 276 w 24"/>
                <a:gd name="T11" fmla="*/ 492 h 22"/>
                <a:gd name="T12" fmla="*/ 357 w 24"/>
                <a:gd name="T13" fmla="*/ 492 h 22"/>
                <a:gd name="T14" fmla="*/ 427 w 24"/>
                <a:gd name="T15" fmla="*/ 439 h 22"/>
                <a:gd name="T16" fmla="*/ 427 w 24"/>
                <a:gd name="T17" fmla="*/ 405 h 22"/>
                <a:gd name="T18" fmla="*/ 427 w 24"/>
                <a:gd name="T19" fmla="*/ 307 h 22"/>
                <a:gd name="T20" fmla="*/ 427 w 24"/>
                <a:gd name="T21" fmla="*/ 265 h 22"/>
                <a:gd name="T22" fmla="*/ 276 w 24"/>
                <a:gd name="T23" fmla="*/ 89 h 22"/>
                <a:gd name="T24" fmla="*/ 151 w 24"/>
                <a:gd name="T25" fmla="*/ 0 h 2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4"/>
                <a:gd name="T40" fmla="*/ 0 h 22"/>
                <a:gd name="T41" fmla="*/ 24 w 24"/>
                <a:gd name="T42" fmla="*/ 22 h 2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4" h="22">
                  <a:moveTo>
                    <a:pt x="8" y="0"/>
                  </a:moveTo>
                  <a:lnTo>
                    <a:pt x="4" y="2"/>
                  </a:lnTo>
                  <a:lnTo>
                    <a:pt x="0" y="6"/>
                  </a:lnTo>
                  <a:lnTo>
                    <a:pt x="2" y="8"/>
                  </a:lnTo>
                  <a:lnTo>
                    <a:pt x="8" y="16"/>
                  </a:lnTo>
                  <a:lnTo>
                    <a:pt x="16" y="22"/>
                  </a:lnTo>
                  <a:lnTo>
                    <a:pt x="20" y="22"/>
                  </a:lnTo>
                  <a:lnTo>
                    <a:pt x="24" y="20"/>
                  </a:lnTo>
                  <a:lnTo>
                    <a:pt x="24" y="18"/>
                  </a:lnTo>
                  <a:lnTo>
                    <a:pt x="24" y="14"/>
                  </a:lnTo>
                  <a:lnTo>
                    <a:pt x="24" y="12"/>
                  </a:lnTo>
                  <a:lnTo>
                    <a:pt x="16" y="4"/>
                  </a:lnTo>
                  <a:lnTo>
                    <a:pt x="8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744" name="Freeform 146"/>
            <p:cNvSpPr>
              <a:spLocks/>
            </p:cNvSpPr>
            <p:nvPr/>
          </p:nvSpPr>
          <p:spPr bwMode="auto">
            <a:xfrm>
              <a:off x="4313" y="1980"/>
              <a:ext cx="32" cy="30"/>
            </a:xfrm>
            <a:custGeom>
              <a:avLst/>
              <a:gdLst>
                <a:gd name="T0" fmla="*/ 151 w 24"/>
                <a:gd name="T1" fmla="*/ 0 h 22"/>
                <a:gd name="T2" fmla="*/ 65 w 24"/>
                <a:gd name="T3" fmla="*/ 48 h 22"/>
                <a:gd name="T4" fmla="*/ 0 w 24"/>
                <a:gd name="T5" fmla="*/ 127 h 22"/>
                <a:gd name="T6" fmla="*/ 37 w 24"/>
                <a:gd name="T7" fmla="*/ 173 h 22"/>
                <a:gd name="T8" fmla="*/ 151 w 24"/>
                <a:gd name="T9" fmla="*/ 361 h 22"/>
                <a:gd name="T10" fmla="*/ 276 w 24"/>
                <a:gd name="T11" fmla="*/ 492 h 22"/>
                <a:gd name="T12" fmla="*/ 357 w 24"/>
                <a:gd name="T13" fmla="*/ 492 h 22"/>
                <a:gd name="T14" fmla="*/ 427 w 24"/>
                <a:gd name="T15" fmla="*/ 439 h 22"/>
                <a:gd name="T16" fmla="*/ 427 w 24"/>
                <a:gd name="T17" fmla="*/ 405 h 22"/>
                <a:gd name="T18" fmla="*/ 427 w 24"/>
                <a:gd name="T19" fmla="*/ 307 h 22"/>
                <a:gd name="T20" fmla="*/ 427 w 24"/>
                <a:gd name="T21" fmla="*/ 265 h 22"/>
                <a:gd name="T22" fmla="*/ 276 w 24"/>
                <a:gd name="T23" fmla="*/ 89 h 22"/>
                <a:gd name="T24" fmla="*/ 151 w 24"/>
                <a:gd name="T25" fmla="*/ 0 h 2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4"/>
                <a:gd name="T40" fmla="*/ 0 h 22"/>
                <a:gd name="T41" fmla="*/ 24 w 24"/>
                <a:gd name="T42" fmla="*/ 22 h 2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4" h="22">
                  <a:moveTo>
                    <a:pt x="8" y="0"/>
                  </a:moveTo>
                  <a:lnTo>
                    <a:pt x="4" y="2"/>
                  </a:lnTo>
                  <a:lnTo>
                    <a:pt x="0" y="6"/>
                  </a:lnTo>
                  <a:lnTo>
                    <a:pt x="2" y="8"/>
                  </a:lnTo>
                  <a:lnTo>
                    <a:pt x="8" y="16"/>
                  </a:lnTo>
                  <a:lnTo>
                    <a:pt x="16" y="22"/>
                  </a:lnTo>
                  <a:lnTo>
                    <a:pt x="20" y="22"/>
                  </a:lnTo>
                  <a:lnTo>
                    <a:pt x="24" y="20"/>
                  </a:lnTo>
                  <a:lnTo>
                    <a:pt x="24" y="18"/>
                  </a:lnTo>
                  <a:lnTo>
                    <a:pt x="24" y="14"/>
                  </a:lnTo>
                  <a:lnTo>
                    <a:pt x="24" y="12"/>
                  </a:lnTo>
                  <a:lnTo>
                    <a:pt x="16" y="4"/>
                  </a:lnTo>
                  <a:lnTo>
                    <a:pt x="8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745" name="Freeform 147"/>
            <p:cNvSpPr>
              <a:spLocks/>
            </p:cNvSpPr>
            <p:nvPr/>
          </p:nvSpPr>
          <p:spPr bwMode="auto">
            <a:xfrm>
              <a:off x="4093" y="1876"/>
              <a:ext cx="102" cy="155"/>
            </a:xfrm>
            <a:custGeom>
              <a:avLst/>
              <a:gdLst>
                <a:gd name="T0" fmla="*/ 0 w 76"/>
                <a:gd name="T1" fmla="*/ 434 h 116"/>
                <a:gd name="T2" fmla="*/ 68 w 76"/>
                <a:gd name="T3" fmla="*/ 910 h 116"/>
                <a:gd name="T4" fmla="*/ 38 w 76"/>
                <a:gd name="T5" fmla="*/ 973 h 116"/>
                <a:gd name="T6" fmla="*/ 38 w 76"/>
                <a:gd name="T7" fmla="*/ 1062 h 116"/>
                <a:gd name="T8" fmla="*/ 115 w 76"/>
                <a:gd name="T9" fmla="*/ 1128 h 116"/>
                <a:gd name="T10" fmla="*/ 275 w 76"/>
                <a:gd name="T11" fmla="*/ 1241 h 116"/>
                <a:gd name="T12" fmla="*/ 495 w 76"/>
                <a:gd name="T13" fmla="*/ 1384 h 116"/>
                <a:gd name="T14" fmla="*/ 531 w 76"/>
                <a:gd name="T15" fmla="*/ 1241 h 116"/>
                <a:gd name="T16" fmla="*/ 531 w 76"/>
                <a:gd name="T17" fmla="*/ 1169 h 116"/>
                <a:gd name="T18" fmla="*/ 565 w 76"/>
                <a:gd name="T19" fmla="*/ 1169 h 116"/>
                <a:gd name="T20" fmla="*/ 565 w 76"/>
                <a:gd name="T21" fmla="*/ 1275 h 116"/>
                <a:gd name="T22" fmla="*/ 565 w 76"/>
                <a:gd name="T23" fmla="*/ 1339 h 116"/>
                <a:gd name="T24" fmla="*/ 615 w 76"/>
                <a:gd name="T25" fmla="*/ 1384 h 116"/>
                <a:gd name="T26" fmla="*/ 713 w 76"/>
                <a:gd name="T27" fmla="*/ 1491 h 116"/>
                <a:gd name="T28" fmla="*/ 672 w 76"/>
                <a:gd name="T29" fmla="*/ 1605 h 116"/>
                <a:gd name="T30" fmla="*/ 615 w 76"/>
                <a:gd name="T31" fmla="*/ 1625 h 116"/>
                <a:gd name="T32" fmla="*/ 648 w 76"/>
                <a:gd name="T33" fmla="*/ 1849 h 116"/>
                <a:gd name="T34" fmla="*/ 648 w 76"/>
                <a:gd name="T35" fmla="*/ 2105 h 116"/>
                <a:gd name="T36" fmla="*/ 713 w 76"/>
                <a:gd name="T37" fmla="*/ 2064 h 116"/>
                <a:gd name="T38" fmla="*/ 758 w 76"/>
                <a:gd name="T39" fmla="*/ 2030 h 116"/>
                <a:gd name="T40" fmla="*/ 799 w 76"/>
                <a:gd name="T41" fmla="*/ 1992 h 116"/>
                <a:gd name="T42" fmla="*/ 870 w 76"/>
                <a:gd name="T43" fmla="*/ 1896 h 116"/>
                <a:gd name="T44" fmla="*/ 989 w 76"/>
                <a:gd name="T45" fmla="*/ 1815 h 116"/>
                <a:gd name="T46" fmla="*/ 1284 w 76"/>
                <a:gd name="T47" fmla="*/ 1704 h 116"/>
                <a:gd name="T48" fmla="*/ 1284 w 76"/>
                <a:gd name="T49" fmla="*/ 1605 h 116"/>
                <a:gd name="T50" fmla="*/ 1259 w 76"/>
                <a:gd name="T51" fmla="*/ 1519 h 116"/>
                <a:gd name="T52" fmla="*/ 1107 w 76"/>
                <a:gd name="T53" fmla="*/ 1491 h 116"/>
                <a:gd name="T54" fmla="*/ 1072 w 76"/>
                <a:gd name="T55" fmla="*/ 1454 h 116"/>
                <a:gd name="T56" fmla="*/ 1072 w 76"/>
                <a:gd name="T57" fmla="*/ 1419 h 116"/>
                <a:gd name="T58" fmla="*/ 1072 w 76"/>
                <a:gd name="T59" fmla="*/ 1339 h 116"/>
                <a:gd name="T60" fmla="*/ 870 w 76"/>
                <a:gd name="T61" fmla="*/ 1201 h 116"/>
                <a:gd name="T62" fmla="*/ 870 w 76"/>
                <a:gd name="T63" fmla="*/ 1169 h 116"/>
                <a:gd name="T64" fmla="*/ 946 w 76"/>
                <a:gd name="T65" fmla="*/ 1169 h 116"/>
                <a:gd name="T66" fmla="*/ 1168 w 76"/>
                <a:gd name="T67" fmla="*/ 1169 h 116"/>
                <a:gd name="T68" fmla="*/ 1327 w 76"/>
                <a:gd name="T69" fmla="*/ 1128 h 116"/>
                <a:gd name="T70" fmla="*/ 1365 w 76"/>
                <a:gd name="T71" fmla="*/ 1128 h 116"/>
                <a:gd name="T72" fmla="*/ 1284 w 76"/>
                <a:gd name="T73" fmla="*/ 910 h 116"/>
                <a:gd name="T74" fmla="*/ 1211 w 76"/>
                <a:gd name="T75" fmla="*/ 910 h 116"/>
                <a:gd name="T76" fmla="*/ 1146 w 76"/>
                <a:gd name="T77" fmla="*/ 835 h 116"/>
                <a:gd name="T78" fmla="*/ 1072 w 76"/>
                <a:gd name="T79" fmla="*/ 760 h 116"/>
                <a:gd name="T80" fmla="*/ 1146 w 76"/>
                <a:gd name="T81" fmla="*/ 695 h 116"/>
                <a:gd name="T82" fmla="*/ 1401 w 76"/>
                <a:gd name="T83" fmla="*/ 723 h 116"/>
                <a:gd name="T84" fmla="*/ 1441 w 76"/>
                <a:gd name="T85" fmla="*/ 494 h 116"/>
                <a:gd name="T86" fmla="*/ 1401 w 76"/>
                <a:gd name="T87" fmla="*/ 115 h 116"/>
                <a:gd name="T88" fmla="*/ 1327 w 76"/>
                <a:gd name="T89" fmla="*/ 37 h 116"/>
                <a:gd name="T90" fmla="*/ 1259 w 76"/>
                <a:gd name="T91" fmla="*/ 0 h 116"/>
                <a:gd name="T92" fmla="*/ 1146 w 76"/>
                <a:gd name="T93" fmla="*/ 0 h 116"/>
                <a:gd name="T94" fmla="*/ 832 w 76"/>
                <a:gd name="T95" fmla="*/ 115 h 116"/>
                <a:gd name="T96" fmla="*/ 713 w 76"/>
                <a:gd name="T97" fmla="*/ 154 h 116"/>
                <a:gd name="T98" fmla="*/ 672 w 76"/>
                <a:gd name="T99" fmla="*/ 115 h 116"/>
                <a:gd name="T100" fmla="*/ 615 w 76"/>
                <a:gd name="T101" fmla="*/ 115 h 116"/>
                <a:gd name="T102" fmla="*/ 495 w 76"/>
                <a:gd name="T103" fmla="*/ 37 h 116"/>
                <a:gd name="T104" fmla="*/ 458 w 76"/>
                <a:gd name="T105" fmla="*/ 37 h 116"/>
                <a:gd name="T106" fmla="*/ 421 w 76"/>
                <a:gd name="T107" fmla="*/ 65 h 116"/>
                <a:gd name="T108" fmla="*/ 341 w 76"/>
                <a:gd name="T109" fmla="*/ 207 h 116"/>
                <a:gd name="T110" fmla="*/ 275 w 76"/>
                <a:gd name="T111" fmla="*/ 325 h 116"/>
                <a:gd name="T112" fmla="*/ 183 w 76"/>
                <a:gd name="T113" fmla="*/ 392 h 116"/>
                <a:gd name="T114" fmla="*/ 38 w 76"/>
                <a:gd name="T115" fmla="*/ 367 h 116"/>
                <a:gd name="T116" fmla="*/ 0 w 76"/>
                <a:gd name="T117" fmla="*/ 434 h 11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76"/>
                <a:gd name="T178" fmla="*/ 0 h 116"/>
                <a:gd name="T179" fmla="*/ 76 w 76"/>
                <a:gd name="T180" fmla="*/ 116 h 11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76" h="116">
                  <a:moveTo>
                    <a:pt x="0" y="24"/>
                  </a:moveTo>
                  <a:lnTo>
                    <a:pt x="4" y="50"/>
                  </a:lnTo>
                  <a:lnTo>
                    <a:pt x="2" y="54"/>
                  </a:lnTo>
                  <a:lnTo>
                    <a:pt x="2" y="58"/>
                  </a:lnTo>
                  <a:lnTo>
                    <a:pt x="6" y="62"/>
                  </a:lnTo>
                  <a:lnTo>
                    <a:pt x="14" y="68"/>
                  </a:lnTo>
                  <a:lnTo>
                    <a:pt x="26" y="76"/>
                  </a:lnTo>
                  <a:lnTo>
                    <a:pt x="28" y="68"/>
                  </a:lnTo>
                  <a:lnTo>
                    <a:pt x="28" y="64"/>
                  </a:lnTo>
                  <a:lnTo>
                    <a:pt x="30" y="64"/>
                  </a:lnTo>
                  <a:lnTo>
                    <a:pt x="30" y="70"/>
                  </a:lnTo>
                  <a:lnTo>
                    <a:pt x="30" y="74"/>
                  </a:lnTo>
                  <a:lnTo>
                    <a:pt x="32" y="76"/>
                  </a:lnTo>
                  <a:lnTo>
                    <a:pt x="38" y="82"/>
                  </a:lnTo>
                  <a:lnTo>
                    <a:pt x="36" y="88"/>
                  </a:lnTo>
                  <a:lnTo>
                    <a:pt x="32" y="90"/>
                  </a:lnTo>
                  <a:lnTo>
                    <a:pt x="34" y="102"/>
                  </a:lnTo>
                  <a:lnTo>
                    <a:pt x="34" y="116"/>
                  </a:lnTo>
                  <a:lnTo>
                    <a:pt x="38" y="114"/>
                  </a:lnTo>
                  <a:lnTo>
                    <a:pt x="40" y="112"/>
                  </a:lnTo>
                  <a:lnTo>
                    <a:pt x="42" y="110"/>
                  </a:lnTo>
                  <a:lnTo>
                    <a:pt x="46" y="104"/>
                  </a:lnTo>
                  <a:lnTo>
                    <a:pt x="52" y="100"/>
                  </a:lnTo>
                  <a:lnTo>
                    <a:pt x="68" y="94"/>
                  </a:lnTo>
                  <a:lnTo>
                    <a:pt x="68" y="88"/>
                  </a:lnTo>
                  <a:lnTo>
                    <a:pt x="66" y="84"/>
                  </a:lnTo>
                  <a:lnTo>
                    <a:pt x="58" y="82"/>
                  </a:lnTo>
                  <a:lnTo>
                    <a:pt x="56" y="80"/>
                  </a:lnTo>
                  <a:lnTo>
                    <a:pt x="56" y="78"/>
                  </a:lnTo>
                  <a:lnTo>
                    <a:pt x="56" y="74"/>
                  </a:lnTo>
                  <a:lnTo>
                    <a:pt x="46" y="66"/>
                  </a:lnTo>
                  <a:lnTo>
                    <a:pt x="46" y="64"/>
                  </a:lnTo>
                  <a:lnTo>
                    <a:pt x="50" y="64"/>
                  </a:lnTo>
                  <a:lnTo>
                    <a:pt x="62" y="64"/>
                  </a:lnTo>
                  <a:lnTo>
                    <a:pt x="70" y="62"/>
                  </a:lnTo>
                  <a:lnTo>
                    <a:pt x="72" y="62"/>
                  </a:lnTo>
                  <a:lnTo>
                    <a:pt x="68" y="50"/>
                  </a:lnTo>
                  <a:lnTo>
                    <a:pt x="64" y="50"/>
                  </a:lnTo>
                  <a:lnTo>
                    <a:pt x="60" y="46"/>
                  </a:lnTo>
                  <a:lnTo>
                    <a:pt x="56" y="42"/>
                  </a:lnTo>
                  <a:lnTo>
                    <a:pt x="60" y="38"/>
                  </a:lnTo>
                  <a:lnTo>
                    <a:pt x="74" y="40"/>
                  </a:lnTo>
                  <a:lnTo>
                    <a:pt x="76" y="28"/>
                  </a:lnTo>
                  <a:lnTo>
                    <a:pt x="74" y="6"/>
                  </a:lnTo>
                  <a:lnTo>
                    <a:pt x="70" y="2"/>
                  </a:lnTo>
                  <a:lnTo>
                    <a:pt x="66" y="0"/>
                  </a:lnTo>
                  <a:lnTo>
                    <a:pt x="60" y="0"/>
                  </a:lnTo>
                  <a:lnTo>
                    <a:pt x="44" y="6"/>
                  </a:lnTo>
                  <a:lnTo>
                    <a:pt x="38" y="8"/>
                  </a:lnTo>
                  <a:lnTo>
                    <a:pt x="36" y="6"/>
                  </a:lnTo>
                  <a:lnTo>
                    <a:pt x="32" y="6"/>
                  </a:lnTo>
                  <a:lnTo>
                    <a:pt x="26" y="2"/>
                  </a:lnTo>
                  <a:lnTo>
                    <a:pt x="24" y="2"/>
                  </a:lnTo>
                  <a:lnTo>
                    <a:pt x="22" y="4"/>
                  </a:lnTo>
                  <a:lnTo>
                    <a:pt x="18" y="12"/>
                  </a:lnTo>
                  <a:lnTo>
                    <a:pt x="14" y="18"/>
                  </a:lnTo>
                  <a:lnTo>
                    <a:pt x="10" y="22"/>
                  </a:lnTo>
                  <a:lnTo>
                    <a:pt x="2" y="20"/>
                  </a:lnTo>
                  <a:lnTo>
                    <a:pt x="0" y="24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746" name="Freeform 148"/>
            <p:cNvSpPr>
              <a:spLocks/>
            </p:cNvSpPr>
            <p:nvPr/>
          </p:nvSpPr>
          <p:spPr bwMode="auto">
            <a:xfrm>
              <a:off x="4093" y="1876"/>
              <a:ext cx="102" cy="155"/>
            </a:xfrm>
            <a:custGeom>
              <a:avLst/>
              <a:gdLst>
                <a:gd name="T0" fmla="*/ 0 w 76"/>
                <a:gd name="T1" fmla="*/ 434 h 116"/>
                <a:gd name="T2" fmla="*/ 68 w 76"/>
                <a:gd name="T3" fmla="*/ 910 h 116"/>
                <a:gd name="T4" fmla="*/ 38 w 76"/>
                <a:gd name="T5" fmla="*/ 973 h 116"/>
                <a:gd name="T6" fmla="*/ 38 w 76"/>
                <a:gd name="T7" fmla="*/ 1062 h 116"/>
                <a:gd name="T8" fmla="*/ 115 w 76"/>
                <a:gd name="T9" fmla="*/ 1128 h 116"/>
                <a:gd name="T10" fmla="*/ 275 w 76"/>
                <a:gd name="T11" fmla="*/ 1241 h 116"/>
                <a:gd name="T12" fmla="*/ 495 w 76"/>
                <a:gd name="T13" fmla="*/ 1384 h 116"/>
                <a:gd name="T14" fmla="*/ 531 w 76"/>
                <a:gd name="T15" fmla="*/ 1241 h 116"/>
                <a:gd name="T16" fmla="*/ 531 w 76"/>
                <a:gd name="T17" fmla="*/ 1169 h 116"/>
                <a:gd name="T18" fmla="*/ 565 w 76"/>
                <a:gd name="T19" fmla="*/ 1169 h 116"/>
                <a:gd name="T20" fmla="*/ 565 w 76"/>
                <a:gd name="T21" fmla="*/ 1275 h 116"/>
                <a:gd name="T22" fmla="*/ 565 w 76"/>
                <a:gd name="T23" fmla="*/ 1339 h 116"/>
                <a:gd name="T24" fmla="*/ 615 w 76"/>
                <a:gd name="T25" fmla="*/ 1384 h 116"/>
                <a:gd name="T26" fmla="*/ 713 w 76"/>
                <a:gd name="T27" fmla="*/ 1491 h 116"/>
                <a:gd name="T28" fmla="*/ 672 w 76"/>
                <a:gd name="T29" fmla="*/ 1605 h 116"/>
                <a:gd name="T30" fmla="*/ 615 w 76"/>
                <a:gd name="T31" fmla="*/ 1625 h 116"/>
                <a:gd name="T32" fmla="*/ 648 w 76"/>
                <a:gd name="T33" fmla="*/ 1849 h 116"/>
                <a:gd name="T34" fmla="*/ 648 w 76"/>
                <a:gd name="T35" fmla="*/ 2105 h 116"/>
                <a:gd name="T36" fmla="*/ 713 w 76"/>
                <a:gd name="T37" fmla="*/ 2064 h 116"/>
                <a:gd name="T38" fmla="*/ 758 w 76"/>
                <a:gd name="T39" fmla="*/ 2030 h 116"/>
                <a:gd name="T40" fmla="*/ 799 w 76"/>
                <a:gd name="T41" fmla="*/ 1992 h 116"/>
                <a:gd name="T42" fmla="*/ 870 w 76"/>
                <a:gd name="T43" fmla="*/ 1896 h 116"/>
                <a:gd name="T44" fmla="*/ 989 w 76"/>
                <a:gd name="T45" fmla="*/ 1815 h 116"/>
                <a:gd name="T46" fmla="*/ 1284 w 76"/>
                <a:gd name="T47" fmla="*/ 1704 h 116"/>
                <a:gd name="T48" fmla="*/ 1284 w 76"/>
                <a:gd name="T49" fmla="*/ 1605 h 116"/>
                <a:gd name="T50" fmla="*/ 1259 w 76"/>
                <a:gd name="T51" fmla="*/ 1519 h 116"/>
                <a:gd name="T52" fmla="*/ 1107 w 76"/>
                <a:gd name="T53" fmla="*/ 1491 h 116"/>
                <a:gd name="T54" fmla="*/ 1072 w 76"/>
                <a:gd name="T55" fmla="*/ 1454 h 116"/>
                <a:gd name="T56" fmla="*/ 1072 w 76"/>
                <a:gd name="T57" fmla="*/ 1419 h 116"/>
                <a:gd name="T58" fmla="*/ 1072 w 76"/>
                <a:gd name="T59" fmla="*/ 1339 h 116"/>
                <a:gd name="T60" fmla="*/ 870 w 76"/>
                <a:gd name="T61" fmla="*/ 1201 h 116"/>
                <a:gd name="T62" fmla="*/ 870 w 76"/>
                <a:gd name="T63" fmla="*/ 1169 h 116"/>
                <a:gd name="T64" fmla="*/ 946 w 76"/>
                <a:gd name="T65" fmla="*/ 1169 h 116"/>
                <a:gd name="T66" fmla="*/ 1168 w 76"/>
                <a:gd name="T67" fmla="*/ 1169 h 116"/>
                <a:gd name="T68" fmla="*/ 1327 w 76"/>
                <a:gd name="T69" fmla="*/ 1128 h 116"/>
                <a:gd name="T70" fmla="*/ 1365 w 76"/>
                <a:gd name="T71" fmla="*/ 1128 h 116"/>
                <a:gd name="T72" fmla="*/ 1284 w 76"/>
                <a:gd name="T73" fmla="*/ 910 h 116"/>
                <a:gd name="T74" fmla="*/ 1211 w 76"/>
                <a:gd name="T75" fmla="*/ 910 h 116"/>
                <a:gd name="T76" fmla="*/ 1146 w 76"/>
                <a:gd name="T77" fmla="*/ 835 h 116"/>
                <a:gd name="T78" fmla="*/ 1072 w 76"/>
                <a:gd name="T79" fmla="*/ 760 h 116"/>
                <a:gd name="T80" fmla="*/ 1146 w 76"/>
                <a:gd name="T81" fmla="*/ 695 h 116"/>
                <a:gd name="T82" fmla="*/ 1401 w 76"/>
                <a:gd name="T83" fmla="*/ 723 h 116"/>
                <a:gd name="T84" fmla="*/ 1441 w 76"/>
                <a:gd name="T85" fmla="*/ 494 h 116"/>
                <a:gd name="T86" fmla="*/ 1401 w 76"/>
                <a:gd name="T87" fmla="*/ 115 h 116"/>
                <a:gd name="T88" fmla="*/ 1327 w 76"/>
                <a:gd name="T89" fmla="*/ 37 h 116"/>
                <a:gd name="T90" fmla="*/ 1259 w 76"/>
                <a:gd name="T91" fmla="*/ 0 h 116"/>
                <a:gd name="T92" fmla="*/ 1146 w 76"/>
                <a:gd name="T93" fmla="*/ 0 h 116"/>
                <a:gd name="T94" fmla="*/ 832 w 76"/>
                <a:gd name="T95" fmla="*/ 115 h 116"/>
                <a:gd name="T96" fmla="*/ 713 w 76"/>
                <a:gd name="T97" fmla="*/ 154 h 116"/>
                <a:gd name="T98" fmla="*/ 672 w 76"/>
                <a:gd name="T99" fmla="*/ 115 h 116"/>
                <a:gd name="T100" fmla="*/ 615 w 76"/>
                <a:gd name="T101" fmla="*/ 115 h 116"/>
                <a:gd name="T102" fmla="*/ 495 w 76"/>
                <a:gd name="T103" fmla="*/ 37 h 116"/>
                <a:gd name="T104" fmla="*/ 458 w 76"/>
                <a:gd name="T105" fmla="*/ 37 h 116"/>
                <a:gd name="T106" fmla="*/ 421 w 76"/>
                <a:gd name="T107" fmla="*/ 65 h 116"/>
                <a:gd name="T108" fmla="*/ 341 w 76"/>
                <a:gd name="T109" fmla="*/ 207 h 116"/>
                <a:gd name="T110" fmla="*/ 275 w 76"/>
                <a:gd name="T111" fmla="*/ 325 h 116"/>
                <a:gd name="T112" fmla="*/ 183 w 76"/>
                <a:gd name="T113" fmla="*/ 392 h 116"/>
                <a:gd name="T114" fmla="*/ 38 w 76"/>
                <a:gd name="T115" fmla="*/ 367 h 116"/>
                <a:gd name="T116" fmla="*/ 0 w 76"/>
                <a:gd name="T117" fmla="*/ 434 h 11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76"/>
                <a:gd name="T178" fmla="*/ 0 h 116"/>
                <a:gd name="T179" fmla="*/ 76 w 76"/>
                <a:gd name="T180" fmla="*/ 116 h 11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76" h="116">
                  <a:moveTo>
                    <a:pt x="0" y="24"/>
                  </a:moveTo>
                  <a:lnTo>
                    <a:pt x="4" y="50"/>
                  </a:lnTo>
                  <a:lnTo>
                    <a:pt x="2" y="54"/>
                  </a:lnTo>
                  <a:lnTo>
                    <a:pt x="2" y="58"/>
                  </a:lnTo>
                  <a:lnTo>
                    <a:pt x="6" y="62"/>
                  </a:lnTo>
                  <a:lnTo>
                    <a:pt x="14" y="68"/>
                  </a:lnTo>
                  <a:lnTo>
                    <a:pt x="26" y="76"/>
                  </a:lnTo>
                  <a:lnTo>
                    <a:pt x="28" y="68"/>
                  </a:lnTo>
                  <a:lnTo>
                    <a:pt x="28" y="64"/>
                  </a:lnTo>
                  <a:lnTo>
                    <a:pt x="30" y="64"/>
                  </a:lnTo>
                  <a:lnTo>
                    <a:pt x="30" y="70"/>
                  </a:lnTo>
                  <a:lnTo>
                    <a:pt x="30" y="74"/>
                  </a:lnTo>
                  <a:lnTo>
                    <a:pt x="32" y="76"/>
                  </a:lnTo>
                  <a:lnTo>
                    <a:pt x="38" y="82"/>
                  </a:lnTo>
                  <a:lnTo>
                    <a:pt x="36" y="88"/>
                  </a:lnTo>
                  <a:lnTo>
                    <a:pt x="32" y="90"/>
                  </a:lnTo>
                  <a:lnTo>
                    <a:pt x="34" y="102"/>
                  </a:lnTo>
                  <a:lnTo>
                    <a:pt x="34" y="116"/>
                  </a:lnTo>
                  <a:lnTo>
                    <a:pt x="38" y="114"/>
                  </a:lnTo>
                  <a:lnTo>
                    <a:pt x="40" y="112"/>
                  </a:lnTo>
                  <a:lnTo>
                    <a:pt x="42" y="110"/>
                  </a:lnTo>
                  <a:lnTo>
                    <a:pt x="46" y="104"/>
                  </a:lnTo>
                  <a:lnTo>
                    <a:pt x="52" y="100"/>
                  </a:lnTo>
                  <a:lnTo>
                    <a:pt x="68" y="94"/>
                  </a:lnTo>
                  <a:lnTo>
                    <a:pt x="68" y="88"/>
                  </a:lnTo>
                  <a:lnTo>
                    <a:pt x="66" y="84"/>
                  </a:lnTo>
                  <a:lnTo>
                    <a:pt x="58" y="82"/>
                  </a:lnTo>
                  <a:lnTo>
                    <a:pt x="56" y="80"/>
                  </a:lnTo>
                  <a:lnTo>
                    <a:pt x="56" y="78"/>
                  </a:lnTo>
                  <a:lnTo>
                    <a:pt x="56" y="74"/>
                  </a:lnTo>
                  <a:lnTo>
                    <a:pt x="46" y="66"/>
                  </a:lnTo>
                  <a:lnTo>
                    <a:pt x="46" y="64"/>
                  </a:lnTo>
                  <a:lnTo>
                    <a:pt x="50" y="64"/>
                  </a:lnTo>
                  <a:lnTo>
                    <a:pt x="62" y="64"/>
                  </a:lnTo>
                  <a:lnTo>
                    <a:pt x="70" y="62"/>
                  </a:lnTo>
                  <a:lnTo>
                    <a:pt x="72" y="62"/>
                  </a:lnTo>
                  <a:lnTo>
                    <a:pt x="68" y="50"/>
                  </a:lnTo>
                  <a:lnTo>
                    <a:pt x="64" y="50"/>
                  </a:lnTo>
                  <a:lnTo>
                    <a:pt x="60" y="46"/>
                  </a:lnTo>
                  <a:lnTo>
                    <a:pt x="56" y="42"/>
                  </a:lnTo>
                  <a:lnTo>
                    <a:pt x="60" y="38"/>
                  </a:lnTo>
                  <a:lnTo>
                    <a:pt x="74" y="40"/>
                  </a:lnTo>
                  <a:lnTo>
                    <a:pt x="76" y="28"/>
                  </a:lnTo>
                  <a:lnTo>
                    <a:pt x="74" y="6"/>
                  </a:lnTo>
                  <a:lnTo>
                    <a:pt x="70" y="2"/>
                  </a:lnTo>
                  <a:lnTo>
                    <a:pt x="66" y="0"/>
                  </a:lnTo>
                  <a:lnTo>
                    <a:pt x="60" y="0"/>
                  </a:lnTo>
                  <a:lnTo>
                    <a:pt x="44" y="6"/>
                  </a:lnTo>
                  <a:lnTo>
                    <a:pt x="38" y="8"/>
                  </a:lnTo>
                  <a:lnTo>
                    <a:pt x="36" y="6"/>
                  </a:lnTo>
                  <a:lnTo>
                    <a:pt x="32" y="6"/>
                  </a:lnTo>
                  <a:lnTo>
                    <a:pt x="26" y="2"/>
                  </a:lnTo>
                  <a:lnTo>
                    <a:pt x="24" y="2"/>
                  </a:lnTo>
                  <a:lnTo>
                    <a:pt x="22" y="4"/>
                  </a:lnTo>
                  <a:lnTo>
                    <a:pt x="18" y="12"/>
                  </a:lnTo>
                  <a:lnTo>
                    <a:pt x="14" y="18"/>
                  </a:lnTo>
                  <a:lnTo>
                    <a:pt x="10" y="22"/>
                  </a:lnTo>
                  <a:lnTo>
                    <a:pt x="2" y="20"/>
                  </a:lnTo>
                  <a:lnTo>
                    <a:pt x="0" y="24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747" name="Freeform 149"/>
            <p:cNvSpPr>
              <a:spLocks/>
            </p:cNvSpPr>
            <p:nvPr/>
          </p:nvSpPr>
          <p:spPr bwMode="auto">
            <a:xfrm>
              <a:off x="4112" y="2427"/>
              <a:ext cx="436" cy="257"/>
            </a:xfrm>
            <a:custGeom>
              <a:avLst/>
              <a:gdLst>
                <a:gd name="T0" fmla="*/ 5970 w 326"/>
                <a:gd name="T1" fmla="*/ 1621 h 192"/>
                <a:gd name="T2" fmla="*/ 5529 w 326"/>
                <a:gd name="T3" fmla="*/ 1472 h 192"/>
                <a:gd name="T4" fmla="*/ 5379 w 326"/>
                <a:gd name="T5" fmla="*/ 1431 h 192"/>
                <a:gd name="T6" fmla="*/ 5311 w 326"/>
                <a:gd name="T7" fmla="*/ 1518 h 192"/>
                <a:gd name="T8" fmla="*/ 5241 w 326"/>
                <a:gd name="T9" fmla="*/ 1472 h 192"/>
                <a:gd name="T10" fmla="*/ 5196 w 326"/>
                <a:gd name="T11" fmla="*/ 1069 h 192"/>
                <a:gd name="T12" fmla="*/ 4764 w 326"/>
                <a:gd name="T13" fmla="*/ 973 h 192"/>
                <a:gd name="T14" fmla="*/ 4579 w 326"/>
                <a:gd name="T15" fmla="*/ 885 h 192"/>
                <a:gd name="T16" fmla="*/ 4496 w 326"/>
                <a:gd name="T17" fmla="*/ 928 h 192"/>
                <a:gd name="T18" fmla="*/ 4543 w 326"/>
                <a:gd name="T19" fmla="*/ 1185 h 192"/>
                <a:gd name="T20" fmla="*/ 4331 w 326"/>
                <a:gd name="T21" fmla="*/ 1211 h 192"/>
                <a:gd name="T22" fmla="*/ 4105 w 326"/>
                <a:gd name="T23" fmla="*/ 1211 h 192"/>
                <a:gd name="T24" fmla="*/ 3999 w 326"/>
                <a:gd name="T25" fmla="*/ 928 h 192"/>
                <a:gd name="T26" fmla="*/ 3919 w 326"/>
                <a:gd name="T27" fmla="*/ 815 h 192"/>
                <a:gd name="T28" fmla="*/ 4022 w 326"/>
                <a:gd name="T29" fmla="*/ 771 h 192"/>
                <a:gd name="T30" fmla="*/ 4105 w 326"/>
                <a:gd name="T31" fmla="*/ 638 h 192"/>
                <a:gd name="T32" fmla="*/ 3965 w 326"/>
                <a:gd name="T33" fmla="*/ 482 h 192"/>
                <a:gd name="T34" fmla="*/ 3813 w 326"/>
                <a:gd name="T35" fmla="*/ 482 h 192"/>
                <a:gd name="T36" fmla="*/ 3699 w 326"/>
                <a:gd name="T37" fmla="*/ 406 h 192"/>
                <a:gd name="T38" fmla="*/ 3624 w 326"/>
                <a:gd name="T39" fmla="*/ 289 h 192"/>
                <a:gd name="T40" fmla="*/ 3362 w 326"/>
                <a:gd name="T41" fmla="*/ 254 h 192"/>
                <a:gd name="T42" fmla="*/ 3218 w 326"/>
                <a:gd name="T43" fmla="*/ 178 h 192"/>
                <a:gd name="T44" fmla="*/ 3155 w 326"/>
                <a:gd name="T45" fmla="*/ 37 h 192"/>
                <a:gd name="T46" fmla="*/ 2863 w 326"/>
                <a:gd name="T47" fmla="*/ 0 h 192"/>
                <a:gd name="T48" fmla="*/ 2560 w 326"/>
                <a:gd name="T49" fmla="*/ 115 h 192"/>
                <a:gd name="T50" fmla="*/ 2274 w 326"/>
                <a:gd name="T51" fmla="*/ 37 h 192"/>
                <a:gd name="T52" fmla="*/ 1904 w 326"/>
                <a:gd name="T53" fmla="*/ 178 h 192"/>
                <a:gd name="T54" fmla="*/ 1424 w 326"/>
                <a:gd name="T55" fmla="*/ 254 h 192"/>
                <a:gd name="T56" fmla="*/ 884 w 326"/>
                <a:gd name="T57" fmla="*/ 557 h 192"/>
                <a:gd name="T58" fmla="*/ 481 w 326"/>
                <a:gd name="T59" fmla="*/ 661 h 192"/>
                <a:gd name="T60" fmla="*/ 154 w 326"/>
                <a:gd name="T61" fmla="*/ 518 h 192"/>
                <a:gd name="T62" fmla="*/ 0 w 326"/>
                <a:gd name="T63" fmla="*/ 638 h 192"/>
                <a:gd name="T64" fmla="*/ 333 w 326"/>
                <a:gd name="T65" fmla="*/ 1143 h 192"/>
                <a:gd name="T66" fmla="*/ 282 w 326"/>
                <a:gd name="T67" fmla="*/ 1302 h 192"/>
                <a:gd name="T68" fmla="*/ 333 w 326"/>
                <a:gd name="T69" fmla="*/ 1621 h 192"/>
                <a:gd name="T70" fmla="*/ 544 w 326"/>
                <a:gd name="T71" fmla="*/ 2032 h 192"/>
                <a:gd name="T72" fmla="*/ 847 w 326"/>
                <a:gd name="T73" fmla="*/ 2288 h 192"/>
                <a:gd name="T74" fmla="*/ 1091 w 326"/>
                <a:gd name="T75" fmla="*/ 2578 h 192"/>
                <a:gd name="T76" fmla="*/ 1459 w 326"/>
                <a:gd name="T77" fmla="*/ 3223 h 192"/>
                <a:gd name="T78" fmla="*/ 1507 w 326"/>
                <a:gd name="T79" fmla="*/ 3328 h 192"/>
                <a:gd name="T80" fmla="*/ 1792 w 326"/>
                <a:gd name="T81" fmla="*/ 3472 h 192"/>
                <a:gd name="T82" fmla="*/ 1830 w 326"/>
                <a:gd name="T83" fmla="*/ 3544 h 192"/>
                <a:gd name="T84" fmla="*/ 2015 w 326"/>
                <a:gd name="T85" fmla="*/ 3502 h 192"/>
                <a:gd name="T86" fmla="*/ 2274 w 326"/>
                <a:gd name="T87" fmla="*/ 3366 h 192"/>
                <a:gd name="T88" fmla="*/ 2674 w 326"/>
                <a:gd name="T89" fmla="*/ 2842 h 192"/>
                <a:gd name="T90" fmla="*/ 3218 w 326"/>
                <a:gd name="T91" fmla="*/ 3032 h 192"/>
                <a:gd name="T92" fmla="*/ 3330 w 326"/>
                <a:gd name="T93" fmla="*/ 3032 h 192"/>
                <a:gd name="T94" fmla="*/ 3483 w 326"/>
                <a:gd name="T95" fmla="*/ 3171 h 192"/>
                <a:gd name="T96" fmla="*/ 3524 w 326"/>
                <a:gd name="T97" fmla="*/ 3328 h 192"/>
                <a:gd name="T98" fmla="*/ 3699 w 326"/>
                <a:gd name="T99" fmla="*/ 3328 h 192"/>
                <a:gd name="T100" fmla="*/ 3885 w 326"/>
                <a:gd name="T101" fmla="*/ 3290 h 192"/>
                <a:gd name="T102" fmla="*/ 4579 w 326"/>
                <a:gd name="T103" fmla="*/ 3259 h 192"/>
                <a:gd name="T104" fmla="*/ 5057 w 326"/>
                <a:gd name="T105" fmla="*/ 3097 h 192"/>
                <a:gd name="T106" fmla="*/ 5196 w 326"/>
                <a:gd name="T107" fmla="*/ 2685 h 192"/>
                <a:gd name="T108" fmla="*/ 5425 w 326"/>
                <a:gd name="T109" fmla="*/ 2408 h 192"/>
                <a:gd name="T110" fmla="*/ 5854 w 326"/>
                <a:gd name="T111" fmla="*/ 2170 h 19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326"/>
                <a:gd name="T169" fmla="*/ 0 h 192"/>
                <a:gd name="T170" fmla="*/ 326 w 326"/>
                <a:gd name="T171" fmla="*/ 192 h 192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326" h="192">
                  <a:moveTo>
                    <a:pt x="326" y="112"/>
                  </a:moveTo>
                  <a:lnTo>
                    <a:pt x="326" y="88"/>
                  </a:lnTo>
                  <a:lnTo>
                    <a:pt x="308" y="84"/>
                  </a:lnTo>
                  <a:lnTo>
                    <a:pt x="302" y="80"/>
                  </a:lnTo>
                  <a:lnTo>
                    <a:pt x="296" y="78"/>
                  </a:lnTo>
                  <a:lnTo>
                    <a:pt x="294" y="78"/>
                  </a:lnTo>
                  <a:lnTo>
                    <a:pt x="292" y="82"/>
                  </a:lnTo>
                  <a:lnTo>
                    <a:pt x="290" y="82"/>
                  </a:lnTo>
                  <a:lnTo>
                    <a:pt x="286" y="82"/>
                  </a:lnTo>
                  <a:lnTo>
                    <a:pt x="286" y="80"/>
                  </a:lnTo>
                  <a:lnTo>
                    <a:pt x="284" y="74"/>
                  </a:lnTo>
                  <a:lnTo>
                    <a:pt x="284" y="58"/>
                  </a:lnTo>
                  <a:lnTo>
                    <a:pt x="270" y="54"/>
                  </a:lnTo>
                  <a:lnTo>
                    <a:pt x="260" y="52"/>
                  </a:lnTo>
                  <a:lnTo>
                    <a:pt x="252" y="48"/>
                  </a:lnTo>
                  <a:lnTo>
                    <a:pt x="250" y="48"/>
                  </a:lnTo>
                  <a:lnTo>
                    <a:pt x="248" y="50"/>
                  </a:lnTo>
                  <a:lnTo>
                    <a:pt x="246" y="50"/>
                  </a:lnTo>
                  <a:lnTo>
                    <a:pt x="244" y="52"/>
                  </a:lnTo>
                  <a:lnTo>
                    <a:pt x="248" y="64"/>
                  </a:lnTo>
                  <a:lnTo>
                    <a:pt x="244" y="66"/>
                  </a:lnTo>
                  <a:lnTo>
                    <a:pt x="236" y="66"/>
                  </a:lnTo>
                  <a:lnTo>
                    <a:pt x="228" y="66"/>
                  </a:lnTo>
                  <a:lnTo>
                    <a:pt x="224" y="66"/>
                  </a:lnTo>
                  <a:lnTo>
                    <a:pt x="222" y="62"/>
                  </a:lnTo>
                  <a:lnTo>
                    <a:pt x="218" y="50"/>
                  </a:lnTo>
                  <a:lnTo>
                    <a:pt x="214" y="46"/>
                  </a:lnTo>
                  <a:lnTo>
                    <a:pt x="214" y="44"/>
                  </a:lnTo>
                  <a:lnTo>
                    <a:pt x="216" y="42"/>
                  </a:lnTo>
                  <a:lnTo>
                    <a:pt x="220" y="42"/>
                  </a:lnTo>
                  <a:lnTo>
                    <a:pt x="222" y="40"/>
                  </a:lnTo>
                  <a:lnTo>
                    <a:pt x="224" y="34"/>
                  </a:lnTo>
                  <a:lnTo>
                    <a:pt x="222" y="30"/>
                  </a:lnTo>
                  <a:lnTo>
                    <a:pt x="216" y="26"/>
                  </a:lnTo>
                  <a:lnTo>
                    <a:pt x="212" y="26"/>
                  </a:lnTo>
                  <a:lnTo>
                    <a:pt x="208" y="26"/>
                  </a:lnTo>
                  <a:lnTo>
                    <a:pt x="204" y="24"/>
                  </a:lnTo>
                  <a:lnTo>
                    <a:pt x="202" y="22"/>
                  </a:lnTo>
                  <a:lnTo>
                    <a:pt x="202" y="18"/>
                  </a:lnTo>
                  <a:lnTo>
                    <a:pt x="198" y="16"/>
                  </a:lnTo>
                  <a:lnTo>
                    <a:pt x="192" y="12"/>
                  </a:lnTo>
                  <a:lnTo>
                    <a:pt x="184" y="14"/>
                  </a:lnTo>
                  <a:lnTo>
                    <a:pt x="180" y="12"/>
                  </a:lnTo>
                  <a:lnTo>
                    <a:pt x="176" y="10"/>
                  </a:lnTo>
                  <a:lnTo>
                    <a:pt x="174" y="6"/>
                  </a:lnTo>
                  <a:lnTo>
                    <a:pt x="172" y="2"/>
                  </a:lnTo>
                  <a:lnTo>
                    <a:pt x="162" y="0"/>
                  </a:lnTo>
                  <a:lnTo>
                    <a:pt x="156" y="0"/>
                  </a:lnTo>
                  <a:lnTo>
                    <a:pt x="150" y="8"/>
                  </a:lnTo>
                  <a:lnTo>
                    <a:pt x="140" y="6"/>
                  </a:lnTo>
                  <a:lnTo>
                    <a:pt x="134" y="8"/>
                  </a:lnTo>
                  <a:lnTo>
                    <a:pt x="124" y="2"/>
                  </a:lnTo>
                  <a:lnTo>
                    <a:pt x="116" y="6"/>
                  </a:lnTo>
                  <a:lnTo>
                    <a:pt x="104" y="10"/>
                  </a:lnTo>
                  <a:lnTo>
                    <a:pt x="90" y="8"/>
                  </a:lnTo>
                  <a:lnTo>
                    <a:pt x="78" y="14"/>
                  </a:lnTo>
                  <a:lnTo>
                    <a:pt x="68" y="24"/>
                  </a:lnTo>
                  <a:lnTo>
                    <a:pt x="48" y="30"/>
                  </a:lnTo>
                  <a:lnTo>
                    <a:pt x="30" y="32"/>
                  </a:lnTo>
                  <a:lnTo>
                    <a:pt x="26" y="36"/>
                  </a:lnTo>
                  <a:lnTo>
                    <a:pt x="12" y="38"/>
                  </a:lnTo>
                  <a:lnTo>
                    <a:pt x="8" y="28"/>
                  </a:lnTo>
                  <a:lnTo>
                    <a:pt x="2" y="26"/>
                  </a:lnTo>
                  <a:lnTo>
                    <a:pt x="0" y="34"/>
                  </a:lnTo>
                  <a:lnTo>
                    <a:pt x="12" y="52"/>
                  </a:lnTo>
                  <a:lnTo>
                    <a:pt x="18" y="62"/>
                  </a:lnTo>
                  <a:lnTo>
                    <a:pt x="18" y="66"/>
                  </a:lnTo>
                  <a:lnTo>
                    <a:pt x="16" y="70"/>
                  </a:lnTo>
                  <a:lnTo>
                    <a:pt x="16" y="80"/>
                  </a:lnTo>
                  <a:lnTo>
                    <a:pt x="18" y="88"/>
                  </a:lnTo>
                  <a:lnTo>
                    <a:pt x="20" y="96"/>
                  </a:lnTo>
                  <a:lnTo>
                    <a:pt x="30" y="110"/>
                  </a:lnTo>
                  <a:lnTo>
                    <a:pt x="38" y="114"/>
                  </a:lnTo>
                  <a:lnTo>
                    <a:pt x="46" y="124"/>
                  </a:lnTo>
                  <a:lnTo>
                    <a:pt x="54" y="132"/>
                  </a:lnTo>
                  <a:lnTo>
                    <a:pt x="60" y="140"/>
                  </a:lnTo>
                  <a:lnTo>
                    <a:pt x="68" y="158"/>
                  </a:lnTo>
                  <a:lnTo>
                    <a:pt x="80" y="174"/>
                  </a:lnTo>
                  <a:lnTo>
                    <a:pt x="80" y="178"/>
                  </a:lnTo>
                  <a:lnTo>
                    <a:pt x="82" y="180"/>
                  </a:lnTo>
                  <a:lnTo>
                    <a:pt x="84" y="182"/>
                  </a:lnTo>
                  <a:lnTo>
                    <a:pt x="98" y="188"/>
                  </a:lnTo>
                  <a:lnTo>
                    <a:pt x="98" y="192"/>
                  </a:lnTo>
                  <a:lnTo>
                    <a:pt x="100" y="192"/>
                  </a:lnTo>
                  <a:lnTo>
                    <a:pt x="102" y="192"/>
                  </a:lnTo>
                  <a:lnTo>
                    <a:pt x="110" y="190"/>
                  </a:lnTo>
                  <a:lnTo>
                    <a:pt x="112" y="186"/>
                  </a:lnTo>
                  <a:lnTo>
                    <a:pt x="124" y="182"/>
                  </a:lnTo>
                  <a:lnTo>
                    <a:pt x="132" y="172"/>
                  </a:lnTo>
                  <a:lnTo>
                    <a:pt x="146" y="154"/>
                  </a:lnTo>
                  <a:lnTo>
                    <a:pt x="160" y="156"/>
                  </a:lnTo>
                  <a:lnTo>
                    <a:pt x="176" y="164"/>
                  </a:lnTo>
                  <a:lnTo>
                    <a:pt x="180" y="164"/>
                  </a:lnTo>
                  <a:lnTo>
                    <a:pt x="182" y="164"/>
                  </a:lnTo>
                  <a:lnTo>
                    <a:pt x="186" y="168"/>
                  </a:lnTo>
                  <a:lnTo>
                    <a:pt x="190" y="172"/>
                  </a:lnTo>
                  <a:lnTo>
                    <a:pt x="192" y="176"/>
                  </a:lnTo>
                  <a:lnTo>
                    <a:pt x="192" y="180"/>
                  </a:lnTo>
                  <a:lnTo>
                    <a:pt x="196" y="180"/>
                  </a:lnTo>
                  <a:lnTo>
                    <a:pt x="202" y="180"/>
                  </a:lnTo>
                  <a:lnTo>
                    <a:pt x="208" y="180"/>
                  </a:lnTo>
                  <a:lnTo>
                    <a:pt x="212" y="178"/>
                  </a:lnTo>
                  <a:lnTo>
                    <a:pt x="222" y="172"/>
                  </a:lnTo>
                  <a:lnTo>
                    <a:pt x="250" y="176"/>
                  </a:lnTo>
                  <a:lnTo>
                    <a:pt x="264" y="176"/>
                  </a:lnTo>
                  <a:lnTo>
                    <a:pt x="276" y="168"/>
                  </a:lnTo>
                  <a:lnTo>
                    <a:pt x="278" y="158"/>
                  </a:lnTo>
                  <a:lnTo>
                    <a:pt x="284" y="146"/>
                  </a:lnTo>
                  <a:lnTo>
                    <a:pt x="292" y="136"/>
                  </a:lnTo>
                  <a:lnTo>
                    <a:pt x="296" y="130"/>
                  </a:lnTo>
                  <a:lnTo>
                    <a:pt x="300" y="126"/>
                  </a:lnTo>
                  <a:lnTo>
                    <a:pt x="320" y="118"/>
                  </a:lnTo>
                  <a:lnTo>
                    <a:pt x="326" y="112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748" name="Freeform 150"/>
            <p:cNvSpPr>
              <a:spLocks/>
            </p:cNvSpPr>
            <p:nvPr/>
          </p:nvSpPr>
          <p:spPr bwMode="auto">
            <a:xfrm>
              <a:off x="4112" y="2427"/>
              <a:ext cx="436" cy="257"/>
            </a:xfrm>
            <a:custGeom>
              <a:avLst/>
              <a:gdLst>
                <a:gd name="T0" fmla="*/ 5970 w 326"/>
                <a:gd name="T1" fmla="*/ 1621 h 192"/>
                <a:gd name="T2" fmla="*/ 5529 w 326"/>
                <a:gd name="T3" fmla="*/ 1472 h 192"/>
                <a:gd name="T4" fmla="*/ 5379 w 326"/>
                <a:gd name="T5" fmla="*/ 1431 h 192"/>
                <a:gd name="T6" fmla="*/ 5311 w 326"/>
                <a:gd name="T7" fmla="*/ 1518 h 192"/>
                <a:gd name="T8" fmla="*/ 5241 w 326"/>
                <a:gd name="T9" fmla="*/ 1472 h 192"/>
                <a:gd name="T10" fmla="*/ 5196 w 326"/>
                <a:gd name="T11" fmla="*/ 1069 h 192"/>
                <a:gd name="T12" fmla="*/ 4764 w 326"/>
                <a:gd name="T13" fmla="*/ 973 h 192"/>
                <a:gd name="T14" fmla="*/ 4579 w 326"/>
                <a:gd name="T15" fmla="*/ 885 h 192"/>
                <a:gd name="T16" fmla="*/ 4496 w 326"/>
                <a:gd name="T17" fmla="*/ 928 h 192"/>
                <a:gd name="T18" fmla="*/ 4543 w 326"/>
                <a:gd name="T19" fmla="*/ 1185 h 192"/>
                <a:gd name="T20" fmla="*/ 4331 w 326"/>
                <a:gd name="T21" fmla="*/ 1211 h 192"/>
                <a:gd name="T22" fmla="*/ 4105 w 326"/>
                <a:gd name="T23" fmla="*/ 1211 h 192"/>
                <a:gd name="T24" fmla="*/ 3999 w 326"/>
                <a:gd name="T25" fmla="*/ 928 h 192"/>
                <a:gd name="T26" fmla="*/ 3919 w 326"/>
                <a:gd name="T27" fmla="*/ 815 h 192"/>
                <a:gd name="T28" fmla="*/ 4022 w 326"/>
                <a:gd name="T29" fmla="*/ 771 h 192"/>
                <a:gd name="T30" fmla="*/ 4105 w 326"/>
                <a:gd name="T31" fmla="*/ 638 h 192"/>
                <a:gd name="T32" fmla="*/ 3965 w 326"/>
                <a:gd name="T33" fmla="*/ 482 h 192"/>
                <a:gd name="T34" fmla="*/ 3813 w 326"/>
                <a:gd name="T35" fmla="*/ 482 h 192"/>
                <a:gd name="T36" fmla="*/ 3699 w 326"/>
                <a:gd name="T37" fmla="*/ 406 h 192"/>
                <a:gd name="T38" fmla="*/ 3624 w 326"/>
                <a:gd name="T39" fmla="*/ 289 h 192"/>
                <a:gd name="T40" fmla="*/ 3362 w 326"/>
                <a:gd name="T41" fmla="*/ 254 h 192"/>
                <a:gd name="T42" fmla="*/ 3218 w 326"/>
                <a:gd name="T43" fmla="*/ 178 h 192"/>
                <a:gd name="T44" fmla="*/ 3155 w 326"/>
                <a:gd name="T45" fmla="*/ 37 h 192"/>
                <a:gd name="T46" fmla="*/ 2863 w 326"/>
                <a:gd name="T47" fmla="*/ 0 h 192"/>
                <a:gd name="T48" fmla="*/ 2560 w 326"/>
                <a:gd name="T49" fmla="*/ 115 h 192"/>
                <a:gd name="T50" fmla="*/ 2274 w 326"/>
                <a:gd name="T51" fmla="*/ 37 h 192"/>
                <a:gd name="T52" fmla="*/ 1904 w 326"/>
                <a:gd name="T53" fmla="*/ 178 h 192"/>
                <a:gd name="T54" fmla="*/ 1424 w 326"/>
                <a:gd name="T55" fmla="*/ 254 h 192"/>
                <a:gd name="T56" fmla="*/ 884 w 326"/>
                <a:gd name="T57" fmla="*/ 557 h 192"/>
                <a:gd name="T58" fmla="*/ 481 w 326"/>
                <a:gd name="T59" fmla="*/ 661 h 192"/>
                <a:gd name="T60" fmla="*/ 154 w 326"/>
                <a:gd name="T61" fmla="*/ 518 h 192"/>
                <a:gd name="T62" fmla="*/ 0 w 326"/>
                <a:gd name="T63" fmla="*/ 638 h 192"/>
                <a:gd name="T64" fmla="*/ 333 w 326"/>
                <a:gd name="T65" fmla="*/ 1143 h 192"/>
                <a:gd name="T66" fmla="*/ 282 w 326"/>
                <a:gd name="T67" fmla="*/ 1302 h 192"/>
                <a:gd name="T68" fmla="*/ 333 w 326"/>
                <a:gd name="T69" fmla="*/ 1621 h 192"/>
                <a:gd name="T70" fmla="*/ 544 w 326"/>
                <a:gd name="T71" fmla="*/ 2032 h 192"/>
                <a:gd name="T72" fmla="*/ 847 w 326"/>
                <a:gd name="T73" fmla="*/ 2288 h 192"/>
                <a:gd name="T74" fmla="*/ 1091 w 326"/>
                <a:gd name="T75" fmla="*/ 2578 h 192"/>
                <a:gd name="T76" fmla="*/ 1459 w 326"/>
                <a:gd name="T77" fmla="*/ 3223 h 192"/>
                <a:gd name="T78" fmla="*/ 1507 w 326"/>
                <a:gd name="T79" fmla="*/ 3328 h 192"/>
                <a:gd name="T80" fmla="*/ 1792 w 326"/>
                <a:gd name="T81" fmla="*/ 3472 h 192"/>
                <a:gd name="T82" fmla="*/ 1830 w 326"/>
                <a:gd name="T83" fmla="*/ 3544 h 192"/>
                <a:gd name="T84" fmla="*/ 2015 w 326"/>
                <a:gd name="T85" fmla="*/ 3502 h 192"/>
                <a:gd name="T86" fmla="*/ 2274 w 326"/>
                <a:gd name="T87" fmla="*/ 3366 h 192"/>
                <a:gd name="T88" fmla="*/ 2674 w 326"/>
                <a:gd name="T89" fmla="*/ 2842 h 192"/>
                <a:gd name="T90" fmla="*/ 3218 w 326"/>
                <a:gd name="T91" fmla="*/ 3032 h 192"/>
                <a:gd name="T92" fmla="*/ 3330 w 326"/>
                <a:gd name="T93" fmla="*/ 3032 h 192"/>
                <a:gd name="T94" fmla="*/ 3483 w 326"/>
                <a:gd name="T95" fmla="*/ 3171 h 192"/>
                <a:gd name="T96" fmla="*/ 3524 w 326"/>
                <a:gd name="T97" fmla="*/ 3328 h 192"/>
                <a:gd name="T98" fmla="*/ 3699 w 326"/>
                <a:gd name="T99" fmla="*/ 3328 h 192"/>
                <a:gd name="T100" fmla="*/ 3885 w 326"/>
                <a:gd name="T101" fmla="*/ 3290 h 192"/>
                <a:gd name="T102" fmla="*/ 4579 w 326"/>
                <a:gd name="T103" fmla="*/ 3259 h 192"/>
                <a:gd name="T104" fmla="*/ 5057 w 326"/>
                <a:gd name="T105" fmla="*/ 3097 h 192"/>
                <a:gd name="T106" fmla="*/ 5196 w 326"/>
                <a:gd name="T107" fmla="*/ 2685 h 192"/>
                <a:gd name="T108" fmla="*/ 5425 w 326"/>
                <a:gd name="T109" fmla="*/ 2408 h 192"/>
                <a:gd name="T110" fmla="*/ 5854 w 326"/>
                <a:gd name="T111" fmla="*/ 2170 h 19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326"/>
                <a:gd name="T169" fmla="*/ 0 h 192"/>
                <a:gd name="T170" fmla="*/ 326 w 326"/>
                <a:gd name="T171" fmla="*/ 192 h 192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326" h="192">
                  <a:moveTo>
                    <a:pt x="326" y="112"/>
                  </a:moveTo>
                  <a:lnTo>
                    <a:pt x="326" y="88"/>
                  </a:lnTo>
                  <a:lnTo>
                    <a:pt x="308" y="84"/>
                  </a:lnTo>
                  <a:lnTo>
                    <a:pt x="302" y="80"/>
                  </a:lnTo>
                  <a:lnTo>
                    <a:pt x="296" y="78"/>
                  </a:lnTo>
                  <a:lnTo>
                    <a:pt x="294" y="78"/>
                  </a:lnTo>
                  <a:lnTo>
                    <a:pt x="292" y="82"/>
                  </a:lnTo>
                  <a:lnTo>
                    <a:pt x="290" y="82"/>
                  </a:lnTo>
                  <a:lnTo>
                    <a:pt x="286" y="82"/>
                  </a:lnTo>
                  <a:lnTo>
                    <a:pt x="286" y="80"/>
                  </a:lnTo>
                  <a:lnTo>
                    <a:pt x="284" y="74"/>
                  </a:lnTo>
                  <a:lnTo>
                    <a:pt x="284" y="58"/>
                  </a:lnTo>
                  <a:lnTo>
                    <a:pt x="270" y="54"/>
                  </a:lnTo>
                  <a:lnTo>
                    <a:pt x="260" y="52"/>
                  </a:lnTo>
                  <a:lnTo>
                    <a:pt x="252" y="48"/>
                  </a:lnTo>
                  <a:lnTo>
                    <a:pt x="250" y="48"/>
                  </a:lnTo>
                  <a:lnTo>
                    <a:pt x="248" y="50"/>
                  </a:lnTo>
                  <a:lnTo>
                    <a:pt x="246" y="50"/>
                  </a:lnTo>
                  <a:lnTo>
                    <a:pt x="244" y="52"/>
                  </a:lnTo>
                  <a:lnTo>
                    <a:pt x="248" y="64"/>
                  </a:lnTo>
                  <a:lnTo>
                    <a:pt x="244" y="66"/>
                  </a:lnTo>
                  <a:lnTo>
                    <a:pt x="236" y="66"/>
                  </a:lnTo>
                  <a:lnTo>
                    <a:pt x="228" y="66"/>
                  </a:lnTo>
                  <a:lnTo>
                    <a:pt x="224" y="66"/>
                  </a:lnTo>
                  <a:lnTo>
                    <a:pt x="222" y="62"/>
                  </a:lnTo>
                  <a:lnTo>
                    <a:pt x="218" y="50"/>
                  </a:lnTo>
                  <a:lnTo>
                    <a:pt x="214" y="46"/>
                  </a:lnTo>
                  <a:lnTo>
                    <a:pt x="214" y="44"/>
                  </a:lnTo>
                  <a:lnTo>
                    <a:pt x="216" y="42"/>
                  </a:lnTo>
                  <a:lnTo>
                    <a:pt x="220" y="42"/>
                  </a:lnTo>
                  <a:lnTo>
                    <a:pt x="222" y="40"/>
                  </a:lnTo>
                  <a:lnTo>
                    <a:pt x="224" y="34"/>
                  </a:lnTo>
                  <a:lnTo>
                    <a:pt x="222" y="30"/>
                  </a:lnTo>
                  <a:lnTo>
                    <a:pt x="216" y="26"/>
                  </a:lnTo>
                  <a:lnTo>
                    <a:pt x="212" y="26"/>
                  </a:lnTo>
                  <a:lnTo>
                    <a:pt x="208" y="26"/>
                  </a:lnTo>
                  <a:lnTo>
                    <a:pt x="204" y="24"/>
                  </a:lnTo>
                  <a:lnTo>
                    <a:pt x="202" y="22"/>
                  </a:lnTo>
                  <a:lnTo>
                    <a:pt x="202" y="18"/>
                  </a:lnTo>
                  <a:lnTo>
                    <a:pt x="198" y="16"/>
                  </a:lnTo>
                  <a:lnTo>
                    <a:pt x="192" y="12"/>
                  </a:lnTo>
                  <a:lnTo>
                    <a:pt x="184" y="14"/>
                  </a:lnTo>
                  <a:lnTo>
                    <a:pt x="180" y="12"/>
                  </a:lnTo>
                  <a:lnTo>
                    <a:pt x="176" y="10"/>
                  </a:lnTo>
                  <a:lnTo>
                    <a:pt x="174" y="6"/>
                  </a:lnTo>
                  <a:lnTo>
                    <a:pt x="172" y="2"/>
                  </a:lnTo>
                  <a:lnTo>
                    <a:pt x="162" y="0"/>
                  </a:lnTo>
                  <a:lnTo>
                    <a:pt x="156" y="0"/>
                  </a:lnTo>
                  <a:lnTo>
                    <a:pt x="150" y="8"/>
                  </a:lnTo>
                  <a:lnTo>
                    <a:pt x="140" y="6"/>
                  </a:lnTo>
                  <a:lnTo>
                    <a:pt x="134" y="8"/>
                  </a:lnTo>
                  <a:lnTo>
                    <a:pt x="124" y="2"/>
                  </a:lnTo>
                  <a:lnTo>
                    <a:pt x="116" y="6"/>
                  </a:lnTo>
                  <a:lnTo>
                    <a:pt x="104" y="10"/>
                  </a:lnTo>
                  <a:lnTo>
                    <a:pt x="90" y="8"/>
                  </a:lnTo>
                  <a:lnTo>
                    <a:pt x="78" y="14"/>
                  </a:lnTo>
                  <a:lnTo>
                    <a:pt x="68" y="24"/>
                  </a:lnTo>
                  <a:lnTo>
                    <a:pt x="48" y="30"/>
                  </a:lnTo>
                  <a:lnTo>
                    <a:pt x="30" y="32"/>
                  </a:lnTo>
                  <a:lnTo>
                    <a:pt x="26" y="36"/>
                  </a:lnTo>
                  <a:lnTo>
                    <a:pt x="12" y="38"/>
                  </a:lnTo>
                  <a:lnTo>
                    <a:pt x="8" y="28"/>
                  </a:lnTo>
                  <a:lnTo>
                    <a:pt x="2" y="26"/>
                  </a:lnTo>
                  <a:lnTo>
                    <a:pt x="0" y="34"/>
                  </a:lnTo>
                  <a:lnTo>
                    <a:pt x="12" y="52"/>
                  </a:lnTo>
                  <a:lnTo>
                    <a:pt x="18" y="62"/>
                  </a:lnTo>
                  <a:lnTo>
                    <a:pt x="18" y="66"/>
                  </a:lnTo>
                  <a:lnTo>
                    <a:pt x="16" y="70"/>
                  </a:lnTo>
                  <a:lnTo>
                    <a:pt x="16" y="80"/>
                  </a:lnTo>
                  <a:lnTo>
                    <a:pt x="18" y="88"/>
                  </a:lnTo>
                  <a:lnTo>
                    <a:pt x="20" y="96"/>
                  </a:lnTo>
                  <a:lnTo>
                    <a:pt x="30" y="110"/>
                  </a:lnTo>
                  <a:lnTo>
                    <a:pt x="38" y="114"/>
                  </a:lnTo>
                  <a:lnTo>
                    <a:pt x="46" y="124"/>
                  </a:lnTo>
                  <a:lnTo>
                    <a:pt x="54" y="132"/>
                  </a:lnTo>
                  <a:lnTo>
                    <a:pt x="60" y="140"/>
                  </a:lnTo>
                  <a:lnTo>
                    <a:pt x="68" y="158"/>
                  </a:lnTo>
                  <a:lnTo>
                    <a:pt x="80" y="174"/>
                  </a:lnTo>
                  <a:lnTo>
                    <a:pt x="80" y="178"/>
                  </a:lnTo>
                  <a:lnTo>
                    <a:pt x="82" y="180"/>
                  </a:lnTo>
                  <a:lnTo>
                    <a:pt x="84" y="182"/>
                  </a:lnTo>
                  <a:lnTo>
                    <a:pt x="98" y="188"/>
                  </a:lnTo>
                  <a:lnTo>
                    <a:pt x="98" y="192"/>
                  </a:lnTo>
                  <a:lnTo>
                    <a:pt x="100" y="192"/>
                  </a:lnTo>
                  <a:lnTo>
                    <a:pt x="102" y="192"/>
                  </a:lnTo>
                  <a:lnTo>
                    <a:pt x="110" y="190"/>
                  </a:lnTo>
                  <a:lnTo>
                    <a:pt x="112" y="186"/>
                  </a:lnTo>
                  <a:lnTo>
                    <a:pt x="124" y="182"/>
                  </a:lnTo>
                  <a:lnTo>
                    <a:pt x="132" y="172"/>
                  </a:lnTo>
                  <a:lnTo>
                    <a:pt x="146" y="154"/>
                  </a:lnTo>
                  <a:lnTo>
                    <a:pt x="160" y="156"/>
                  </a:lnTo>
                  <a:lnTo>
                    <a:pt x="176" y="164"/>
                  </a:lnTo>
                  <a:lnTo>
                    <a:pt x="180" y="164"/>
                  </a:lnTo>
                  <a:lnTo>
                    <a:pt x="182" y="164"/>
                  </a:lnTo>
                  <a:lnTo>
                    <a:pt x="186" y="168"/>
                  </a:lnTo>
                  <a:lnTo>
                    <a:pt x="190" y="172"/>
                  </a:lnTo>
                  <a:lnTo>
                    <a:pt x="192" y="176"/>
                  </a:lnTo>
                  <a:lnTo>
                    <a:pt x="192" y="180"/>
                  </a:lnTo>
                  <a:lnTo>
                    <a:pt x="196" y="180"/>
                  </a:lnTo>
                  <a:lnTo>
                    <a:pt x="202" y="180"/>
                  </a:lnTo>
                  <a:lnTo>
                    <a:pt x="208" y="180"/>
                  </a:lnTo>
                  <a:lnTo>
                    <a:pt x="212" y="178"/>
                  </a:lnTo>
                  <a:lnTo>
                    <a:pt x="222" y="172"/>
                  </a:lnTo>
                  <a:lnTo>
                    <a:pt x="250" y="176"/>
                  </a:lnTo>
                  <a:lnTo>
                    <a:pt x="264" y="176"/>
                  </a:lnTo>
                  <a:lnTo>
                    <a:pt x="276" y="168"/>
                  </a:lnTo>
                  <a:lnTo>
                    <a:pt x="278" y="158"/>
                  </a:lnTo>
                  <a:lnTo>
                    <a:pt x="284" y="146"/>
                  </a:lnTo>
                  <a:lnTo>
                    <a:pt x="292" y="136"/>
                  </a:lnTo>
                  <a:lnTo>
                    <a:pt x="296" y="130"/>
                  </a:lnTo>
                  <a:lnTo>
                    <a:pt x="300" y="126"/>
                  </a:lnTo>
                  <a:lnTo>
                    <a:pt x="320" y="118"/>
                  </a:lnTo>
                  <a:lnTo>
                    <a:pt x="326" y="112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749" name="Freeform 151"/>
            <p:cNvSpPr>
              <a:spLocks/>
            </p:cNvSpPr>
            <p:nvPr/>
          </p:nvSpPr>
          <p:spPr bwMode="auto">
            <a:xfrm>
              <a:off x="3898" y="2633"/>
              <a:ext cx="538" cy="270"/>
            </a:xfrm>
            <a:custGeom>
              <a:avLst/>
              <a:gdLst>
                <a:gd name="T0" fmla="*/ 6663 w 402"/>
                <a:gd name="T1" fmla="*/ 477 h 202"/>
                <a:gd name="T2" fmla="*/ 6484 w 402"/>
                <a:gd name="T3" fmla="*/ 402 h 202"/>
                <a:gd name="T4" fmla="*/ 6305 w 402"/>
                <a:gd name="T5" fmla="*/ 176 h 202"/>
                <a:gd name="T6" fmla="*/ 5893 w 402"/>
                <a:gd name="T7" fmla="*/ 37 h 202"/>
                <a:gd name="T8" fmla="*/ 5234 w 402"/>
                <a:gd name="T9" fmla="*/ 495 h 202"/>
                <a:gd name="T10" fmla="*/ 4838 w 402"/>
                <a:gd name="T11" fmla="*/ 695 h 202"/>
                <a:gd name="T12" fmla="*/ 4754 w 402"/>
                <a:gd name="T13" fmla="*/ 610 h 202"/>
                <a:gd name="T14" fmla="*/ 4420 w 402"/>
                <a:gd name="T15" fmla="*/ 434 h 202"/>
                <a:gd name="T16" fmla="*/ 4129 w 402"/>
                <a:gd name="T17" fmla="*/ 580 h 202"/>
                <a:gd name="T18" fmla="*/ 3715 w 402"/>
                <a:gd name="T19" fmla="*/ 880 h 202"/>
                <a:gd name="T20" fmla="*/ 3500 w 402"/>
                <a:gd name="T21" fmla="*/ 1204 h 202"/>
                <a:gd name="T22" fmla="*/ 3500 w 402"/>
                <a:gd name="T23" fmla="*/ 1964 h 202"/>
                <a:gd name="T24" fmla="*/ 3212 w 402"/>
                <a:gd name="T25" fmla="*/ 1631 h 202"/>
                <a:gd name="T26" fmla="*/ 2884 w 402"/>
                <a:gd name="T27" fmla="*/ 1746 h 202"/>
                <a:gd name="T28" fmla="*/ 2515 w 402"/>
                <a:gd name="T29" fmla="*/ 1672 h 202"/>
                <a:gd name="T30" fmla="*/ 2028 w 402"/>
                <a:gd name="T31" fmla="*/ 1783 h 202"/>
                <a:gd name="T32" fmla="*/ 1621 w 402"/>
                <a:gd name="T33" fmla="*/ 1937 h 202"/>
                <a:gd name="T34" fmla="*/ 1472 w 402"/>
                <a:gd name="T35" fmla="*/ 1783 h 202"/>
                <a:gd name="T36" fmla="*/ 1142 w 402"/>
                <a:gd name="T37" fmla="*/ 1715 h 202"/>
                <a:gd name="T38" fmla="*/ 984 w 402"/>
                <a:gd name="T39" fmla="*/ 1851 h 202"/>
                <a:gd name="T40" fmla="*/ 853 w 402"/>
                <a:gd name="T41" fmla="*/ 2113 h 202"/>
                <a:gd name="T42" fmla="*/ 549 w 402"/>
                <a:gd name="T43" fmla="*/ 1899 h 202"/>
                <a:gd name="T44" fmla="*/ 254 w 402"/>
                <a:gd name="T45" fmla="*/ 1783 h 202"/>
                <a:gd name="T46" fmla="*/ 154 w 402"/>
                <a:gd name="T47" fmla="*/ 1937 h 202"/>
                <a:gd name="T48" fmla="*/ 0 w 402"/>
                <a:gd name="T49" fmla="*/ 2151 h 202"/>
                <a:gd name="T50" fmla="*/ 215 w 402"/>
                <a:gd name="T51" fmla="*/ 2427 h 202"/>
                <a:gd name="T52" fmla="*/ 369 w 402"/>
                <a:gd name="T53" fmla="*/ 2589 h 202"/>
                <a:gd name="T54" fmla="*/ 770 w 402"/>
                <a:gd name="T55" fmla="*/ 2760 h 202"/>
                <a:gd name="T56" fmla="*/ 922 w 402"/>
                <a:gd name="T57" fmla="*/ 2625 h 202"/>
                <a:gd name="T58" fmla="*/ 1360 w 402"/>
                <a:gd name="T59" fmla="*/ 2723 h 202"/>
                <a:gd name="T60" fmla="*/ 1915 w 402"/>
                <a:gd name="T61" fmla="*/ 2589 h 202"/>
                <a:gd name="T62" fmla="*/ 2400 w 402"/>
                <a:gd name="T63" fmla="*/ 2589 h 202"/>
                <a:gd name="T64" fmla="*/ 2578 w 402"/>
                <a:gd name="T65" fmla="*/ 2625 h 202"/>
                <a:gd name="T66" fmla="*/ 2839 w 402"/>
                <a:gd name="T67" fmla="*/ 3084 h 202"/>
                <a:gd name="T68" fmla="*/ 3165 w 402"/>
                <a:gd name="T69" fmla="*/ 3307 h 202"/>
                <a:gd name="T70" fmla="*/ 3537 w 402"/>
                <a:gd name="T71" fmla="*/ 3307 h 202"/>
                <a:gd name="T72" fmla="*/ 4023 w 402"/>
                <a:gd name="T73" fmla="*/ 3419 h 202"/>
                <a:gd name="T74" fmla="*/ 4505 w 402"/>
                <a:gd name="T75" fmla="*/ 3682 h 202"/>
                <a:gd name="T76" fmla="*/ 5234 w 402"/>
                <a:gd name="T77" fmla="*/ 3525 h 202"/>
                <a:gd name="T78" fmla="*/ 5345 w 402"/>
                <a:gd name="T79" fmla="*/ 3419 h 202"/>
                <a:gd name="T80" fmla="*/ 6014 w 402"/>
                <a:gd name="T81" fmla="*/ 3392 h 202"/>
                <a:gd name="T82" fmla="*/ 6230 w 402"/>
                <a:gd name="T83" fmla="*/ 3392 h 202"/>
                <a:gd name="T84" fmla="*/ 6269 w 402"/>
                <a:gd name="T85" fmla="*/ 3281 h 202"/>
                <a:gd name="T86" fmla="*/ 6597 w 402"/>
                <a:gd name="T87" fmla="*/ 2914 h 202"/>
                <a:gd name="T88" fmla="*/ 6894 w 402"/>
                <a:gd name="T89" fmla="*/ 2510 h 202"/>
                <a:gd name="T90" fmla="*/ 6894 w 402"/>
                <a:gd name="T91" fmla="*/ 2334 h 202"/>
                <a:gd name="T92" fmla="*/ 7005 w 402"/>
                <a:gd name="T93" fmla="*/ 2151 h 202"/>
                <a:gd name="T94" fmla="*/ 7120 w 402"/>
                <a:gd name="T95" fmla="*/ 1816 h 202"/>
                <a:gd name="T96" fmla="*/ 7369 w 402"/>
                <a:gd name="T97" fmla="*/ 1609 h 202"/>
                <a:gd name="T98" fmla="*/ 7299 w 402"/>
                <a:gd name="T99" fmla="*/ 1283 h 202"/>
                <a:gd name="T100" fmla="*/ 7153 w 402"/>
                <a:gd name="T101" fmla="*/ 1063 h 202"/>
                <a:gd name="T102" fmla="*/ 7153 w 402"/>
                <a:gd name="T103" fmla="*/ 811 h 202"/>
                <a:gd name="T104" fmla="*/ 7153 w 402"/>
                <a:gd name="T105" fmla="*/ 541 h 20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02"/>
                <a:gd name="T160" fmla="*/ 0 h 202"/>
                <a:gd name="T161" fmla="*/ 402 w 402"/>
                <a:gd name="T162" fmla="*/ 202 h 20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02" h="202">
                  <a:moveTo>
                    <a:pt x="372" y="24"/>
                  </a:moveTo>
                  <a:lnTo>
                    <a:pt x="368" y="26"/>
                  </a:lnTo>
                  <a:lnTo>
                    <a:pt x="362" y="26"/>
                  </a:lnTo>
                  <a:lnTo>
                    <a:pt x="356" y="26"/>
                  </a:lnTo>
                  <a:lnTo>
                    <a:pt x="352" y="26"/>
                  </a:lnTo>
                  <a:lnTo>
                    <a:pt x="352" y="22"/>
                  </a:lnTo>
                  <a:lnTo>
                    <a:pt x="350" y="18"/>
                  </a:lnTo>
                  <a:lnTo>
                    <a:pt x="346" y="14"/>
                  </a:lnTo>
                  <a:lnTo>
                    <a:pt x="342" y="10"/>
                  </a:lnTo>
                  <a:lnTo>
                    <a:pt x="340" y="10"/>
                  </a:lnTo>
                  <a:lnTo>
                    <a:pt x="336" y="10"/>
                  </a:lnTo>
                  <a:lnTo>
                    <a:pt x="320" y="2"/>
                  </a:lnTo>
                  <a:lnTo>
                    <a:pt x="306" y="0"/>
                  </a:lnTo>
                  <a:lnTo>
                    <a:pt x="292" y="18"/>
                  </a:lnTo>
                  <a:lnTo>
                    <a:pt x="284" y="28"/>
                  </a:lnTo>
                  <a:lnTo>
                    <a:pt x="272" y="32"/>
                  </a:lnTo>
                  <a:lnTo>
                    <a:pt x="270" y="36"/>
                  </a:lnTo>
                  <a:lnTo>
                    <a:pt x="262" y="38"/>
                  </a:lnTo>
                  <a:lnTo>
                    <a:pt x="260" y="38"/>
                  </a:lnTo>
                  <a:lnTo>
                    <a:pt x="258" y="38"/>
                  </a:lnTo>
                  <a:lnTo>
                    <a:pt x="258" y="34"/>
                  </a:lnTo>
                  <a:lnTo>
                    <a:pt x="244" y="28"/>
                  </a:lnTo>
                  <a:lnTo>
                    <a:pt x="242" y="26"/>
                  </a:lnTo>
                  <a:lnTo>
                    <a:pt x="240" y="24"/>
                  </a:lnTo>
                  <a:lnTo>
                    <a:pt x="240" y="20"/>
                  </a:lnTo>
                  <a:lnTo>
                    <a:pt x="232" y="26"/>
                  </a:lnTo>
                  <a:lnTo>
                    <a:pt x="224" y="32"/>
                  </a:lnTo>
                  <a:lnTo>
                    <a:pt x="214" y="34"/>
                  </a:lnTo>
                  <a:lnTo>
                    <a:pt x="212" y="44"/>
                  </a:lnTo>
                  <a:lnTo>
                    <a:pt x="202" y="48"/>
                  </a:lnTo>
                  <a:lnTo>
                    <a:pt x="194" y="54"/>
                  </a:lnTo>
                  <a:lnTo>
                    <a:pt x="186" y="58"/>
                  </a:lnTo>
                  <a:lnTo>
                    <a:pt x="190" y="66"/>
                  </a:lnTo>
                  <a:lnTo>
                    <a:pt x="186" y="78"/>
                  </a:lnTo>
                  <a:lnTo>
                    <a:pt x="190" y="88"/>
                  </a:lnTo>
                  <a:lnTo>
                    <a:pt x="190" y="108"/>
                  </a:lnTo>
                  <a:lnTo>
                    <a:pt x="182" y="106"/>
                  </a:lnTo>
                  <a:lnTo>
                    <a:pt x="178" y="100"/>
                  </a:lnTo>
                  <a:lnTo>
                    <a:pt x="174" y="90"/>
                  </a:lnTo>
                  <a:lnTo>
                    <a:pt x="164" y="90"/>
                  </a:lnTo>
                  <a:lnTo>
                    <a:pt x="160" y="94"/>
                  </a:lnTo>
                  <a:lnTo>
                    <a:pt x="156" y="96"/>
                  </a:lnTo>
                  <a:lnTo>
                    <a:pt x="148" y="92"/>
                  </a:lnTo>
                  <a:lnTo>
                    <a:pt x="142" y="90"/>
                  </a:lnTo>
                  <a:lnTo>
                    <a:pt x="136" y="92"/>
                  </a:lnTo>
                  <a:lnTo>
                    <a:pt x="122" y="92"/>
                  </a:lnTo>
                  <a:lnTo>
                    <a:pt x="120" y="94"/>
                  </a:lnTo>
                  <a:lnTo>
                    <a:pt x="110" y="98"/>
                  </a:lnTo>
                  <a:lnTo>
                    <a:pt x="96" y="102"/>
                  </a:lnTo>
                  <a:lnTo>
                    <a:pt x="92" y="104"/>
                  </a:lnTo>
                  <a:lnTo>
                    <a:pt x="88" y="106"/>
                  </a:lnTo>
                  <a:lnTo>
                    <a:pt x="86" y="104"/>
                  </a:lnTo>
                  <a:lnTo>
                    <a:pt x="82" y="102"/>
                  </a:lnTo>
                  <a:lnTo>
                    <a:pt x="80" y="98"/>
                  </a:lnTo>
                  <a:lnTo>
                    <a:pt x="70" y="92"/>
                  </a:lnTo>
                  <a:lnTo>
                    <a:pt x="64" y="92"/>
                  </a:lnTo>
                  <a:lnTo>
                    <a:pt x="62" y="94"/>
                  </a:lnTo>
                  <a:lnTo>
                    <a:pt x="58" y="96"/>
                  </a:lnTo>
                  <a:lnTo>
                    <a:pt x="56" y="96"/>
                  </a:lnTo>
                  <a:lnTo>
                    <a:pt x="54" y="102"/>
                  </a:lnTo>
                  <a:lnTo>
                    <a:pt x="52" y="106"/>
                  </a:lnTo>
                  <a:lnTo>
                    <a:pt x="48" y="114"/>
                  </a:lnTo>
                  <a:lnTo>
                    <a:pt x="46" y="116"/>
                  </a:lnTo>
                  <a:lnTo>
                    <a:pt x="44" y="114"/>
                  </a:lnTo>
                  <a:lnTo>
                    <a:pt x="38" y="110"/>
                  </a:lnTo>
                  <a:lnTo>
                    <a:pt x="30" y="104"/>
                  </a:lnTo>
                  <a:lnTo>
                    <a:pt x="30" y="94"/>
                  </a:lnTo>
                  <a:lnTo>
                    <a:pt x="22" y="92"/>
                  </a:lnTo>
                  <a:lnTo>
                    <a:pt x="14" y="98"/>
                  </a:lnTo>
                  <a:lnTo>
                    <a:pt x="2" y="100"/>
                  </a:lnTo>
                  <a:lnTo>
                    <a:pt x="8" y="104"/>
                  </a:lnTo>
                  <a:lnTo>
                    <a:pt x="8" y="106"/>
                  </a:lnTo>
                  <a:lnTo>
                    <a:pt x="2" y="110"/>
                  </a:lnTo>
                  <a:lnTo>
                    <a:pt x="0" y="114"/>
                  </a:lnTo>
                  <a:lnTo>
                    <a:pt x="0" y="118"/>
                  </a:lnTo>
                  <a:lnTo>
                    <a:pt x="0" y="134"/>
                  </a:lnTo>
                  <a:lnTo>
                    <a:pt x="6" y="134"/>
                  </a:lnTo>
                  <a:lnTo>
                    <a:pt x="12" y="134"/>
                  </a:lnTo>
                  <a:lnTo>
                    <a:pt x="14" y="138"/>
                  </a:lnTo>
                  <a:lnTo>
                    <a:pt x="18" y="142"/>
                  </a:lnTo>
                  <a:lnTo>
                    <a:pt x="20" y="142"/>
                  </a:lnTo>
                  <a:lnTo>
                    <a:pt x="30" y="140"/>
                  </a:lnTo>
                  <a:lnTo>
                    <a:pt x="36" y="144"/>
                  </a:lnTo>
                  <a:lnTo>
                    <a:pt x="42" y="152"/>
                  </a:lnTo>
                  <a:lnTo>
                    <a:pt x="40" y="156"/>
                  </a:lnTo>
                  <a:lnTo>
                    <a:pt x="46" y="148"/>
                  </a:lnTo>
                  <a:lnTo>
                    <a:pt x="50" y="144"/>
                  </a:lnTo>
                  <a:lnTo>
                    <a:pt x="60" y="154"/>
                  </a:lnTo>
                  <a:lnTo>
                    <a:pt x="68" y="152"/>
                  </a:lnTo>
                  <a:lnTo>
                    <a:pt x="74" y="150"/>
                  </a:lnTo>
                  <a:lnTo>
                    <a:pt x="82" y="140"/>
                  </a:lnTo>
                  <a:lnTo>
                    <a:pt x="96" y="140"/>
                  </a:lnTo>
                  <a:lnTo>
                    <a:pt x="104" y="142"/>
                  </a:lnTo>
                  <a:lnTo>
                    <a:pt x="116" y="146"/>
                  </a:lnTo>
                  <a:lnTo>
                    <a:pt x="126" y="142"/>
                  </a:lnTo>
                  <a:lnTo>
                    <a:pt x="130" y="142"/>
                  </a:lnTo>
                  <a:lnTo>
                    <a:pt x="138" y="140"/>
                  </a:lnTo>
                  <a:lnTo>
                    <a:pt x="140" y="142"/>
                  </a:lnTo>
                  <a:lnTo>
                    <a:pt x="140" y="144"/>
                  </a:lnTo>
                  <a:lnTo>
                    <a:pt x="140" y="148"/>
                  </a:lnTo>
                  <a:lnTo>
                    <a:pt x="150" y="164"/>
                  </a:lnTo>
                  <a:lnTo>
                    <a:pt x="154" y="170"/>
                  </a:lnTo>
                  <a:lnTo>
                    <a:pt x="156" y="172"/>
                  </a:lnTo>
                  <a:lnTo>
                    <a:pt x="166" y="178"/>
                  </a:lnTo>
                  <a:lnTo>
                    <a:pt x="172" y="182"/>
                  </a:lnTo>
                  <a:lnTo>
                    <a:pt x="184" y="184"/>
                  </a:lnTo>
                  <a:lnTo>
                    <a:pt x="188" y="184"/>
                  </a:lnTo>
                  <a:lnTo>
                    <a:pt x="192" y="182"/>
                  </a:lnTo>
                  <a:lnTo>
                    <a:pt x="196" y="178"/>
                  </a:lnTo>
                  <a:lnTo>
                    <a:pt x="216" y="180"/>
                  </a:lnTo>
                  <a:lnTo>
                    <a:pt x="218" y="188"/>
                  </a:lnTo>
                  <a:lnTo>
                    <a:pt x="228" y="190"/>
                  </a:lnTo>
                  <a:lnTo>
                    <a:pt x="240" y="198"/>
                  </a:lnTo>
                  <a:lnTo>
                    <a:pt x="244" y="202"/>
                  </a:lnTo>
                  <a:lnTo>
                    <a:pt x="250" y="202"/>
                  </a:lnTo>
                  <a:lnTo>
                    <a:pt x="270" y="202"/>
                  </a:lnTo>
                  <a:lnTo>
                    <a:pt x="284" y="194"/>
                  </a:lnTo>
                  <a:lnTo>
                    <a:pt x="286" y="190"/>
                  </a:lnTo>
                  <a:lnTo>
                    <a:pt x="286" y="188"/>
                  </a:lnTo>
                  <a:lnTo>
                    <a:pt x="290" y="188"/>
                  </a:lnTo>
                  <a:lnTo>
                    <a:pt x="302" y="188"/>
                  </a:lnTo>
                  <a:lnTo>
                    <a:pt x="312" y="186"/>
                  </a:lnTo>
                  <a:lnTo>
                    <a:pt x="326" y="186"/>
                  </a:lnTo>
                  <a:lnTo>
                    <a:pt x="332" y="186"/>
                  </a:lnTo>
                  <a:lnTo>
                    <a:pt x="334" y="192"/>
                  </a:lnTo>
                  <a:lnTo>
                    <a:pt x="338" y="186"/>
                  </a:lnTo>
                  <a:lnTo>
                    <a:pt x="336" y="184"/>
                  </a:lnTo>
                  <a:lnTo>
                    <a:pt x="336" y="182"/>
                  </a:lnTo>
                  <a:lnTo>
                    <a:pt x="340" y="180"/>
                  </a:lnTo>
                  <a:lnTo>
                    <a:pt x="352" y="174"/>
                  </a:lnTo>
                  <a:lnTo>
                    <a:pt x="354" y="168"/>
                  </a:lnTo>
                  <a:lnTo>
                    <a:pt x="358" y="160"/>
                  </a:lnTo>
                  <a:lnTo>
                    <a:pt x="368" y="156"/>
                  </a:lnTo>
                  <a:lnTo>
                    <a:pt x="370" y="148"/>
                  </a:lnTo>
                  <a:lnTo>
                    <a:pt x="374" y="138"/>
                  </a:lnTo>
                  <a:lnTo>
                    <a:pt x="372" y="132"/>
                  </a:lnTo>
                  <a:lnTo>
                    <a:pt x="372" y="130"/>
                  </a:lnTo>
                  <a:lnTo>
                    <a:pt x="374" y="128"/>
                  </a:lnTo>
                  <a:lnTo>
                    <a:pt x="380" y="122"/>
                  </a:lnTo>
                  <a:lnTo>
                    <a:pt x="380" y="120"/>
                  </a:lnTo>
                  <a:lnTo>
                    <a:pt x="380" y="118"/>
                  </a:lnTo>
                  <a:lnTo>
                    <a:pt x="366" y="108"/>
                  </a:lnTo>
                  <a:lnTo>
                    <a:pt x="374" y="100"/>
                  </a:lnTo>
                  <a:lnTo>
                    <a:pt x="386" y="100"/>
                  </a:lnTo>
                  <a:lnTo>
                    <a:pt x="392" y="98"/>
                  </a:lnTo>
                  <a:lnTo>
                    <a:pt x="396" y="94"/>
                  </a:lnTo>
                  <a:lnTo>
                    <a:pt x="400" y="88"/>
                  </a:lnTo>
                  <a:lnTo>
                    <a:pt x="402" y="86"/>
                  </a:lnTo>
                  <a:lnTo>
                    <a:pt x="398" y="74"/>
                  </a:lnTo>
                  <a:lnTo>
                    <a:pt x="396" y="70"/>
                  </a:lnTo>
                  <a:lnTo>
                    <a:pt x="394" y="70"/>
                  </a:lnTo>
                  <a:lnTo>
                    <a:pt x="392" y="58"/>
                  </a:lnTo>
                  <a:lnTo>
                    <a:pt x="388" y="58"/>
                  </a:lnTo>
                  <a:lnTo>
                    <a:pt x="386" y="58"/>
                  </a:lnTo>
                  <a:lnTo>
                    <a:pt x="386" y="56"/>
                  </a:lnTo>
                  <a:lnTo>
                    <a:pt x="388" y="44"/>
                  </a:lnTo>
                  <a:lnTo>
                    <a:pt x="390" y="36"/>
                  </a:lnTo>
                  <a:lnTo>
                    <a:pt x="390" y="32"/>
                  </a:lnTo>
                  <a:lnTo>
                    <a:pt x="388" y="30"/>
                  </a:lnTo>
                  <a:lnTo>
                    <a:pt x="380" y="26"/>
                  </a:lnTo>
                  <a:lnTo>
                    <a:pt x="372" y="24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750" name="Freeform 152"/>
            <p:cNvSpPr>
              <a:spLocks/>
            </p:cNvSpPr>
            <p:nvPr/>
          </p:nvSpPr>
          <p:spPr bwMode="auto">
            <a:xfrm>
              <a:off x="3898" y="2633"/>
              <a:ext cx="538" cy="270"/>
            </a:xfrm>
            <a:custGeom>
              <a:avLst/>
              <a:gdLst>
                <a:gd name="T0" fmla="*/ 6663 w 402"/>
                <a:gd name="T1" fmla="*/ 477 h 202"/>
                <a:gd name="T2" fmla="*/ 6484 w 402"/>
                <a:gd name="T3" fmla="*/ 402 h 202"/>
                <a:gd name="T4" fmla="*/ 6305 w 402"/>
                <a:gd name="T5" fmla="*/ 176 h 202"/>
                <a:gd name="T6" fmla="*/ 5893 w 402"/>
                <a:gd name="T7" fmla="*/ 37 h 202"/>
                <a:gd name="T8" fmla="*/ 5234 w 402"/>
                <a:gd name="T9" fmla="*/ 495 h 202"/>
                <a:gd name="T10" fmla="*/ 4838 w 402"/>
                <a:gd name="T11" fmla="*/ 695 h 202"/>
                <a:gd name="T12" fmla="*/ 4754 w 402"/>
                <a:gd name="T13" fmla="*/ 610 h 202"/>
                <a:gd name="T14" fmla="*/ 4420 w 402"/>
                <a:gd name="T15" fmla="*/ 434 h 202"/>
                <a:gd name="T16" fmla="*/ 4129 w 402"/>
                <a:gd name="T17" fmla="*/ 580 h 202"/>
                <a:gd name="T18" fmla="*/ 3715 w 402"/>
                <a:gd name="T19" fmla="*/ 880 h 202"/>
                <a:gd name="T20" fmla="*/ 3500 w 402"/>
                <a:gd name="T21" fmla="*/ 1204 h 202"/>
                <a:gd name="T22" fmla="*/ 3500 w 402"/>
                <a:gd name="T23" fmla="*/ 1964 h 202"/>
                <a:gd name="T24" fmla="*/ 3212 w 402"/>
                <a:gd name="T25" fmla="*/ 1631 h 202"/>
                <a:gd name="T26" fmla="*/ 2884 w 402"/>
                <a:gd name="T27" fmla="*/ 1746 h 202"/>
                <a:gd name="T28" fmla="*/ 2515 w 402"/>
                <a:gd name="T29" fmla="*/ 1672 h 202"/>
                <a:gd name="T30" fmla="*/ 2028 w 402"/>
                <a:gd name="T31" fmla="*/ 1783 h 202"/>
                <a:gd name="T32" fmla="*/ 1621 w 402"/>
                <a:gd name="T33" fmla="*/ 1937 h 202"/>
                <a:gd name="T34" fmla="*/ 1472 w 402"/>
                <a:gd name="T35" fmla="*/ 1783 h 202"/>
                <a:gd name="T36" fmla="*/ 1142 w 402"/>
                <a:gd name="T37" fmla="*/ 1715 h 202"/>
                <a:gd name="T38" fmla="*/ 984 w 402"/>
                <a:gd name="T39" fmla="*/ 1851 h 202"/>
                <a:gd name="T40" fmla="*/ 853 w 402"/>
                <a:gd name="T41" fmla="*/ 2113 h 202"/>
                <a:gd name="T42" fmla="*/ 549 w 402"/>
                <a:gd name="T43" fmla="*/ 1899 h 202"/>
                <a:gd name="T44" fmla="*/ 254 w 402"/>
                <a:gd name="T45" fmla="*/ 1783 h 202"/>
                <a:gd name="T46" fmla="*/ 154 w 402"/>
                <a:gd name="T47" fmla="*/ 1937 h 202"/>
                <a:gd name="T48" fmla="*/ 0 w 402"/>
                <a:gd name="T49" fmla="*/ 2151 h 202"/>
                <a:gd name="T50" fmla="*/ 215 w 402"/>
                <a:gd name="T51" fmla="*/ 2427 h 202"/>
                <a:gd name="T52" fmla="*/ 369 w 402"/>
                <a:gd name="T53" fmla="*/ 2589 h 202"/>
                <a:gd name="T54" fmla="*/ 770 w 402"/>
                <a:gd name="T55" fmla="*/ 2760 h 202"/>
                <a:gd name="T56" fmla="*/ 922 w 402"/>
                <a:gd name="T57" fmla="*/ 2625 h 202"/>
                <a:gd name="T58" fmla="*/ 1360 w 402"/>
                <a:gd name="T59" fmla="*/ 2723 h 202"/>
                <a:gd name="T60" fmla="*/ 1915 w 402"/>
                <a:gd name="T61" fmla="*/ 2589 h 202"/>
                <a:gd name="T62" fmla="*/ 2400 w 402"/>
                <a:gd name="T63" fmla="*/ 2589 h 202"/>
                <a:gd name="T64" fmla="*/ 2578 w 402"/>
                <a:gd name="T65" fmla="*/ 2625 h 202"/>
                <a:gd name="T66" fmla="*/ 2839 w 402"/>
                <a:gd name="T67" fmla="*/ 3084 h 202"/>
                <a:gd name="T68" fmla="*/ 3165 w 402"/>
                <a:gd name="T69" fmla="*/ 3307 h 202"/>
                <a:gd name="T70" fmla="*/ 3537 w 402"/>
                <a:gd name="T71" fmla="*/ 3307 h 202"/>
                <a:gd name="T72" fmla="*/ 4023 w 402"/>
                <a:gd name="T73" fmla="*/ 3419 h 202"/>
                <a:gd name="T74" fmla="*/ 4505 w 402"/>
                <a:gd name="T75" fmla="*/ 3682 h 202"/>
                <a:gd name="T76" fmla="*/ 5234 w 402"/>
                <a:gd name="T77" fmla="*/ 3525 h 202"/>
                <a:gd name="T78" fmla="*/ 5345 w 402"/>
                <a:gd name="T79" fmla="*/ 3419 h 202"/>
                <a:gd name="T80" fmla="*/ 6014 w 402"/>
                <a:gd name="T81" fmla="*/ 3392 h 202"/>
                <a:gd name="T82" fmla="*/ 6230 w 402"/>
                <a:gd name="T83" fmla="*/ 3392 h 202"/>
                <a:gd name="T84" fmla="*/ 6269 w 402"/>
                <a:gd name="T85" fmla="*/ 3281 h 202"/>
                <a:gd name="T86" fmla="*/ 6597 w 402"/>
                <a:gd name="T87" fmla="*/ 2914 h 202"/>
                <a:gd name="T88" fmla="*/ 6894 w 402"/>
                <a:gd name="T89" fmla="*/ 2510 h 202"/>
                <a:gd name="T90" fmla="*/ 6894 w 402"/>
                <a:gd name="T91" fmla="*/ 2334 h 202"/>
                <a:gd name="T92" fmla="*/ 7005 w 402"/>
                <a:gd name="T93" fmla="*/ 2151 h 202"/>
                <a:gd name="T94" fmla="*/ 7120 w 402"/>
                <a:gd name="T95" fmla="*/ 1816 h 202"/>
                <a:gd name="T96" fmla="*/ 7369 w 402"/>
                <a:gd name="T97" fmla="*/ 1609 h 202"/>
                <a:gd name="T98" fmla="*/ 7299 w 402"/>
                <a:gd name="T99" fmla="*/ 1283 h 202"/>
                <a:gd name="T100" fmla="*/ 7153 w 402"/>
                <a:gd name="T101" fmla="*/ 1063 h 202"/>
                <a:gd name="T102" fmla="*/ 7153 w 402"/>
                <a:gd name="T103" fmla="*/ 811 h 202"/>
                <a:gd name="T104" fmla="*/ 7153 w 402"/>
                <a:gd name="T105" fmla="*/ 541 h 20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02"/>
                <a:gd name="T160" fmla="*/ 0 h 202"/>
                <a:gd name="T161" fmla="*/ 402 w 402"/>
                <a:gd name="T162" fmla="*/ 202 h 20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02" h="202">
                  <a:moveTo>
                    <a:pt x="372" y="24"/>
                  </a:moveTo>
                  <a:lnTo>
                    <a:pt x="368" y="26"/>
                  </a:lnTo>
                  <a:lnTo>
                    <a:pt x="362" y="26"/>
                  </a:lnTo>
                  <a:lnTo>
                    <a:pt x="356" y="26"/>
                  </a:lnTo>
                  <a:lnTo>
                    <a:pt x="352" y="26"/>
                  </a:lnTo>
                  <a:lnTo>
                    <a:pt x="352" y="22"/>
                  </a:lnTo>
                  <a:lnTo>
                    <a:pt x="350" y="18"/>
                  </a:lnTo>
                  <a:lnTo>
                    <a:pt x="346" y="14"/>
                  </a:lnTo>
                  <a:lnTo>
                    <a:pt x="342" y="10"/>
                  </a:lnTo>
                  <a:lnTo>
                    <a:pt x="340" y="10"/>
                  </a:lnTo>
                  <a:lnTo>
                    <a:pt x="336" y="10"/>
                  </a:lnTo>
                  <a:lnTo>
                    <a:pt x="320" y="2"/>
                  </a:lnTo>
                  <a:lnTo>
                    <a:pt x="306" y="0"/>
                  </a:lnTo>
                  <a:lnTo>
                    <a:pt x="292" y="18"/>
                  </a:lnTo>
                  <a:lnTo>
                    <a:pt x="284" y="28"/>
                  </a:lnTo>
                  <a:lnTo>
                    <a:pt x="272" y="32"/>
                  </a:lnTo>
                  <a:lnTo>
                    <a:pt x="270" y="36"/>
                  </a:lnTo>
                  <a:lnTo>
                    <a:pt x="262" y="38"/>
                  </a:lnTo>
                  <a:lnTo>
                    <a:pt x="260" y="38"/>
                  </a:lnTo>
                  <a:lnTo>
                    <a:pt x="258" y="38"/>
                  </a:lnTo>
                  <a:lnTo>
                    <a:pt x="258" y="34"/>
                  </a:lnTo>
                  <a:lnTo>
                    <a:pt x="244" y="28"/>
                  </a:lnTo>
                  <a:lnTo>
                    <a:pt x="242" y="26"/>
                  </a:lnTo>
                  <a:lnTo>
                    <a:pt x="240" y="24"/>
                  </a:lnTo>
                  <a:lnTo>
                    <a:pt x="240" y="20"/>
                  </a:lnTo>
                  <a:lnTo>
                    <a:pt x="232" y="26"/>
                  </a:lnTo>
                  <a:lnTo>
                    <a:pt x="224" y="32"/>
                  </a:lnTo>
                  <a:lnTo>
                    <a:pt x="214" y="34"/>
                  </a:lnTo>
                  <a:lnTo>
                    <a:pt x="212" y="44"/>
                  </a:lnTo>
                  <a:lnTo>
                    <a:pt x="202" y="48"/>
                  </a:lnTo>
                  <a:lnTo>
                    <a:pt x="194" y="54"/>
                  </a:lnTo>
                  <a:lnTo>
                    <a:pt x="186" y="58"/>
                  </a:lnTo>
                  <a:lnTo>
                    <a:pt x="190" y="66"/>
                  </a:lnTo>
                  <a:lnTo>
                    <a:pt x="186" y="78"/>
                  </a:lnTo>
                  <a:lnTo>
                    <a:pt x="190" y="88"/>
                  </a:lnTo>
                  <a:lnTo>
                    <a:pt x="190" y="108"/>
                  </a:lnTo>
                  <a:lnTo>
                    <a:pt x="182" y="106"/>
                  </a:lnTo>
                  <a:lnTo>
                    <a:pt x="178" y="100"/>
                  </a:lnTo>
                  <a:lnTo>
                    <a:pt x="174" y="90"/>
                  </a:lnTo>
                  <a:lnTo>
                    <a:pt x="164" y="90"/>
                  </a:lnTo>
                  <a:lnTo>
                    <a:pt x="160" y="94"/>
                  </a:lnTo>
                  <a:lnTo>
                    <a:pt x="156" y="96"/>
                  </a:lnTo>
                  <a:lnTo>
                    <a:pt x="148" y="92"/>
                  </a:lnTo>
                  <a:lnTo>
                    <a:pt x="142" y="90"/>
                  </a:lnTo>
                  <a:lnTo>
                    <a:pt x="136" y="92"/>
                  </a:lnTo>
                  <a:lnTo>
                    <a:pt x="122" y="92"/>
                  </a:lnTo>
                  <a:lnTo>
                    <a:pt x="120" y="94"/>
                  </a:lnTo>
                  <a:lnTo>
                    <a:pt x="110" y="98"/>
                  </a:lnTo>
                  <a:lnTo>
                    <a:pt x="96" y="102"/>
                  </a:lnTo>
                  <a:lnTo>
                    <a:pt x="92" y="104"/>
                  </a:lnTo>
                  <a:lnTo>
                    <a:pt x="88" y="106"/>
                  </a:lnTo>
                  <a:lnTo>
                    <a:pt x="86" y="104"/>
                  </a:lnTo>
                  <a:lnTo>
                    <a:pt x="82" y="102"/>
                  </a:lnTo>
                  <a:lnTo>
                    <a:pt x="80" y="98"/>
                  </a:lnTo>
                  <a:lnTo>
                    <a:pt x="70" y="92"/>
                  </a:lnTo>
                  <a:lnTo>
                    <a:pt x="64" y="92"/>
                  </a:lnTo>
                  <a:lnTo>
                    <a:pt x="62" y="94"/>
                  </a:lnTo>
                  <a:lnTo>
                    <a:pt x="58" y="96"/>
                  </a:lnTo>
                  <a:lnTo>
                    <a:pt x="56" y="96"/>
                  </a:lnTo>
                  <a:lnTo>
                    <a:pt x="54" y="102"/>
                  </a:lnTo>
                  <a:lnTo>
                    <a:pt x="52" y="106"/>
                  </a:lnTo>
                  <a:lnTo>
                    <a:pt x="48" y="114"/>
                  </a:lnTo>
                  <a:lnTo>
                    <a:pt x="46" y="116"/>
                  </a:lnTo>
                  <a:lnTo>
                    <a:pt x="44" y="114"/>
                  </a:lnTo>
                  <a:lnTo>
                    <a:pt x="38" y="110"/>
                  </a:lnTo>
                  <a:lnTo>
                    <a:pt x="30" y="104"/>
                  </a:lnTo>
                  <a:lnTo>
                    <a:pt x="30" y="94"/>
                  </a:lnTo>
                  <a:lnTo>
                    <a:pt x="22" y="92"/>
                  </a:lnTo>
                  <a:lnTo>
                    <a:pt x="14" y="98"/>
                  </a:lnTo>
                  <a:lnTo>
                    <a:pt x="2" y="100"/>
                  </a:lnTo>
                  <a:lnTo>
                    <a:pt x="8" y="104"/>
                  </a:lnTo>
                  <a:lnTo>
                    <a:pt x="8" y="106"/>
                  </a:lnTo>
                  <a:lnTo>
                    <a:pt x="2" y="110"/>
                  </a:lnTo>
                  <a:lnTo>
                    <a:pt x="0" y="114"/>
                  </a:lnTo>
                  <a:lnTo>
                    <a:pt x="0" y="118"/>
                  </a:lnTo>
                  <a:lnTo>
                    <a:pt x="0" y="134"/>
                  </a:lnTo>
                  <a:lnTo>
                    <a:pt x="6" y="134"/>
                  </a:lnTo>
                  <a:lnTo>
                    <a:pt x="12" y="134"/>
                  </a:lnTo>
                  <a:lnTo>
                    <a:pt x="14" y="138"/>
                  </a:lnTo>
                  <a:lnTo>
                    <a:pt x="18" y="142"/>
                  </a:lnTo>
                  <a:lnTo>
                    <a:pt x="20" y="142"/>
                  </a:lnTo>
                  <a:lnTo>
                    <a:pt x="30" y="140"/>
                  </a:lnTo>
                  <a:lnTo>
                    <a:pt x="36" y="144"/>
                  </a:lnTo>
                  <a:lnTo>
                    <a:pt x="42" y="152"/>
                  </a:lnTo>
                  <a:lnTo>
                    <a:pt x="40" y="156"/>
                  </a:lnTo>
                  <a:lnTo>
                    <a:pt x="46" y="148"/>
                  </a:lnTo>
                  <a:lnTo>
                    <a:pt x="50" y="144"/>
                  </a:lnTo>
                  <a:lnTo>
                    <a:pt x="60" y="154"/>
                  </a:lnTo>
                  <a:lnTo>
                    <a:pt x="68" y="152"/>
                  </a:lnTo>
                  <a:lnTo>
                    <a:pt x="74" y="150"/>
                  </a:lnTo>
                  <a:lnTo>
                    <a:pt x="82" y="140"/>
                  </a:lnTo>
                  <a:lnTo>
                    <a:pt x="96" y="140"/>
                  </a:lnTo>
                  <a:lnTo>
                    <a:pt x="104" y="142"/>
                  </a:lnTo>
                  <a:lnTo>
                    <a:pt x="116" y="146"/>
                  </a:lnTo>
                  <a:lnTo>
                    <a:pt x="126" y="142"/>
                  </a:lnTo>
                  <a:lnTo>
                    <a:pt x="130" y="142"/>
                  </a:lnTo>
                  <a:lnTo>
                    <a:pt x="138" y="140"/>
                  </a:lnTo>
                  <a:lnTo>
                    <a:pt x="140" y="142"/>
                  </a:lnTo>
                  <a:lnTo>
                    <a:pt x="140" y="144"/>
                  </a:lnTo>
                  <a:lnTo>
                    <a:pt x="140" y="148"/>
                  </a:lnTo>
                  <a:lnTo>
                    <a:pt x="150" y="164"/>
                  </a:lnTo>
                  <a:lnTo>
                    <a:pt x="154" y="170"/>
                  </a:lnTo>
                  <a:lnTo>
                    <a:pt x="156" y="172"/>
                  </a:lnTo>
                  <a:lnTo>
                    <a:pt x="166" y="178"/>
                  </a:lnTo>
                  <a:lnTo>
                    <a:pt x="172" y="182"/>
                  </a:lnTo>
                  <a:lnTo>
                    <a:pt x="184" y="184"/>
                  </a:lnTo>
                  <a:lnTo>
                    <a:pt x="188" y="184"/>
                  </a:lnTo>
                  <a:lnTo>
                    <a:pt x="192" y="182"/>
                  </a:lnTo>
                  <a:lnTo>
                    <a:pt x="196" y="178"/>
                  </a:lnTo>
                  <a:lnTo>
                    <a:pt x="216" y="180"/>
                  </a:lnTo>
                  <a:lnTo>
                    <a:pt x="218" y="188"/>
                  </a:lnTo>
                  <a:lnTo>
                    <a:pt x="228" y="190"/>
                  </a:lnTo>
                  <a:lnTo>
                    <a:pt x="240" y="198"/>
                  </a:lnTo>
                  <a:lnTo>
                    <a:pt x="244" y="202"/>
                  </a:lnTo>
                  <a:lnTo>
                    <a:pt x="250" y="202"/>
                  </a:lnTo>
                  <a:lnTo>
                    <a:pt x="270" y="202"/>
                  </a:lnTo>
                  <a:lnTo>
                    <a:pt x="284" y="194"/>
                  </a:lnTo>
                  <a:lnTo>
                    <a:pt x="286" y="190"/>
                  </a:lnTo>
                  <a:lnTo>
                    <a:pt x="286" y="188"/>
                  </a:lnTo>
                  <a:lnTo>
                    <a:pt x="290" y="188"/>
                  </a:lnTo>
                  <a:lnTo>
                    <a:pt x="302" y="188"/>
                  </a:lnTo>
                  <a:lnTo>
                    <a:pt x="312" y="186"/>
                  </a:lnTo>
                  <a:lnTo>
                    <a:pt x="326" y="186"/>
                  </a:lnTo>
                  <a:lnTo>
                    <a:pt x="332" y="186"/>
                  </a:lnTo>
                  <a:lnTo>
                    <a:pt x="334" y="192"/>
                  </a:lnTo>
                  <a:lnTo>
                    <a:pt x="338" y="186"/>
                  </a:lnTo>
                  <a:lnTo>
                    <a:pt x="336" y="184"/>
                  </a:lnTo>
                  <a:lnTo>
                    <a:pt x="336" y="182"/>
                  </a:lnTo>
                  <a:lnTo>
                    <a:pt x="340" y="180"/>
                  </a:lnTo>
                  <a:lnTo>
                    <a:pt x="352" y="174"/>
                  </a:lnTo>
                  <a:lnTo>
                    <a:pt x="354" y="168"/>
                  </a:lnTo>
                  <a:lnTo>
                    <a:pt x="358" y="160"/>
                  </a:lnTo>
                  <a:lnTo>
                    <a:pt x="368" y="156"/>
                  </a:lnTo>
                  <a:lnTo>
                    <a:pt x="370" y="148"/>
                  </a:lnTo>
                  <a:lnTo>
                    <a:pt x="374" y="138"/>
                  </a:lnTo>
                  <a:lnTo>
                    <a:pt x="372" y="132"/>
                  </a:lnTo>
                  <a:lnTo>
                    <a:pt x="372" y="130"/>
                  </a:lnTo>
                  <a:lnTo>
                    <a:pt x="374" y="128"/>
                  </a:lnTo>
                  <a:lnTo>
                    <a:pt x="380" y="122"/>
                  </a:lnTo>
                  <a:lnTo>
                    <a:pt x="380" y="120"/>
                  </a:lnTo>
                  <a:lnTo>
                    <a:pt x="380" y="118"/>
                  </a:lnTo>
                  <a:lnTo>
                    <a:pt x="366" y="108"/>
                  </a:lnTo>
                  <a:lnTo>
                    <a:pt x="374" y="100"/>
                  </a:lnTo>
                  <a:lnTo>
                    <a:pt x="386" y="100"/>
                  </a:lnTo>
                  <a:lnTo>
                    <a:pt x="392" y="98"/>
                  </a:lnTo>
                  <a:lnTo>
                    <a:pt x="396" y="94"/>
                  </a:lnTo>
                  <a:lnTo>
                    <a:pt x="400" y="88"/>
                  </a:lnTo>
                  <a:lnTo>
                    <a:pt x="402" y="86"/>
                  </a:lnTo>
                  <a:lnTo>
                    <a:pt x="398" y="74"/>
                  </a:lnTo>
                  <a:lnTo>
                    <a:pt x="396" y="70"/>
                  </a:lnTo>
                  <a:lnTo>
                    <a:pt x="394" y="70"/>
                  </a:lnTo>
                  <a:lnTo>
                    <a:pt x="392" y="58"/>
                  </a:lnTo>
                  <a:lnTo>
                    <a:pt x="388" y="58"/>
                  </a:lnTo>
                  <a:lnTo>
                    <a:pt x="386" y="58"/>
                  </a:lnTo>
                  <a:lnTo>
                    <a:pt x="386" y="56"/>
                  </a:lnTo>
                  <a:lnTo>
                    <a:pt x="388" y="44"/>
                  </a:lnTo>
                  <a:lnTo>
                    <a:pt x="390" y="36"/>
                  </a:lnTo>
                  <a:lnTo>
                    <a:pt x="390" y="32"/>
                  </a:lnTo>
                  <a:lnTo>
                    <a:pt x="388" y="30"/>
                  </a:lnTo>
                  <a:lnTo>
                    <a:pt x="380" y="26"/>
                  </a:lnTo>
                  <a:lnTo>
                    <a:pt x="372" y="24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751" name="Freeform 153"/>
            <p:cNvSpPr>
              <a:spLocks/>
            </p:cNvSpPr>
            <p:nvPr/>
          </p:nvSpPr>
          <p:spPr bwMode="auto">
            <a:xfrm>
              <a:off x="4396" y="2574"/>
              <a:ext cx="412" cy="206"/>
            </a:xfrm>
            <a:custGeom>
              <a:avLst/>
              <a:gdLst>
                <a:gd name="T0" fmla="*/ 445 w 308"/>
                <a:gd name="T1" fmla="*/ 2084 h 154"/>
                <a:gd name="T2" fmla="*/ 369 w 308"/>
                <a:gd name="T3" fmla="*/ 1865 h 154"/>
                <a:gd name="T4" fmla="*/ 254 w 308"/>
                <a:gd name="T5" fmla="*/ 1865 h 154"/>
                <a:gd name="T6" fmla="*/ 282 w 308"/>
                <a:gd name="T7" fmla="*/ 1615 h 154"/>
                <a:gd name="T8" fmla="*/ 333 w 308"/>
                <a:gd name="T9" fmla="*/ 1394 h 154"/>
                <a:gd name="T10" fmla="*/ 154 w 308"/>
                <a:gd name="T11" fmla="*/ 1292 h 154"/>
                <a:gd name="T12" fmla="*/ 177 w 308"/>
                <a:gd name="T13" fmla="*/ 1134 h 154"/>
                <a:gd name="T14" fmla="*/ 966 w 308"/>
                <a:gd name="T15" fmla="*/ 1207 h 154"/>
                <a:gd name="T16" fmla="*/ 1207 w 308"/>
                <a:gd name="T17" fmla="*/ 884 h 154"/>
                <a:gd name="T18" fmla="*/ 1461 w 308"/>
                <a:gd name="T19" fmla="*/ 482 h 154"/>
                <a:gd name="T20" fmla="*/ 1615 w 308"/>
                <a:gd name="T21" fmla="*/ 282 h 154"/>
                <a:gd name="T22" fmla="*/ 2084 w 308"/>
                <a:gd name="T23" fmla="*/ 37 h 154"/>
                <a:gd name="T24" fmla="*/ 2206 w 308"/>
                <a:gd name="T25" fmla="*/ 154 h 154"/>
                <a:gd name="T26" fmla="*/ 2427 w 308"/>
                <a:gd name="T27" fmla="*/ 282 h 154"/>
                <a:gd name="T28" fmla="*/ 2524 w 308"/>
                <a:gd name="T29" fmla="*/ 254 h 154"/>
                <a:gd name="T30" fmla="*/ 2524 w 308"/>
                <a:gd name="T31" fmla="*/ 0 h 154"/>
                <a:gd name="T32" fmla="*/ 2788 w 308"/>
                <a:gd name="T33" fmla="*/ 0 h 154"/>
                <a:gd name="T34" fmla="*/ 2971 w 308"/>
                <a:gd name="T35" fmla="*/ 254 h 154"/>
                <a:gd name="T36" fmla="*/ 3196 w 308"/>
                <a:gd name="T37" fmla="*/ 482 h 154"/>
                <a:gd name="T38" fmla="*/ 3525 w 308"/>
                <a:gd name="T39" fmla="*/ 504 h 154"/>
                <a:gd name="T40" fmla="*/ 3737 w 308"/>
                <a:gd name="T41" fmla="*/ 282 h 154"/>
                <a:gd name="T42" fmla="*/ 4033 w 308"/>
                <a:gd name="T43" fmla="*/ 254 h 154"/>
                <a:gd name="T44" fmla="*/ 4223 w 308"/>
                <a:gd name="T45" fmla="*/ 333 h 154"/>
                <a:gd name="T46" fmla="*/ 4400 w 308"/>
                <a:gd name="T47" fmla="*/ 482 h 154"/>
                <a:gd name="T48" fmla="*/ 4515 w 308"/>
                <a:gd name="T49" fmla="*/ 404 h 154"/>
                <a:gd name="T50" fmla="*/ 4882 w 308"/>
                <a:gd name="T51" fmla="*/ 282 h 154"/>
                <a:gd name="T52" fmla="*/ 5246 w 308"/>
                <a:gd name="T53" fmla="*/ 610 h 154"/>
                <a:gd name="T54" fmla="*/ 5431 w 308"/>
                <a:gd name="T55" fmla="*/ 922 h 154"/>
                <a:gd name="T56" fmla="*/ 5610 w 308"/>
                <a:gd name="T57" fmla="*/ 922 h 154"/>
                <a:gd name="T58" fmla="*/ 5531 w 308"/>
                <a:gd name="T59" fmla="*/ 1252 h 154"/>
                <a:gd name="T60" fmla="*/ 5431 w 308"/>
                <a:gd name="T61" fmla="*/ 1728 h 154"/>
                <a:gd name="T62" fmla="*/ 5213 w 308"/>
                <a:gd name="T63" fmla="*/ 1792 h 154"/>
                <a:gd name="T64" fmla="*/ 5035 w 308"/>
                <a:gd name="T65" fmla="*/ 1728 h 154"/>
                <a:gd name="T66" fmla="*/ 4949 w 308"/>
                <a:gd name="T67" fmla="*/ 1510 h 154"/>
                <a:gd name="T68" fmla="*/ 4667 w 308"/>
                <a:gd name="T69" fmla="*/ 1394 h 154"/>
                <a:gd name="T70" fmla="*/ 4339 w 308"/>
                <a:gd name="T71" fmla="*/ 1461 h 154"/>
                <a:gd name="T72" fmla="*/ 4107 w 308"/>
                <a:gd name="T73" fmla="*/ 1696 h 154"/>
                <a:gd name="T74" fmla="*/ 4069 w 308"/>
                <a:gd name="T75" fmla="*/ 1865 h 154"/>
                <a:gd name="T76" fmla="*/ 3856 w 308"/>
                <a:gd name="T77" fmla="*/ 1950 h 154"/>
                <a:gd name="T78" fmla="*/ 3586 w 308"/>
                <a:gd name="T79" fmla="*/ 2020 h 154"/>
                <a:gd name="T80" fmla="*/ 3525 w 308"/>
                <a:gd name="T81" fmla="*/ 2065 h 154"/>
                <a:gd name="T82" fmla="*/ 3443 w 308"/>
                <a:gd name="T83" fmla="*/ 2344 h 154"/>
                <a:gd name="T84" fmla="*/ 3157 w 308"/>
                <a:gd name="T85" fmla="*/ 2427 h 154"/>
                <a:gd name="T86" fmla="*/ 3042 w 308"/>
                <a:gd name="T87" fmla="*/ 2389 h 154"/>
                <a:gd name="T88" fmla="*/ 2829 w 308"/>
                <a:gd name="T89" fmla="*/ 2453 h 154"/>
                <a:gd name="T90" fmla="*/ 2344 w 308"/>
                <a:gd name="T91" fmla="*/ 2524 h 154"/>
                <a:gd name="T92" fmla="*/ 2084 w 308"/>
                <a:gd name="T93" fmla="*/ 2714 h 154"/>
                <a:gd name="T94" fmla="*/ 2020 w 308"/>
                <a:gd name="T95" fmla="*/ 2762 h 154"/>
                <a:gd name="T96" fmla="*/ 1461 w 308"/>
                <a:gd name="T97" fmla="*/ 2829 h 154"/>
                <a:gd name="T98" fmla="*/ 1134 w 308"/>
                <a:gd name="T99" fmla="*/ 2788 h 154"/>
                <a:gd name="T100" fmla="*/ 815 w 308"/>
                <a:gd name="T101" fmla="*/ 2453 h 154"/>
                <a:gd name="T102" fmla="*/ 482 w 308"/>
                <a:gd name="T103" fmla="*/ 2160 h 15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308"/>
                <a:gd name="T157" fmla="*/ 0 h 154"/>
                <a:gd name="T158" fmla="*/ 308 w 308"/>
                <a:gd name="T159" fmla="*/ 154 h 154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308" h="154">
                  <a:moveTo>
                    <a:pt x="26" y="118"/>
                  </a:moveTo>
                  <a:lnTo>
                    <a:pt x="24" y="114"/>
                  </a:lnTo>
                  <a:lnTo>
                    <a:pt x="22" y="114"/>
                  </a:lnTo>
                  <a:lnTo>
                    <a:pt x="20" y="102"/>
                  </a:lnTo>
                  <a:lnTo>
                    <a:pt x="16" y="102"/>
                  </a:lnTo>
                  <a:lnTo>
                    <a:pt x="14" y="102"/>
                  </a:lnTo>
                  <a:lnTo>
                    <a:pt x="14" y="100"/>
                  </a:lnTo>
                  <a:lnTo>
                    <a:pt x="16" y="88"/>
                  </a:lnTo>
                  <a:lnTo>
                    <a:pt x="18" y="80"/>
                  </a:lnTo>
                  <a:lnTo>
                    <a:pt x="18" y="76"/>
                  </a:lnTo>
                  <a:lnTo>
                    <a:pt x="16" y="74"/>
                  </a:lnTo>
                  <a:lnTo>
                    <a:pt x="8" y="70"/>
                  </a:lnTo>
                  <a:lnTo>
                    <a:pt x="0" y="68"/>
                  </a:lnTo>
                  <a:lnTo>
                    <a:pt x="10" y="62"/>
                  </a:lnTo>
                  <a:lnTo>
                    <a:pt x="38" y="66"/>
                  </a:lnTo>
                  <a:lnTo>
                    <a:pt x="52" y="66"/>
                  </a:lnTo>
                  <a:lnTo>
                    <a:pt x="64" y="58"/>
                  </a:lnTo>
                  <a:lnTo>
                    <a:pt x="66" y="48"/>
                  </a:lnTo>
                  <a:lnTo>
                    <a:pt x="72" y="36"/>
                  </a:lnTo>
                  <a:lnTo>
                    <a:pt x="80" y="26"/>
                  </a:lnTo>
                  <a:lnTo>
                    <a:pt x="84" y="20"/>
                  </a:lnTo>
                  <a:lnTo>
                    <a:pt x="88" y="16"/>
                  </a:lnTo>
                  <a:lnTo>
                    <a:pt x="108" y="8"/>
                  </a:lnTo>
                  <a:lnTo>
                    <a:pt x="114" y="2"/>
                  </a:lnTo>
                  <a:lnTo>
                    <a:pt x="116" y="4"/>
                  </a:lnTo>
                  <a:lnTo>
                    <a:pt x="120" y="8"/>
                  </a:lnTo>
                  <a:lnTo>
                    <a:pt x="130" y="14"/>
                  </a:lnTo>
                  <a:lnTo>
                    <a:pt x="132" y="16"/>
                  </a:lnTo>
                  <a:lnTo>
                    <a:pt x="136" y="16"/>
                  </a:lnTo>
                  <a:lnTo>
                    <a:pt x="138" y="14"/>
                  </a:lnTo>
                  <a:lnTo>
                    <a:pt x="136" y="0"/>
                  </a:lnTo>
                  <a:lnTo>
                    <a:pt x="138" y="0"/>
                  </a:lnTo>
                  <a:lnTo>
                    <a:pt x="144" y="0"/>
                  </a:lnTo>
                  <a:lnTo>
                    <a:pt x="152" y="0"/>
                  </a:lnTo>
                  <a:lnTo>
                    <a:pt x="160" y="4"/>
                  </a:lnTo>
                  <a:lnTo>
                    <a:pt x="162" y="14"/>
                  </a:lnTo>
                  <a:lnTo>
                    <a:pt x="170" y="16"/>
                  </a:lnTo>
                  <a:lnTo>
                    <a:pt x="174" y="26"/>
                  </a:lnTo>
                  <a:lnTo>
                    <a:pt x="186" y="34"/>
                  </a:lnTo>
                  <a:lnTo>
                    <a:pt x="192" y="28"/>
                  </a:lnTo>
                  <a:lnTo>
                    <a:pt x="200" y="18"/>
                  </a:lnTo>
                  <a:lnTo>
                    <a:pt x="204" y="16"/>
                  </a:lnTo>
                  <a:lnTo>
                    <a:pt x="210" y="14"/>
                  </a:lnTo>
                  <a:lnTo>
                    <a:pt x="220" y="14"/>
                  </a:lnTo>
                  <a:lnTo>
                    <a:pt x="226" y="14"/>
                  </a:lnTo>
                  <a:lnTo>
                    <a:pt x="230" y="18"/>
                  </a:lnTo>
                  <a:lnTo>
                    <a:pt x="238" y="24"/>
                  </a:lnTo>
                  <a:lnTo>
                    <a:pt x="240" y="26"/>
                  </a:lnTo>
                  <a:lnTo>
                    <a:pt x="242" y="24"/>
                  </a:lnTo>
                  <a:lnTo>
                    <a:pt x="246" y="22"/>
                  </a:lnTo>
                  <a:lnTo>
                    <a:pt x="260" y="14"/>
                  </a:lnTo>
                  <a:lnTo>
                    <a:pt x="266" y="16"/>
                  </a:lnTo>
                  <a:lnTo>
                    <a:pt x="274" y="22"/>
                  </a:lnTo>
                  <a:lnTo>
                    <a:pt x="286" y="34"/>
                  </a:lnTo>
                  <a:lnTo>
                    <a:pt x="294" y="46"/>
                  </a:lnTo>
                  <a:lnTo>
                    <a:pt x="296" y="50"/>
                  </a:lnTo>
                  <a:lnTo>
                    <a:pt x="298" y="50"/>
                  </a:lnTo>
                  <a:lnTo>
                    <a:pt x="306" y="50"/>
                  </a:lnTo>
                  <a:lnTo>
                    <a:pt x="308" y="60"/>
                  </a:lnTo>
                  <a:lnTo>
                    <a:pt x="302" y="68"/>
                  </a:lnTo>
                  <a:lnTo>
                    <a:pt x="300" y="86"/>
                  </a:lnTo>
                  <a:lnTo>
                    <a:pt x="296" y="94"/>
                  </a:lnTo>
                  <a:lnTo>
                    <a:pt x="290" y="96"/>
                  </a:lnTo>
                  <a:lnTo>
                    <a:pt x="284" y="98"/>
                  </a:lnTo>
                  <a:lnTo>
                    <a:pt x="278" y="96"/>
                  </a:lnTo>
                  <a:lnTo>
                    <a:pt x="274" y="94"/>
                  </a:lnTo>
                  <a:lnTo>
                    <a:pt x="272" y="88"/>
                  </a:lnTo>
                  <a:lnTo>
                    <a:pt x="270" y="82"/>
                  </a:lnTo>
                  <a:lnTo>
                    <a:pt x="268" y="78"/>
                  </a:lnTo>
                  <a:lnTo>
                    <a:pt x="254" y="76"/>
                  </a:lnTo>
                  <a:lnTo>
                    <a:pt x="244" y="76"/>
                  </a:lnTo>
                  <a:lnTo>
                    <a:pt x="236" y="80"/>
                  </a:lnTo>
                  <a:lnTo>
                    <a:pt x="230" y="84"/>
                  </a:lnTo>
                  <a:lnTo>
                    <a:pt x="224" y="92"/>
                  </a:lnTo>
                  <a:lnTo>
                    <a:pt x="230" y="100"/>
                  </a:lnTo>
                  <a:lnTo>
                    <a:pt x="222" y="102"/>
                  </a:lnTo>
                  <a:lnTo>
                    <a:pt x="214" y="102"/>
                  </a:lnTo>
                  <a:lnTo>
                    <a:pt x="210" y="106"/>
                  </a:lnTo>
                  <a:lnTo>
                    <a:pt x="204" y="110"/>
                  </a:lnTo>
                  <a:lnTo>
                    <a:pt x="196" y="110"/>
                  </a:lnTo>
                  <a:lnTo>
                    <a:pt x="192" y="110"/>
                  </a:lnTo>
                  <a:lnTo>
                    <a:pt x="192" y="112"/>
                  </a:lnTo>
                  <a:lnTo>
                    <a:pt x="190" y="122"/>
                  </a:lnTo>
                  <a:lnTo>
                    <a:pt x="188" y="128"/>
                  </a:lnTo>
                  <a:lnTo>
                    <a:pt x="180" y="130"/>
                  </a:lnTo>
                  <a:lnTo>
                    <a:pt x="172" y="132"/>
                  </a:lnTo>
                  <a:lnTo>
                    <a:pt x="168" y="130"/>
                  </a:lnTo>
                  <a:lnTo>
                    <a:pt x="166" y="130"/>
                  </a:lnTo>
                  <a:lnTo>
                    <a:pt x="160" y="132"/>
                  </a:lnTo>
                  <a:lnTo>
                    <a:pt x="154" y="134"/>
                  </a:lnTo>
                  <a:lnTo>
                    <a:pt x="140" y="130"/>
                  </a:lnTo>
                  <a:lnTo>
                    <a:pt x="128" y="138"/>
                  </a:lnTo>
                  <a:lnTo>
                    <a:pt x="116" y="146"/>
                  </a:lnTo>
                  <a:lnTo>
                    <a:pt x="114" y="148"/>
                  </a:lnTo>
                  <a:lnTo>
                    <a:pt x="114" y="150"/>
                  </a:lnTo>
                  <a:lnTo>
                    <a:pt x="110" y="150"/>
                  </a:lnTo>
                  <a:lnTo>
                    <a:pt x="92" y="152"/>
                  </a:lnTo>
                  <a:lnTo>
                    <a:pt x="80" y="154"/>
                  </a:lnTo>
                  <a:lnTo>
                    <a:pt x="70" y="154"/>
                  </a:lnTo>
                  <a:lnTo>
                    <a:pt x="62" y="152"/>
                  </a:lnTo>
                  <a:lnTo>
                    <a:pt x="54" y="146"/>
                  </a:lnTo>
                  <a:lnTo>
                    <a:pt x="44" y="134"/>
                  </a:lnTo>
                  <a:lnTo>
                    <a:pt x="38" y="128"/>
                  </a:lnTo>
                  <a:lnTo>
                    <a:pt x="26" y="118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752" name="Freeform 154"/>
            <p:cNvSpPr>
              <a:spLocks/>
            </p:cNvSpPr>
            <p:nvPr/>
          </p:nvSpPr>
          <p:spPr bwMode="auto">
            <a:xfrm>
              <a:off x="4396" y="2574"/>
              <a:ext cx="412" cy="206"/>
            </a:xfrm>
            <a:custGeom>
              <a:avLst/>
              <a:gdLst>
                <a:gd name="T0" fmla="*/ 445 w 308"/>
                <a:gd name="T1" fmla="*/ 2084 h 154"/>
                <a:gd name="T2" fmla="*/ 369 w 308"/>
                <a:gd name="T3" fmla="*/ 1865 h 154"/>
                <a:gd name="T4" fmla="*/ 254 w 308"/>
                <a:gd name="T5" fmla="*/ 1865 h 154"/>
                <a:gd name="T6" fmla="*/ 282 w 308"/>
                <a:gd name="T7" fmla="*/ 1615 h 154"/>
                <a:gd name="T8" fmla="*/ 333 w 308"/>
                <a:gd name="T9" fmla="*/ 1394 h 154"/>
                <a:gd name="T10" fmla="*/ 154 w 308"/>
                <a:gd name="T11" fmla="*/ 1292 h 154"/>
                <a:gd name="T12" fmla="*/ 177 w 308"/>
                <a:gd name="T13" fmla="*/ 1134 h 154"/>
                <a:gd name="T14" fmla="*/ 966 w 308"/>
                <a:gd name="T15" fmla="*/ 1207 h 154"/>
                <a:gd name="T16" fmla="*/ 1207 w 308"/>
                <a:gd name="T17" fmla="*/ 884 h 154"/>
                <a:gd name="T18" fmla="*/ 1461 w 308"/>
                <a:gd name="T19" fmla="*/ 482 h 154"/>
                <a:gd name="T20" fmla="*/ 1615 w 308"/>
                <a:gd name="T21" fmla="*/ 282 h 154"/>
                <a:gd name="T22" fmla="*/ 2084 w 308"/>
                <a:gd name="T23" fmla="*/ 37 h 154"/>
                <a:gd name="T24" fmla="*/ 2206 w 308"/>
                <a:gd name="T25" fmla="*/ 154 h 154"/>
                <a:gd name="T26" fmla="*/ 2427 w 308"/>
                <a:gd name="T27" fmla="*/ 282 h 154"/>
                <a:gd name="T28" fmla="*/ 2524 w 308"/>
                <a:gd name="T29" fmla="*/ 254 h 154"/>
                <a:gd name="T30" fmla="*/ 2524 w 308"/>
                <a:gd name="T31" fmla="*/ 0 h 154"/>
                <a:gd name="T32" fmla="*/ 2788 w 308"/>
                <a:gd name="T33" fmla="*/ 0 h 154"/>
                <a:gd name="T34" fmla="*/ 2971 w 308"/>
                <a:gd name="T35" fmla="*/ 254 h 154"/>
                <a:gd name="T36" fmla="*/ 3196 w 308"/>
                <a:gd name="T37" fmla="*/ 482 h 154"/>
                <a:gd name="T38" fmla="*/ 3525 w 308"/>
                <a:gd name="T39" fmla="*/ 504 h 154"/>
                <a:gd name="T40" fmla="*/ 3737 w 308"/>
                <a:gd name="T41" fmla="*/ 282 h 154"/>
                <a:gd name="T42" fmla="*/ 4033 w 308"/>
                <a:gd name="T43" fmla="*/ 254 h 154"/>
                <a:gd name="T44" fmla="*/ 4223 w 308"/>
                <a:gd name="T45" fmla="*/ 333 h 154"/>
                <a:gd name="T46" fmla="*/ 4400 w 308"/>
                <a:gd name="T47" fmla="*/ 482 h 154"/>
                <a:gd name="T48" fmla="*/ 4515 w 308"/>
                <a:gd name="T49" fmla="*/ 404 h 154"/>
                <a:gd name="T50" fmla="*/ 4882 w 308"/>
                <a:gd name="T51" fmla="*/ 282 h 154"/>
                <a:gd name="T52" fmla="*/ 5246 w 308"/>
                <a:gd name="T53" fmla="*/ 610 h 154"/>
                <a:gd name="T54" fmla="*/ 5431 w 308"/>
                <a:gd name="T55" fmla="*/ 922 h 154"/>
                <a:gd name="T56" fmla="*/ 5610 w 308"/>
                <a:gd name="T57" fmla="*/ 922 h 154"/>
                <a:gd name="T58" fmla="*/ 5531 w 308"/>
                <a:gd name="T59" fmla="*/ 1252 h 154"/>
                <a:gd name="T60" fmla="*/ 5431 w 308"/>
                <a:gd name="T61" fmla="*/ 1728 h 154"/>
                <a:gd name="T62" fmla="*/ 5213 w 308"/>
                <a:gd name="T63" fmla="*/ 1792 h 154"/>
                <a:gd name="T64" fmla="*/ 5035 w 308"/>
                <a:gd name="T65" fmla="*/ 1728 h 154"/>
                <a:gd name="T66" fmla="*/ 4949 w 308"/>
                <a:gd name="T67" fmla="*/ 1510 h 154"/>
                <a:gd name="T68" fmla="*/ 4667 w 308"/>
                <a:gd name="T69" fmla="*/ 1394 h 154"/>
                <a:gd name="T70" fmla="*/ 4339 w 308"/>
                <a:gd name="T71" fmla="*/ 1461 h 154"/>
                <a:gd name="T72" fmla="*/ 4107 w 308"/>
                <a:gd name="T73" fmla="*/ 1696 h 154"/>
                <a:gd name="T74" fmla="*/ 4069 w 308"/>
                <a:gd name="T75" fmla="*/ 1865 h 154"/>
                <a:gd name="T76" fmla="*/ 3856 w 308"/>
                <a:gd name="T77" fmla="*/ 1950 h 154"/>
                <a:gd name="T78" fmla="*/ 3586 w 308"/>
                <a:gd name="T79" fmla="*/ 2020 h 154"/>
                <a:gd name="T80" fmla="*/ 3525 w 308"/>
                <a:gd name="T81" fmla="*/ 2065 h 154"/>
                <a:gd name="T82" fmla="*/ 3443 w 308"/>
                <a:gd name="T83" fmla="*/ 2344 h 154"/>
                <a:gd name="T84" fmla="*/ 3157 w 308"/>
                <a:gd name="T85" fmla="*/ 2427 h 154"/>
                <a:gd name="T86" fmla="*/ 3042 w 308"/>
                <a:gd name="T87" fmla="*/ 2389 h 154"/>
                <a:gd name="T88" fmla="*/ 2829 w 308"/>
                <a:gd name="T89" fmla="*/ 2453 h 154"/>
                <a:gd name="T90" fmla="*/ 2344 w 308"/>
                <a:gd name="T91" fmla="*/ 2524 h 154"/>
                <a:gd name="T92" fmla="*/ 2084 w 308"/>
                <a:gd name="T93" fmla="*/ 2714 h 154"/>
                <a:gd name="T94" fmla="*/ 2020 w 308"/>
                <a:gd name="T95" fmla="*/ 2762 h 154"/>
                <a:gd name="T96" fmla="*/ 1461 w 308"/>
                <a:gd name="T97" fmla="*/ 2829 h 154"/>
                <a:gd name="T98" fmla="*/ 1134 w 308"/>
                <a:gd name="T99" fmla="*/ 2788 h 154"/>
                <a:gd name="T100" fmla="*/ 815 w 308"/>
                <a:gd name="T101" fmla="*/ 2453 h 154"/>
                <a:gd name="T102" fmla="*/ 482 w 308"/>
                <a:gd name="T103" fmla="*/ 2160 h 15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308"/>
                <a:gd name="T157" fmla="*/ 0 h 154"/>
                <a:gd name="T158" fmla="*/ 308 w 308"/>
                <a:gd name="T159" fmla="*/ 154 h 154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308" h="154">
                  <a:moveTo>
                    <a:pt x="26" y="118"/>
                  </a:moveTo>
                  <a:lnTo>
                    <a:pt x="24" y="114"/>
                  </a:lnTo>
                  <a:lnTo>
                    <a:pt x="22" y="114"/>
                  </a:lnTo>
                  <a:lnTo>
                    <a:pt x="20" y="102"/>
                  </a:lnTo>
                  <a:lnTo>
                    <a:pt x="16" y="102"/>
                  </a:lnTo>
                  <a:lnTo>
                    <a:pt x="14" y="102"/>
                  </a:lnTo>
                  <a:lnTo>
                    <a:pt x="14" y="100"/>
                  </a:lnTo>
                  <a:lnTo>
                    <a:pt x="16" y="88"/>
                  </a:lnTo>
                  <a:lnTo>
                    <a:pt x="18" y="80"/>
                  </a:lnTo>
                  <a:lnTo>
                    <a:pt x="18" y="76"/>
                  </a:lnTo>
                  <a:lnTo>
                    <a:pt x="16" y="74"/>
                  </a:lnTo>
                  <a:lnTo>
                    <a:pt x="8" y="70"/>
                  </a:lnTo>
                  <a:lnTo>
                    <a:pt x="0" y="68"/>
                  </a:lnTo>
                  <a:lnTo>
                    <a:pt x="10" y="62"/>
                  </a:lnTo>
                  <a:lnTo>
                    <a:pt x="38" y="66"/>
                  </a:lnTo>
                  <a:lnTo>
                    <a:pt x="52" y="66"/>
                  </a:lnTo>
                  <a:lnTo>
                    <a:pt x="64" y="58"/>
                  </a:lnTo>
                  <a:lnTo>
                    <a:pt x="66" y="48"/>
                  </a:lnTo>
                  <a:lnTo>
                    <a:pt x="72" y="36"/>
                  </a:lnTo>
                  <a:lnTo>
                    <a:pt x="80" y="26"/>
                  </a:lnTo>
                  <a:lnTo>
                    <a:pt x="84" y="20"/>
                  </a:lnTo>
                  <a:lnTo>
                    <a:pt x="88" y="16"/>
                  </a:lnTo>
                  <a:lnTo>
                    <a:pt x="108" y="8"/>
                  </a:lnTo>
                  <a:lnTo>
                    <a:pt x="114" y="2"/>
                  </a:lnTo>
                  <a:lnTo>
                    <a:pt x="116" y="4"/>
                  </a:lnTo>
                  <a:lnTo>
                    <a:pt x="120" y="8"/>
                  </a:lnTo>
                  <a:lnTo>
                    <a:pt x="130" y="14"/>
                  </a:lnTo>
                  <a:lnTo>
                    <a:pt x="132" y="16"/>
                  </a:lnTo>
                  <a:lnTo>
                    <a:pt x="136" y="16"/>
                  </a:lnTo>
                  <a:lnTo>
                    <a:pt x="138" y="14"/>
                  </a:lnTo>
                  <a:lnTo>
                    <a:pt x="136" y="0"/>
                  </a:lnTo>
                  <a:lnTo>
                    <a:pt x="138" y="0"/>
                  </a:lnTo>
                  <a:lnTo>
                    <a:pt x="144" y="0"/>
                  </a:lnTo>
                  <a:lnTo>
                    <a:pt x="152" y="0"/>
                  </a:lnTo>
                  <a:lnTo>
                    <a:pt x="160" y="4"/>
                  </a:lnTo>
                  <a:lnTo>
                    <a:pt x="162" y="14"/>
                  </a:lnTo>
                  <a:lnTo>
                    <a:pt x="170" y="16"/>
                  </a:lnTo>
                  <a:lnTo>
                    <a:pt x="174" y="26"/>
                  </a:lnTo>
                  <a:lnTo>
                    <a:pt x="186" y="34"/>
                  </a:lnTo>
                  <a:lnTo>
                    <a:pt x="192" y="28"/>
                  </a:lnTo>
                  <a:lnTo>
                    <a:pt x="200" y="18"/>
                  </a:lnTo>
                  <a:lnTo>
                    <a:pt x="204" y="16"/>
                  </a:lnTo>
                  <a:lnTo>
                    <a:pt x="210" y="14"/>
                  </a:lnTo>
                  <a:lnTo>
                    <a:pt x="220" y="14"/>
                  </a:lnTo>
                  <a:lnTo>
                    <a:pt x="226" y="14"/>
                  </a:lnTo>
                  <a:lnTo>
                    <a:pt x="230" y="18"/>
                  </a:lnTo>
                  <a:lnTo>
                    <a:pt x="238" y="24"/>
                  </a:lnTo>
                  <a:lnTo>
                    <a:pt x="240" y="26"/>
                  </a:lnTo>
                  <a:lnTo>
                    <a:pt x="242" y="24"/>
                  </a:lnTo>
                  <a:lnTo>
                    <a:pt x="246" y="22"/>
                  </a:lnTo>
                  <a:lnTo>
                    <a:pt x="260" y="14"/>
                  </a:lnTo>
                  <a:lnTo>
                    <a:pt x="266" y="16"/>
                  </a:lnTo>
                  <a:lnTo>
                    <a:pt x="274" y="22"/>
                  </a:lnTo>
                  <a:lnTo>
                    <a:pt x="286" y="34"/>
                  </a:lnTo>
                  <a:lnTo>
                    <a:pt x="294" y="46"/>
                  </a:lnTo>
                  <a:lnTo>
                    <a:pt x="296" y="50"/>
                  </a:lnTo>
                  <a:lnTo>
                    <a:pt x="298" y="50"/>
                  </a:lnTo>
                  <a:lnTo>
                    <a:pt x="306" y="50"/>
                  </a:lnTo>
                  <a:lnTo>
                    <a:pt x="308" y="60"/>
                  </a:lnTo>
                  <a:lnTo>
                    <a:pt x="302" y="68"/>
                  </a:lnTo>
                  <a:lnTo>
                    <a:pt x="300" y="86"/>
                  </a:lnTo>
                  <a:lnTo>
                    <a:pt x="296" y="94"/>
                  </a:lnTo>
                  <a:lnTo>
                    <a:pt x="290" y="96"/>
                  </a:lnTo>
                  <a:lnTo>
                    <a:pt x="284" y="98"/>
                  </a:lnTo>
                  <a:lnTo>
                    <a:pt x="278" y="96"/>
                  </a:lnTo>
                  <a:lnTo>
                    <a:pt x="274" y="94"/>
                  </a:lnTo>
                  <a:lnTo>
                    <a:pt x="272" y="88"/>
                  </a:lnTo>
                  <a:lnTo>
                    <a:pt x="270" y="82"/>
                  </a:lnTo>
                  <a:lnTo>
                    <a:pt x="268" y="78"/>
                  </a:lnTo>
                  <a:lnTo>
                    <a:pt x="254" y="76"/>
                  </a:lnTo>
                  <a:lnTo>
                    <a:pt x="244" y="76"/>
                  </a:lnTo>
                  <a:lnTo>
                    <a:pt x="236" y="80"/>
                  </a:lnTo>
                  <a:lnTo>
                    <a:pt x="230" y="84"/>
                  </a:lnTo>
                  <a:lnTo>
                    <a:pt x="224" y="92"/>
                  </a:lnTo>
                  <a:lnTo>
                    <a:pt x="230" y="100"/>
                  </a:lnTo>
                  <a:lnTo>
                    <a:pt x="222" y="102"/>
                  </a:lnTo>
                  <a:lnTo>
                    <a:pt x="214" y="102"/>
                  </a:lnTo>
                  <a:lnTo>
                    <a:pt x="210" y="106"/>
                  </a:lnTo>
                  <a:lnTo>
                    <a:pt x="204" y="110"/>
                  </a:lnTo>
                  <a:lnTo>
                    <a:pt x="196" y="110"/>
                  </a:lnTo>
                  <a:lnTo>
                    <a:pt x="192" y="110"/>
                  </a:lnTo>
                  <a:lnTo>
                    <a:pt x="192" y="112"/>
                  </a:lnTo>
                  <a:lnTo>
                    <a:pt x="190" y="122"/>
                  </a:lnTo>
                  <a:lnTo>
                    <a:pt x="188" y="128"/>
                  </a:lnTo>
                  <a:lnTo>
                    <a:pt x="180" y="130"/>
                  </a:lnTo>
                  <a:lnTo>
                    <a:pt x="172" y="132"/>
                  </a:lnTo>
                  <a:lnTo>
                    <a:pt x="168" y="130"/>
                  </a:lnTo>
                  <a:lnTo>
                    <a:pt x="166" y="130"/>
                  </a:lnTo>
                  <a:lnTo>
                    <a:pt x="160" y="132"/>
                  </a:lnTo>
                  <a:lnTo>
                    <a:pt x="154" y="134"/>
                  </a:lnTo>
                  <a:lnTo>
                    <a:pt x="140" y="130"/>
                  </a:lnTo>
                  <a:lnTo>
                    <a:pt x="128" y="138"/>
                  </a:lnTo>
                  <a:lnTo>
                    <a:pt x="116" y="146"/>
                  </a:lnTo>
                  <a:lnTo>
                    <a:pt x="114" y="148"/>
                  </a:lnTo>
                  <a:lnTo>
                    <a:pt x="114" y="150"/>
                  </a:lnTo>
                  <a:lnTo>
                    <a:pt x="110" y="150"/>
                  </a:lnTo>
                  <a:lnTo>
                    <a:pt x="92" y="152"/>
                  </a:lnTo>
                  <a:lnTo>
                    <a:pt x="80" y="154"/>
                  </a:lnTo>
                  <a:lnTo>
                    <a:pt x="70" y="154"/>
                  </a:lnTo>
                  <a:lnTo>
                    <a:pt x="62" y="152"/>
                  </a:lnTo>
                  <a:lnTo>
                    <a:pt x="54" y="146"/>
                  </a:lnTo>
                  <a:lnTo>
                    <a:pt x="44" y="134"/>
                  </a:lnTo>
                  <a:lnTo>
                    <a:pt x="38" y="128"/>
                  </a:lnTo>
                  <a:lnTo>
                    <a:pt x="26" y="118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753" name="Freeform 155"/>
            <p:cNvSpPr>
              <a:spLocks/>
            </p:cNvSpPr>
            <p:nvPr/>
          </p:nvSpPr>
          <p:spPr bwMode="auto">
            <a:xfrm>
              <a:off x="4372" y="2676"/>
              <a:ext cx="476" cy="310"/>
            </a:xfrm>
            <a:custGeom>
              <a:avLst/>
              <a:gdLst>
                <a:gd name="T0" fmla="*/ 5629 w 356"/>
                <a:gd name="T1" fmla="*/ 367 h 232"/>
                <a:gd name="T2" fmla="*/ 5326 w 356"/>
                <a:gd name="T3" fmla="*/ 325 h 232"/>
                <a:gd name="T4" fmla="*/ 5219 w 356"/>
                <a:gd name="T5" fmla="*/ 37 h 232"/>
                <a:gd name="T6" fmla="*/ 4645 w 356"/>
                <a:gd name="T7" fmla="*/ 65 h 232"/>
                <a:gd name="T8" fmla="*/ 4539 w 356"/>
                <a:gd name="T9" fmla="*/ 434 h 232"/>
                <a:gd name="T10" fmla="*/ 4170 w 356"/>
                <a:gd name="T11" fmla="*/ 541 h 232"/>
                <a:gd name="T12" fmla="*/ 3845 w 356"/>
                <a:gd name="T13" fmla="*/ 609 h 232"/>
                <a:gd name="T14" fmla="*/ 3764 w 356"/>
                <a:gd name="T15" fmla="*/ 935 h 232"/>
                <a:gd name="T16" fmla="*/ 3402 w 356"/>
                <a:gd name="T17" fmla="*/ 973 h 232"/>
                <a:gd name="T18" fmla="*/ 3149 w 356"/>
                <a:gd name="T19" fmla="*/ 1062 h 232"/>
                <a:gd name="T20" fmla="*/ 2446 w 356"/>
                <a:gd name="T21" fmla="*/ 1275 h 232"/>
                <a:gd name="T22" fmla="*/ 2335 w 356"/>
                <a:gd name="T23" fmla="*/ 1339 h 232"/>
                <a:gd name="T24" fmla="*/ 1611 w 356"/>
                <a:gd name="T25" fmla="*/ 1419 h 232"/>
                <a:gd name="T26" fmla="*/ 1130 w 356"/>
                <a:gd name="T27" fmla="*/ 1062 h 232"/>
                <a:gd name="T28" fmla="*/ 880 w 356"/>
                <a:gd name="T29" fmla="*/ 973 h 232"/>
                <a:gd name="T30" fmla="*/ 695 w 356"/>
                <a:gd name="T31" fmla="*/ 1201 h 232"/>
                <a:gd name="T32" fmla="*/ 211 w 356"/>
                <a:gd name="T33" fmla="*/ 1384 h 232"/>
                <a:gd name="T34" fmla="*/ 481 w 356"/>
                <a:gd name="T35" fmla="*/ 1625 h 232"/>
                <a:gd name="T36" fmla="*/ 325 w 356"/>
                <a:gd name="T37" fmla="*/ 1815 h 232"/>
                <a:gd name="T38" fmla="*/ 254 w 356"/>
                <a:gd name="T39" fmla="*/ 2257 h 232"/>
                <a:gd name="T40" fmla="*/ 154 w 356"/>
                <a:gd name="T41" fmla="*/ 2505 h 232"/>
                <a:gd name="T42" fmla="*/ 435 w 356"/>
                <a:gd name="T43" fmla="*/ 2901 h 232"/>
                <a:gd name="T44" fmla="*/ 658 w 356"/>
                <a:gd name="T45" fmla="*/ 3302 h 232"/>
                <a:gd name="T46" fmla="*/ 977 w 356"/>
                <a:gd name="T47" fmla="*/ 3711 h 232"/>
                <a:gd name="T48" fmla="*/ 1064 w 356"/>
                <a:gd name="T49" fmla="*/ 3840 h 232"/>
                <a:gd name="T50" fmla="*/ 1306 w 356"/>
                <a:gd name="T51" fmla="*/ 3840 h 232"/>
                <a:gd name="T52" fmla="*/ 1506 w 356"/>
                <a:gd name="T53" fmla="*/ 4030 h 232"/>
                <a:gd name="T54" fmla="*/ 1903 w 356"/>
                <a:gd name="T55" fmla="*/ 4144 h 232"/>
                <a:gd name="T56" fmla="*/ 2115 w 356"/>
                <a:gd name="T57" fmla="*/ 4109 h 232"/>
                <a:gd name="T58" fmla="*/ 2666 w 356"/>
                <a:gd name="T59" fmla="*/ 3810 h 232"/>
                <a:gd name="T60" fmla="*/ 2815 w 356"/>
                <a:gd name="T61" fmla="*/ 3711 h 232"/>
                <a:gd name="T62" fmla="*/ 3186 w 356"/>
                <a:gd name="T63" fmla="*/ 3557 h 232"/>
                <a:gd name="T64" fmla="*/ 3801 w 356"/>
                <a:gd name="T65" fmla="*/ 3510 h 232"/>
                <a:gd name="T66" fmla="*/ 4014 w 356"/>
                <a:gd name="T67" fmla="*/ 3624 h 232"/>
                <a:gd name="T68" fmla="*/ 4459 w 356"/>
                <a:gd name="T69" fmla="*/ 3557 h 232"/>
                <a:gd name="T70" fmla="*/ 4709 w 356"/>
                <a:gd name="T71" fmla="*/ 3302 h 232"/>
                <a:gd name="T72" fmla="*/ 5149 w 356"/>
                <a:gd name="T73" fmla="*/ 3117 h 232"/>
                <a:gd name="T74" fmla="*/ 5581 w 356"/>
                <a:gd name="T75" fmla="*/ 2215 h 232"/>
                <a:gd name="T76" fmla="*/ 5548 w 356"/>
                <a:gd name="T77" fmla="*/ 2030 h 232"/>
                <a:gd name="T78" fmla="*/ 5886 w 356"/>
                <a:gd name="T79" fmla="*/ 1737 h 232"/>
                <a:gd name="T80" fmla="*/ 5999 w 356"/>
                <a:gd name="T81" fmla="*/ 1562 h 232"/>
                <a:gd name="T82" fmla="*/ 6239 w 356"/>
                <a:gd name="T83" fmla="*/ 1491 h 232"/>
                <a:gd name="T84" fmla="*/ 6391 w 356"/>
                <a:gd name="T85" fmla="*/ 1201 h 232"/>
                <a:gd name="T86" fmla="*/ 6496 w 356"/>
                <a:gd name="T87" fmla="*/ 760 h 232"/>
                <a:gd name="T88" fmla="*/ 6030 w 356"/>
                <a:gd name="T89" fmla="*/ 392 h 232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356"/>
                <a:gd name="T136" fmla="*/ 0 h 232"/>
                <a:gd name="T137" fmla="*/ 356 w 356"/>
                <a:gd name="T138" fmla="*/ 232 h 232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356" h="232">
                  <a:moveTo>
                    <a:pt x="318" y="10"/>
                  </a:moveTo>
                  <a:lnTo>
                    <a:pt x="314" y="18"/>
                  </a:lnTo>
                  <a:lnTo>
                    <a:pt x="308" y="20"/>
                  </a:lnTo>
                  <a:lnTo>
                    <a:pt x="302" y="22"/>
                  </a:lnTo>
                  <a:lnTo>
                    <a:pt x="296" y="20"/>
                  </a:lnTo>
                  <a:lnTo>
                    <a:pt x="292" y="18"/>
                  </a:lnTo>
                  <a:lnTo>
                    <a:pt x="290" y="12"/>
                  </a:lnTo>
                  <a:lnTo>
                    <a:pt x="288" y="6"/>
                  </a:lnTo>
                  <a:lnTo>
                    <a:pt x="286" y="2"/>
                  </a:lnTo>
                  <a:lnTo>
                    <a:pt x="272" y="0"/>
                  </a:lnTo>
                  <a:lnTo>
                    <a:pt x="262" y="0"/>
                  </a:lnTo>
                  <a:lnTo>
                    <a:pt x="254" y="4"/>
                  </a:lnTo>
                  <a:lnTo>
                    <a:pt x="248" y="8"/>
                  </a:lnTo>
                  <a:lnTo>
                    <a:pt x="242" y="16"/>
                  </a:lnTo>
                  <a:lnTo>
                    <a:pt x="248" y="24"/>
                  </a:lnTo>
                  <a:lnTo>
                    <a:pt x="240" y="26"/>
                  </a:lnTo>
                  <a:lnTo>
                    <a:pt x="232" y="26"/>
                  </a:lnTo>
                  <a:lnTo>
                    <a:pt x="228" y="30"/>
                  </a:lnTo>
                  <a:lnTo>
                    <a:pt x="222" y="34"/>
                  </a:lnTo>
                  <a:lnTo>
                    <a:pt x="214" y="34"/>
                  </a:lnTo>
                  <a:lnTo>
                    <a:pt x="210" y="34"/>
                  </a:lnTo>
                  <a:lnTo>
                    <a:pt x="210" y="36"/>
                  </a:lnTo>
                  <a:lnTo>
                    <a:pt x="208" y="46"/>
                  </a:lnTo>
                  <a:lnTo>
                    <a:pt x="206" y="52"/>
                  </a:lnTo>
                  <a:lnTo>
                    <a:pt x="198" y="54"/>
                  </a:lnTo>
                  <a:lnTo>
                    <a:pt x="190" y="56"/>
                  </a:lnTo>
                  <a:lnTo>
                    <a:pt x="186" y="54"/>
                  </a:lnTo>
                  <a:lnTo>
                    <a:pt x="184" y="54"/>
                  </a:lnTo>
                  <a:lnTo>
                    <a:pt x="178" y="56"/>
                  </a:lnTo>
                  <a:lnTo>
                    <a:pt x="172" y="58"/>
                  </a:lnTo>
                  <a:lnTo>
                    <a:pt x="158" y="54"/>
                  </a:lnTo>
                  <a:lnTo>
                    <a:pt x="146" y="62"/>
                  </a:lnTo>
                  <a:lnTo>
                    <a:pt x="134" y="70"/>
                  </a:lnTo>
                  <a:lnTo>
                    <a:pt x="132" y="72"/>
                  </a:lnTo>
                  <a:lnTo>
                    <a:pt x="132" y="74"/>
                  </a:lnTo>
                  <a:lnTo>
                    <a:pt x="128" y="74"/>
                  </a:lnTo>
                  <a:lnTo>
                    <a:pt x="110" y="76"/>
                  </a:lnTo>
                  <a:lnTo>
                    <a:pt x="98" y="78"/>
                  </a:lnTo>
                  <a:lnTo>
                    <a:pt x="88" y="78"/>
                  </a:lnTo>
                  <a:lnTo>
                    <a:pt x="80" y="76"/>
                  </a:lnTo>
                  <a:lnTo>
                    <a:pt x="72" y="70"/>
                  </a:lnTo>
                  <a:lnTo>
                    <a:pt x="62" y="58"/>
                  </a:lnTo>
                  <a:lnTo>
                    <a:pt x="56" y="52"/>
                  </a:lnTo>
                  <a:lnTo>
                    <a:pt x="44" y="42"/>
                  </a:lnTo>
                  <a:lnTo>
                    <a:pt x="48" y="54"/>
                  </a:lnTo>
                  <a:lnTo>
                    <a:pt x="46" y="56"/>
                  </a:lnTo>
                  <a:lnTo>
                    <a:pt x="42" y="62"/>
                  </a:lnTo>
                  <a:lnTo>
                    <a:pt x="38" y="66"/>
                  </a:lnTo>
                  <a:lnTo>
                    <a:pt x="32" y="68"/>
                  </a:lnTo>
                  <a:lnTo>
                    <a:pt x="20" y="68"/>
                  </a:lnTo>
                  <a:lnTo>
                    <a:pt x="12" y="76"/>
                  </a:lnTo>
                  <a:lnTo>
                    <a:pt x="26" y="86"/>
                  </a:lnTo>
                  <a:lnTo>
                    <a:pt x="26" y="88"/>
                  </a:lnTo>
                  <a:lnTo>
                    <a:pt x="26" y="90"/>
                  </a:lnTo>
                  <a:lnTo>
                    <a:pt x="20" y="96"/>
                  </a:lnTo>
                  <a:lnTo>
                    <a:pt x="18" y="98"/>
                  </a:lnTo>
                  <a:lnTo>
                    <a:pt x="18" y="100"/>
                  </a:lnTo>
                  <a:lnTo>
                    <a:pt x="20" y="106"/>
                  </a:lnTo>
                  <a:lnTo>
                    <a:pt x="16" y="116"/>
                  </a:lnTo>
                  <a:lnTo>
                    <a:pt x="14" y="124"/>
                  </a:lnTo>
                  <a:lnTo>
                    <a:pt x="4" y="128"/>
                  </a:lnTo>
                  <a:lnTo>
                    <a:pt x="0" y="136"/>
                  </a:lnTo>
                  <a:lnTo>
                    <a:pt x="8" y="138"/>
                  </a:lnTo>
                  <a:lnTo>
                    <a:pt x="14" y="142"/>
                  </a:lnTo>
                  <a:lnTo>
                    <a:pt x="20" y="148"/>
                  </a:lnTo>
                  <a:lnTo>
                    <a:pt x="24" y="160"/>
                  </a:lnTo>
                  <a:lnTo>
                    <a:pt x="26" y="164"/>
                  </a:lnTo>
                  <a:lnTo>
                    <a:pt x="30" y="176"/>
                  </a:lnTo>
                  <a:lnTo>
                    <a:pt x="36" y="182"/>
                  </a:lnTo>
                  <a:lnTo>
                    <a:pt x="38" y="194"/>
                  </a:lnTo>
                  <a:lnTo>
                    <a:pt x="50" y="196"/>
                  </a:lnTo>
                  <a:lnTo>
                    <a:pt x="54" y="204"/>
                  </a:lnTo>
                  <a:lnTo>
                    <a:pt x="56" y="210"/>
                  </a:lnTo>
                  <a:lnTo>
                    <a:pt x="56" y="212"/>
                  </a:lnTo>
                  <a:lnTo>
                    <a:pt x="58" y="212"/>
                  </a:lnTo>
                  <a:lnTo>
                    <a:pt x="64" y="212"/>
                  </a:lnTo>
                  <a:lnTo>
                    <a:pt x="68" y="210"/>
                  </a:lnTo>
                  <a:lnTo>
                    <a:pt x="72" y="212"/>
                  </a:lnTo>
                  <a:lnTo>
                    <a:pt x="76" y="218"/>
                  </a:lnTo>
                  <a:lnTo>
                    <a:pt x="78" y="220"/>
                  </a:lnTo>
                  <a:lnTo>
                    <a:pt x="82" y="222"/>
                  </a:lnTo>
                  <a:lnTo>
                    <a:pt x="90" y="224"/>
                  </a:lnTo>
                  <a:lnTo>
                    <a:pt x="104" y="222"/>
                  </a:lnTo>
                  <a:lnTo>
                    <a:pt x="104" y="228"/>
                  </a:lnTo>
                  <a:lnTo>
                    <a:pt x="106" y="232"/>
                  </a:lnTo>
                  <a:lnTo>
                    <a:pt x="108" y="232"/>
                  </a:lnTo>
                  <a:lnTo>
                    <a:pt x="116" y="226"/>
                  </a:lnTo>
                  <a:lnTo>
                    <a:pt x="126" y="216"/>
                  </a:lnTo>
                  <a:lnTo>
                    <a:pt x="140" y="216"/>
                  </a:lnTo>
                  <a:lnTo>
                    <a:pt x="146" y="210"/>
                  </a:lnTo>
                  <a:lnTo>
                    <a:pt x="150" y="208"/>
                  </a:lnTo>
                  <a:lnTo>
                    <a:pt x="152" y="206"/>
                  </a:lnTo>
                  <a:lnTo>
                    <a:pt x="154" y="204"/>
                  </a:lnTo>
                  <a:lnTo>
                    <a:pt x="170" y="204"/>
                  </a:lnTo>
                  <a:lnTo>
                    <a:pt x="170" y="202"/>
                  </a:lnTo>
                  <a:lnTo>
                    <a:pt x="174" y="196"/>
                  </a:lnTo>
                  <a:lnTo>
                    <a:pt x="188" y="194"/>
                  </a:lnTo>
                  <a:lnTo>
                    <a:pt x="202" y="192"/>
                  </a:lnTo>
                  <a:lnTo>
                    <a:pt x="208" y="194"/>
                  </a:lnTo>
                  <a:lnTo>
                    <a:pt x="212" y="194"/>
                  </a:lnTo>
                  <a:lnTo>
                    <a:pt x="218" y="196"/>
                  </a:lnTo>
                  <a:lnTo>
                    <a:pt x="220" y="200"/>
                  </a:lnTo>
                  <a:lnTo>
                    <a:pt x="224" y="202"/>
                  </a:lnTo>
                  <a:lnTo>
                    <a:pt x="228" y="202"/>
                  </a:lnTo>
                  <a:lnTo>
                    <a:pt x="244" y="196"/>
                  </a:lnTo>
                  <a:lnTo>
                    <a:pt x="246" y="188"/>
                  </a:lnTo>
                  <a:lnTo>
                    <a:pt x="248" y="180"/>
                  </a:lnTo>
                  <a:lnTo>
                    <a:pt x="258" y="182"/>
                  </a:lnTo>
                  <a:lnTo>
                    <a:pt x="266" y="182"/>
                  </a:lnTo>
                  <a:lnTo>
                    <a:pt x="272" y="180"/>
                  </a:lnTo>
                  <a:lnTo>
                    <a:pt x="282" y="172"/>
                  </a:lnTo>
                  <a:lnTo>
                    <a:pt x="290" y="162"/>
                  </a:lnTo>
                  <a:lnTo>
                    <a:pt x="300" y="142"/>
                  </a:lnTo>
                  <a:lnTo>
                    <a:pt x="306" y="122"/>
                  </a:lnTo>
                  <a:lnTo>
                    <a:pt x="304" y="118"/>
                  </a:lnTo>
                  <a:lnTo>
                    <a:pt x="302" y="114"/>
                  </a:lnTo>
                  <a:lnTo>
                    <a:pt x="304" y="112"/>
                  </a:lnTo>
                  <a:lnTo>
                    <a:pt x="312" y="108"/>
                  </a:lnTo>
                  <a:lnTo>
                    <a:pt x="320" y="100"/>
                  </a:lnTo>
                  <a:lnTo>
                    <a:pt x="322" y="96"/>
                  </a:lnTo>
                  <a:lnTo>
                    <a:pt x="324" y="92"/>
                  </a:lnTo>
                  <a:lnTo>
                    <a:pt x="324" y="88"/>
                  </a:lnTo>
                  <a:lnTo>
                    <a:pt x="328" y="86"/>
                  </a:lnTo>
                  <a:lnTo>
                    <a:pt x="336" y="86"/>
                  </a:lnTo>
                  <a:lnTo>
                    <a:pt x="338" y="86"/>
                  </a:lnTo>
                  <a:lnTo>
                    <a:pt x="342" y="82"/>
                  </a:lnTo>
                  <a:lnTo>
                    <a:pt x="348" y="74"/>
                  </a:lnTo>
                  <a:lnTo>
                    <a:pt x="350" y="72"/>
                  </a:lnTo>
                  <a:lnTo>
                    <a:pt x="350" y="66"/>
                  </a:lnTo>
                  <a:lnTo>
                    <a:pt x="348" y="60"/>
                  </a:lnTo>
                  <a:lnTo>
                    <a:pt x="354" y="50"/>
                  </a:lnTo>
                  <a:lnTo>
                    <a:pt x="356" y="42"/>
                  </a:lnTo>
                  <a:lnTo>
                    <a:pt x="348" y="34"/>
                  </a:lnTo>
                  <a:lnTo>
                    <a:pt x="342" y="30"/>
                  </a:lnTo>
                  <a:lnTo>
                    <a:pt x="330" y="22"/>
                  </a:lnTo>
                  <a:lnTo>
                    <a:pt x="318" y="1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754" name="Freeform 156"/>
            <p:cNvSpPr>
              <a:spLocks/>
            </p:cNvSpPr>
            <p:nvPr>
              <p:custDataLst>
                <p:tags r:id="rId16"/>
              </p:custDataLst>
            </p:nvPr>
          </p:nvSpPr>
          <p:spPr bwMode="auto">
            <a:xfrm>
              <a:off x="4320" y="2736"/>
              <a:ext cx="476" cy="310"/>
            </a:xfrm>
            <a:custGeom>
              <a:avLst/>
              <a:gdLst>
                <a:gd name="T0" fmla="*/ 5629 w 356"/>
                <a:gd name="T1" fmla="*/ 367 h 232"/>
                <a:gd name="T2" fmla="*/ 5326 w 356"/>
                <a:gd name="T3" fmla="*/ 325 h 232"/>
                <a:gd name="T4" fmla="*/ 5219 w 356"/>
                <a:gd name="T5" fmla="*/ 37 h 232"/>
                <a:gd name="T6" fmla="*/ 4645 w 356"/>
                <a:gd name="T7" fmla="*/ 65 h 232"/>
                <a:gd name="T8" fmla="*/ 4539 w 356"/>
                <a:gd name="T9" fmla="*/ 434 h 232"/>
                <a:gd name="T10" fmla="*/ 4170 w 356"/>
                <a:gd name="T11" fmla="*/ 541 h 232"/>
                <a:gd name="T12" fmla="*/ 3845 w 356"/>
                <a:gd name="T13" fmla="*/ 609 h 232"/>
                <a:gd name="T14" fmla="*/ 3764 w 356"/>
                <a:gd name="T15" fmla="*/ 935 h 232"/>
                <a:gd name="T16" fmla="*/ 3402 w 356"/>
                <a:gd name="T17" fmla="*/ 973 h 232"/>
                <a:gd name="T18" fmla="*/ 3149 w 356"/>
                <a:gd name="T19" fmla="*/ 1062 h 232"/>
                <a:gd name="T20" fmla="*/ 2446 w 356"/>
                <a:gd name="T21" fmla="*/ 1275 h 232"/>
                <a:gd name="T22" fmla="*/ 2335 w 356"/>
                <a:gd name="T23" fmla="*/ 1339 h 232"/>
                <a:gd name="T24" fmla="*/ 1611 w 356"/>
                <a:gd name="T25" fmla="*/ 1419 h 232"/>
                <a:gd name="T26" fmla="*/ 1130 w 356"/>
                <a:gd name="T27" fmla="*/ 1062 h 232"/>
                <a:gd name="T28" fmla="*/ 880 w 356"/>
                <a:gd name="T29" fmla="*/ 973 h 232"/>
                <a:gd name="T30" fmla="*/ 695 w 356"/>
                <a:gd name="T31" fmla="*/ 1201 h 232"/>
                <a:gd name="T32" fmla="*/ 211 w 356"/>
                <a:gd name="T33" fmla="*/ 1384 h 232"/>
                <a:gd name="T34" fmla="*/ 481 w 356"/>
                <a:gd name="T35" fmla="*/ 1625 h 232"/>
                <a:gd name="T36" fmla="*/ 325 w 356"/>
                <a:gd name="T37" fmla="*/ 1815 h 232"/>
                <a:gd name="T38" fmla="*/ 254 w 356"/>
                <a:gd name="T39" fmla="*/ 2257 h 232"/>
                <a:gd name="T40" fmla="*/ 154 w 356"/>
                <a:gd name="T41" fmla="*/ 2505 h 232"/>
                <a:gd name="T42" fmla="*/ 435 w 356"/>
                <a:gd name="T43" fmla="*/ 2901 h 232"/>
                <a:gd name="T44" fmla="*/ 658 w 356"/>
                <a:gd name="T45" fmla="*/ 3302 h 232"/>
                <a:gd name="T46" fmla="*/ 977 w 356"/>
                <a:gd name="T47" fmla="*/ 3711 h 232"/>
                <a:gd name="T48" fmla="*/ 1064 w 356"/>
                <a:gd name="T49" fmla="*/ 3840 h 232"/>
                <a:gd name="T50" fmla="*/ 1306 w 356"/>
                <a:gd name="T51" fmla="*/ 3840 h 232"/>
                <a:gd name="T52" fmla="*/ 1506 w 356"/>
                <a:gd name="T53" fmla="*/ 4030 h 232"/>
                <a:gd name="T54" fmla="*/ 1903 w 356"/>
                <a:gd name="T55" fmla="*/ 4144 h 232"/>
                <a:gd name="T56" fmla="*/ 2115 w 356"/>
                <a:gd name="T57" fmla="*/ 4109 h 232"/>
                <a:gd name="T58" fmla="*/ 2666 w 356"/>
                <a:gd name="T59" fmla="*/ 3810 h 232"/>
                <a:gd name="T60" fmla="*/ 2815 w 356"/>
                <a:gd name="T61" fmla="*/ 3711 h 232"/>
                <a:gd name="T62" fmla="*/ 3186 w 356"/>
                <a:gd name="T63" fmla="*/ 3557 h 232"/>
                <a:gd name="T64" fmla="*/ 3801 w 356"/>
                <a:gd name="T65" fmla="*/ 3510 h 232"/>
                <a:gd name="T66" fmla="*/ 4014 w 356"/>
                <a:gd name="T67" fmla="*/ 3624 h 232"/>
                <a:gd name="T68" fmla="*/ 4459 w 356"/>
                <a:gd name="T69" fmla="*/ 3557 h 232"/>
                <a:gd name="T70" fmla="*/ 4709 w 356"/>
                <a:gd name="T71" fmla="*/ 3302 h 232"/>
                <a:gd name="T72" fmla="*/ 5149 w 356"/>
                <a:gd name="T73" fmla="*/ 3117 h 232"/>
                <a:gd name="T74" fmla="*/ 5581 w 356"/>
                <a:gd name="T75" fmla="*/ 2215 h 232"/>
                <a:gd name="T76" fmla="*/ 5548 w 356"/>
                <a:gd name="T77" fmla="*/ 2030 h 232"/>
                <a:gd name="T78" fmla="*/ 5886 w 356"/>
                <a:gd name="T79" fmla="*/ 1737 h 232"/>
                <a:gd name="T80" fmla="*/ 5999 w 356"/>
                <a:gd name="T81" fmla="*/ 1562 h 232"/>
                <a:gd name="T82" fmla="*/ 6239 w 356"/>
                <a:gd name="T83" fmla="*/ 1491 h 232"/>
                <a:gd name="T84" fmla="*/ 6391 w 356"/>
                <a:gd name="T85" fmla="*/ 1201 h 232"/>
                <a:gd name="T86" fmla="*/ 6496 w 356"/>
                <a:gd name="T87" fmla="*/ 760 h 232"/>
                <a:gd name="T88" fmla="*/ 6030 w 356"/>
                <a:gd name="T89" fmla="*/ 392 h 232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356"/>
                <a:gd name="T136" fmla="*/ 0 h 232"/>
                <a:gd name="T137" fmla="*/ 356 w 356"/>
                <a:gd name="T138" fmla="*/ 232 h 232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356" h="232">
                  <a:moveTo>
                    <a:pt x="318" y="10"/>
                  </a:moveTo>
                  <a:lnTo>
                    <a:pt x="314" y="18"/>
                  </a:lnTo>
                  <a:lnTo>
                    <a:pt x="308" y="20"/>
                  </a:lnTo>
                  <a:lnTo>
                    <a:pt x="302" y="22"/>
                  </a:lnTo>
                  <a:lnTo>
                    <a:pt x="296" y="20"/>
                  </a:lnTo>
                  <a:lnTo>
                    <a:pt x="292" y="18"/>
                  </a:lnTo>
                  <a:lnTo>
                    <a:pt x="290" y="12"/>
                  </a:lnTo>
                  <a:lnTo>
                    <a:pt x="288" y="6"/>
                  </a:lnTo>
                  <a:lnTo>
                    <a:pt x="286" y="2"/>
                  </a:lnTo>
                  <a:lnTo>
                    <a:pt x="272" y="0"/>
                  </a:lnTo>
                  <a:lnTo>
                    <a:pt x="262" y="0"/>
                  </a:lnTo>
                  <a:lnTo>
                    <a:pt x="254" y="4"/>
                  </a:lnTo>
                  <a:lnTo>
                    <a:pt x="248" y="8"/>
                  </a:lnTo>
                  <a:lnTo>
                    <a:pt x="242" y="16"/>
                  </a:lnTo>
                  <a:lnTo>
                    <a:pt x="248" y="24"/>
                  </a:lnTo>
                  <a:lnTo>
                    <a:pt x="240" y="26"/>
                  </a:lnTo>
                  <a:lnTo>
                    <a:pt x="232" y="26"/>
                  </a:lnTo>
                  <a:lnTo>
                    <a:pt x="228" y="30"/>
                  </a:lnTo>
                  <a:lnTo>
                    <a:pt x="222" y="34"/>
                  </a:lnTo>
                  <a:lnTo>
                    <a:pt x="214" y="34"/>
                  </a:lnTo>
                  <a:lnTo>
                    <a:pt x="210" y="34"/>
                  </a:lnTo>
                  <a:lnTo>
                    <a:pt x="210" y="36"/>
                  </a:lnTo>
                  <a:lnTo>
                    <a:pt x="208" y="46"/>
                  </a:lnTo>
                  <a:lnTo>
                    <a:pt x="206" y="52"/>
                  </a:lnTo>
                  <a:lnTo>
                    <a:pt x="198" y="54"/>
                  </a:lnTo>
                  <a:lnTo>
                    <a:pt x="190" y="56"/>
                  </a:lnTo>
                  <a:lnTo>
                    <a:pt x="186" y="54"/>
                  </a:lnTo>
                  <a:lnTo>
                    <a:pt x="184" y="54"/>
                  </a:lnTo>
                  <a:lnTo>
                    <a:pt x="178" y="56"/>
                  </a:lnTo>
                  <a:lnTo>
                    <a:pt x="172" y="58"/>
                  </a:lnTo>
                  <a:lnTo>
                    <a:pt x="158" y="54"/>
                  </a:lnTo>
                  <a:lnTo>
                    <a:pt x="146" y="62"/>
                  </a:lnTo>
                  <a:lnTo>
                    <a:pt x="134" y="70"/>
                  </a:lnTo>
                  <a:lnTo>
                    <a:pt x="132" y="72"/>
                  </a:lnTo>
                  <a:lnTo>
                    <a:pt x="132" y="74"/>
                  </a:lnTo>
                  <a:lnTo>
                    <a:pt x="128" y="74"/>
                  </a:lnTo>
                  <a:lnTo>
                    <a:pt x="110" y="76"/>
                  </a:lnTo>
                  <a:lnTo>
                    <a:pt x="98" y="78"/>
                  </a:lnTo>
                  <a:lnTo>
                    <a:pt x="88" y="78"/>
                  </a:lnTo>
                  <a:lnTo>
                    <a:pt x="80" y="76"/>
                  </a:lnTo>
                  <a:lnTo>
                    <a:pt x="72" y="70"/>
                  </a:lnTo>
                  <a:lnTo>
                    <a:pt x="62" y="58"/>
                  </a:lnTo>
                  <a:lnTo>
                    <a:pt x="56" y="52"/>
                  </a:lnTo>
                  <a:lnTo>
                    <a:pt x="44" y="42"/>
                  </a:lnTo>
                  <a:lnTo>
                    <a:pt x="48" y="54"/>
                  </a:lnTo>
                  <a:lnTo>
                    <a:pt x="46" y="56"/>
                  </a:lnTo>
                  <a:lnTo>
                    <a:pt x="42" y="62"/>
                  </a:lnTo>
                  <a:lnTo>
                    <a:pt x="38" y="66"/>
                  </a:lnTo>
                  <a:lnTo>
                    <a:pt x="32" y="68"/>
                  </a:lnTo>
                  <a:lnTo>
                    <a:pt x="20" y="68"/>
                  </a:lnTo>
                  <a:lnTo>
                    <a:pt x="12" y="76"/>
                  </a:lnTo>
                  <a:lnTo>
                    <a:pt x="26" y="86"/>
                  </a:lnTo>
                  <a:lnTo>
                    <a:pt x="26" y="88"/>
                  </a:lnTo>
                  <a:lnTo>
                    <a:pt x="26" y="90"/>
                  </a:lnTo>
                  <a:lnTo>
                    <a:pt x="20" y="96"/>
                  </a:lnTo>
                  <a:lnTo>
                    <a:pt x="18" y="98"/>
                  </a:lnTo>
                  <a:lnTo>
                    <a:pt x="18" y="100"/>
                  </a:lnTo>
                  <a:lnTo>
                    <a:pt x="20" y="106"/>
                  </a:lnTo>
                  <a:lnTo>
                    <a:pt x="16" y="116"/>
                  </a:lnTo>
                  <a:lnTo>
                    <a:pt x="14" y="124"/>
                  </a:lnTo>
                  <a:lnTo>
                    <a:pt x="4" y="128"/>
                  </a:lnTo>
                  <a:lnTo>
                    <a:pt x="0" y="136"/>
                  </a:lnTo>
                  <a:lnTo>
                    <a:pt x="8" y="138"/>
                  </a:lnTo>
                  <a:lnTo>
                    <a:pt x="14" y="142"/>
                  </a:lnTo>
                  <a:lnTo>
                    <a:pt x="20" y="148"/>
                  </a:lnTo>
                  <a:lnTo>
                    <a:pt x="24" y="160"/>
                  </a:lnTo>
                  <a:lnTo>
                    <a:pt x="26" y="164"/>
                  </a:lnTo>
                  <a:lnTo>
                    <a:pt x="30" y="176"/>
                  </a:lnTo>
                  <a:lnTo>
                    <a:pt x="36" y="182"/>
                  </a:lnTo>
                  <a:lnTo>
                    <a:pt x="38" y="194"/>
                  </a:lnTo>
                  <a:lnTo>
                    <a:pt x="50" y="196"/>
                  </a:lnTo>
                  <a:lnTo>
                    <a:pt x="54" y="204"/>
                  </a:lnTo>
                  <a:lnTo>
                    <a:pt x="56" y="210"/>
                  </a:lnTo>
                  <a:lnTo>
                    <a:pt x="56" y="212"/>
                  </a:lnTo>
                  <a:lnTo>
                    <a:pt x="58" y="212"/>
                  </a:lnTo>
                  <a:lnTo>
                    <a:pt x="64" y="212"/>
                  </a:lnTo>
                  <a:lnTo>
                    <a:pt x="68" y="210"/>
                  </a:lnTo>
                  <a:lnTo>
                    <a:pt x="72" y="212"/>
                  </a:lnTo>
                  <a:lnTo>
                    <a:pt x="76" y="218"/>
                  </a:lnTo>
                  <a:lnTo>
                    <a:pt x="78" y="220"/>
                  </a:lnTo>
                  <a:lnTo>
                    <a:pt x="82" y="222"/>
                  </a:lnTo>
                  <a:lnTo>
                    <a:pt x="90" y="224"/>
                  </a:lnTo>
                  <a:lnTo>
                    <a:pt x="104" y="222"/>
                  </a:lnTo>
                  <a:lnTo>
                    <a:pt x="104" y="228"/>
                  </a:lnTo>
                  <a:lnTo>
                    <a:pt x="106" y="232"/>
                  </a:lnTo>
                  <a:lnTo>
                    <a:pt x="108" y="232"/>
                  </a:lnTo>
                  <a:lnTo>
                    <a:pt x="116" y="226"/>
                  </a:lnTo>
                  <a:lnTo>
                    <a:pt x="126" y="216"/>
                  </a:lnTo>
                  <a:lnTo>
                    <a:pt x="140" y="216"/>
                  </a:lnTo>
                  <a:lnTo>
                    <a:pt x="146" y="210"/>
                  </a:lnTo>
                  <a:lnTo>
                    <a:pt x="150" y="208"/>
                  </a:lnTo>
                  <a:lnTo>
                    <a:pt x="152" y="206"/>
                  </a:lnTo>
                  <a:lnTo>
                    <a:pt x="154" y="204"/>
                  </a:lnTo>
                  <a:lnTo>
                    <a:pt x="170" y="204"/>
                  </a:lnTo>
                  <a:lnTo>
                    <a:pt x="170" y="202"/>
                  </a:lnTo>
                  <a:lnTo>
                    <a:pt x="174" y="196"/>
                  </a:lnTo>
                  <a:lnTo>
                    <a:pt x="188" y="194"/>
                  </a:lnTo>
                  <a:lnTo>
                    <a:pt x="202" y="192"/>
                  </a:lnTo>
                  <a:lnTo>
                    <a:pt x="208" y="194"/>
                  </a:lnTo>
                  <a:lnTo>
                    <a:pt x="212" y="194"/>
                  </a:lnTo>
                  <a:lnTo>
                    <a:pt x="218" y="196"/>
                  </a:lnTo>
                  <a:lnTo>
                    <a:pt x="220" y="200"/>
                  </a:lnTo>
                  <a:lnTo>
                    <a:pt x="224" y="202"/>
                  </a:lnTo>
                  <a:lnTo>
                    <a:pt x="228" y="202"/>
                  </a:lnTo>
                  <a:lnTo>
                    <a:pt x="244" y="196"/>
                  </a:lnTo>
                  <a:lnTo>
                    <a:pt x="246" y="188"/>
                  </a:lnTo>
                  <a:lnTo>
                    <a:pt x="248" y="180"/>
                  </a:lnTo>
                  <a:lnTo>
                    <a:pt x="258" y="182"/>
                  </a:lnTo>
                  <a:lnTo>
                    <a:pt x="266" y="182"/>
                  </a:lnTo>
                  <a:lnTo>
                    <a:pt x="272" y="180"/>
                  </a:lnTo>
                  <a:lnTo>
                    <a:pt x="282" y="172"/>
                  </a:lnTo>
                  <a:lnTo>
                    <a:pt x="290" y="162"/>
                  </a:lnTo>
                  <a:lnTo>
                    <a:pt x="300" y="142"/>
                  </a:lnTo>
                  <a:lnTo>
                    <a:pt x="306" y="122"/>
                  </a:lnTo>
                  <a:lnTo>
                    <a:pt x="304" y="118"/>
                  </a:lnTo>
                  <a:lnTo>
                    <a:pt x="302" y="114"/>
                  </a:lnTo>
                  <a:lnTo>
                    <a:pt x="304" y="112"/>
                  </a:lnTo>
                  <a:lnTo>
                    <a:pt x="312" y="108"/>
                  </a:lnTo>
                  <a:lnTo>
                    <a:pt x="320" y="100"/>
                  </a:lnTo>
                  <a:lnTo>
                    <a:pt x="322" y="96"/>
                  </a:lnTo>
                  <a:lnTo>
                    <a:pt x="324" y="92"/>
                  </a:lnTo>
                  <a:lnTo>
                    <a:pt x="324" y="88"/>
                  </a:lnTo>
                  <a:lnTo>
                    <a:pt x="328" y="86"/>
                  </a:lnTo>
                  <a:lnTo>
                    <a:pt x="336" y="86"/>
                  </a:lnTo>
                  <a:lnTo>
                    <a:pt x="338" y="86"/>
                  </a:lnTo>
                  <a:lnTo>
                    <a:pt x="342" y="82"/>
                  </a:lnTo>
                  <a:lnTo>
                    <a:pt x="348" y="74"/>
                  </a:lnTo>
                  <a:lnTo>
                    <a:pt x="350" y="72"/>
                  </a:lnTo>
                  <a:lnTo>
                    <a:pt x="350" y="66"/>
                  </a:lnTo>
                  <a:lnTo>
                    <a:pt x="348" y="60"/>
                  </a:lnTo>
                  <a:lnTo>
                    <a:pt x="354" y="50"/>
                  </a:lnTo>
                  <a:lnTo>
                    <a:pt x="356" y="42"/>
                  </a:lnTo>
                  <a:lnTo>
                    <a:pt x="348" y="34"/>
                  </a:lnTo>
                  <a:lnTo>
                    <a:pt x="342" y="30"/>
                  </a:lnTo>
                  <a:lnTo>
                    <a:pt x="330" y="22"/>
                  </a:lnTo>
                  <a:lnTo>
                    <a:pt x="318" y="1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755" name="Freeform 157"/>
            <p:cNvSpPr>
              <a:spLocks/>
            </p:cNvSpPr>
            <p:nvPr/>
          </p:nvSpPr>
          <p:spPr bwMode="auto">
            <a:xfrm>
              <a:off x="4174" y="2858"/>
              <a:ext cx="238" cy="147"/>
            </a:xfrm>
            <a:custGeom>
              <a:avLst/>
              <a:gdLst>
                <a:gd name="T0" fmla="*/ 66 w 178"/>
                <a:gd name="T1" fmla="*/ 1745 h 110"/>
                <a:gd name="T2" fmla="*/ 176 w 178"/>
                <a:gd name="T3" fmla="*/ 1715 h 110"/>
                <a:gd name="T4" fmla="*/ 211 w 178"/>
                <a:gd name="T5" fmla="*/ 1669 h 110"/>
                <a:gd name="T6" fmla="*/ 254 w 178"/>
                <a:gd name="T7" fmla="*/ 1626 h 110"/>
                <a:gd name="T8" fmla="*/ 254 w 178"/>
                <a:gd name="T9" fmla="*/ 1454 h 110"/>
                <a:gd name="T10" fmla="*/ 211 w 178"/>
                <a:gd name="T11" fmla="*/ 1419 h 110"/>
                <a:gd name="T12" fmla="*/ 176 w 178"/>
                <a:gd name="T13" fmla="*/ 1241 h 110"/>
                <a:gd name="T14" fmla="*/ 154 w 178"/>
                <a:gd name="T15" fmla="*/ 1129 h 110"/>
                <a:gd name="T16" fmla="*/ 66 w 178"/>
                <a:gd name="T17" fmla="*/ 1062 h 110"/>
                <a:gd name="T18" fmla="*/ 0 w 178"/>
                <a:gd name="T19" fmla="*/ 1016 h 110"/>
                <a:gd name="T20" fmla="*/ 0 w 178"/>
                <a:gd name="T21" fmla="*/ 878 h 110"/>
                <a:gd name="T22" fmla="*/ 0 w 178"/>
                <a:gd name="T23" fmla="*/ 723 h 110"/>
                <a:gd name="T24" fmla="*/ 0 w 178"/>
                <a:gd name="T25" fmla="*/ 695 h 110"/>
                <a:gd name="T26" fmla="*/ 37 w 178"/>
                <a:gd name="T27" fmla="*/ 609 h 110"/>
                <a:gd name="T28" fmla="*/ 176 w 178"/>
                <a:gd name="T29" fmla="*/ 477 h 110"/>
                <a:gd name="T30" fmla="*/ 211 w 178"/>
                <a:gd name="T31" fmla="*/ 368 h 110"/>
                <a:gd name="T32" fmla="*/ 402 w 178"/>
                <a:gd name="T33" fmla="*/ 392 h 110"/>
                <a:gd name="T34" fmla="*/ 610 w 178"/>
                <a:gd name="T35" fmla="*/ 541 h 110"/>
                <a:gd name="T36" fmla="*/ 695 w 178"/>
                <a:gd name="T37" fmla="*/ 609 h 110"/>
                <a:gd name="T38" fmla="*/ 813 w 178"/>
                <a:gd name="T39" fmla="*/ 609 h 110"/>
                <a:gd name="T40" fmla="*/ 1177 w 178"/>
                <a:gd name="T41" fmla="*/ 609 h 110"/>
                <a:gd name="T42" fmla="*/ 1423 w 178"/>
                <a:gd name="T43" fmla="*/ 477 h 110"/>
                <a:gd name="T44" fmla="*/ 1459 w 178"/>
                <a:gd name="T45" fmla="*/ 392 h 110"/>
                <a:gd name="T46" fmla="*/ 1459 w 178"/>
                <a:gd name="T47" fmla="*/ 368 h 110"/>
                <a:gd name="T48" fmla="*/ 1538 w 178"/>
                <a:gd name="T49" fmla="*/ 368 h 110"/>
                <a:gd name="T50" fmla="*/ 1746 w 178"/>
                <a:gd name="T51" fmla="*/ 368 h 110"/>
                <a:gd name="T52" fmla="*/ 1943 w 178"/>
                <a:gd name="T53" fmla="*/ 325 h 110"/>
                <a:gd name="T54" fmla="*/ 2183 w 178"/>
                <a:gd name="T55" fmla="*/ 325 h 110"/>
                <a:gd name="T56" fmla="*/ 2297 w 178"/>
                <a:gd name="T57" fmla="*/ 325 h 110"/>
                <a:gd name="T58" fmla="*/ 2335 w 178"/>
                <a:gd name="T59" fmla="*/ 434 h 110"/>
                <a:gd name="T60" fmla="*/ 2399 w 178"/>
                <a:gd name="T61" fmla="*/ 325 h 110"/>
                <a:gd name="T62" fmla="*/ 2383 w 178"/>
                <a:gd name="T63" fmla="*/ 277 h 110"/>
                <a:gd name="T64" fmla="*/ 2383 w 178"/>
                <a:gd name="T65" fmla="*/ 254 h 110"/>
                <a:gd name="T66" fmla="*/ 2446 w 178"/>
                <a:gd name="T67" fmla="*/ 207 h 110"/>
                <a:gd name="T68" fmla="*/ 2666 w 178"/>
                <a:gd name="T69" fmla="*/ 115 h 110"/>
                <a:gd name="T70" fmla="*/ 2701 w 178"/>
                <a:gd name="T71" fmla="*/ 0 h 110"/>
                <a:gd name="T72" fmla="*/ 2852 w 178"/>
                <a:gd name="T73" fmla="*/ 37 h 110"/>
                <a:gd name="T74" fmla="*/ 2966 w 178"/>
                <a:gd name="T75" fmla="*/ 115 h 110"/>
                <a:gd name="T76" fmla="*/ 3071 w 178"/>
                <a:gd name="T77" fmla="*/ 207 h 110"/>
                <a:gd name="T78" fmla="*/ 3149 w 178"/>
                <a:gd name="T79" fmla="*/ 434 h 110"/>
                <a:gd name="T80" fmla="*/ 3186 w 178"/>
                <a:gd name="T81" fmla="*/ 494 h 110"/>
                <a:gd name="T82" fmla="*/ 3242 w 178"/>
                <a:gd name="T83" fmla="*/ 723 h 110"/>
                <a:gd name="T84" fmla="*/ 2995 w 178"/>
                <a:gd name="T85" fmla="*/ 760 h 110"/>
                <a:gd name="T86" fmla="*/ 2815 w 178"/>
                <a:gd name="T87" fmla="*/ 760 h 110"/>
                <a:gd name="T88" fmla="*/ 2701 w 178"/>
                <a:gd name="T89" fmla="*/ 760 h 110"/>
                <a:gd name="T90" fmla="*/ 2383 w 178"/>
                <a:gd name="T91" fmla="*/ 911 h 110"/>
                <a:gd name="T92" fmla="*/ 2183 w 178"/>
                <a:gd name="T93" fmla="*/ 977 h 110"/>
                <a:gd name="T94" fmla="*/ 2014 w 178"/>
                <a:gd name="T95" fmla="*/ 1062 h 110"/>
                <a:gd name="T96" fmla="*/ 1903 w 178"/>
                <a:gd name="T97" fmla="*/ 1173 h 110"/>
                <a:gd name="T98" fmla="*/ 1538 w 178"/>
                <a:gd name="T99" fmla="*/ 1491 h 110"/>
                <a:gd name="T100" fmla="*/ 1285 w 178"/>
                <a:gd name="T101" fmla="*/ 1669 h 110"/>
                <a:gd name="T102" fmla="*/ 1023 w 178"/>
                <a:gd name="T103" fmla="*/ 1850 h 110"/>
                <a:gd name="T104" fmla="*/ 582 w 178"/>
                <a:gd name="T105" fmla="*/ 1952 h 110"/>
                <a:gd name="T106" fmla="*/ 325 w 178"/>
                <a:gd name="T107" fmla="*/ 1993 h 110"/>
                <a:gd name="T108" fmla="*/ 154 w 178"/>
                <a:gd name="T109" fmla="*/ 1993 h 110"/>
                <a:gd name="T110" fmla="*/ 115 w 178"/>
                <a:gd name="T111" fmla="*/ 1952 h 110"/>
                <a:gd name="T112" fmla="*/ 66 w 178"/>
                <a:gd name="T113" fmla="*/ 1931 h 110"/>
                <a:gd name="T114" fmla="*/ 66 w 178"/>
                <a:gd name="T115" fmla="*/ 1896 h 110"/>
                <a:gd name="T116" fmla="*/ 154 w 178"/>
                <a:gd name="T117" fmla="*/ 1815 h 110"/>
                <a:gd name="T118" fmla="*/ 66 w 178"/>
                <a:gd name="T119" fmla="*/ 1745 h 11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78"/>
                <a:gd name="T181" fmla="*/ 0 h 110"/>
                <a:gd name="T182" fmla="*/ 178 w 178"/>
                <a:gd name="T183" fmla="*/ 110 h 11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78" h="110">
                  <a:moveTo>
                    <a:pt x="4" y="96"/>
                  </a:moveTo>
                  <a:lnTo>
                    <a:pt x="10" y="94"/>
                  </a:lnTo>
                  <a:lnTo>
                    <a:pt x="12" y="92"/>
                  </a:lnTo>
                  <a:lnTo>
                    <a:pt x="14" y="90"/>
                  </a:lnTo>
                  <a:lnTo>
                    <a:pt x="14" y="80"/>
                  </a:lnTo>
                  <a:lnTo>
                    <a:pt x="12" y="78"/>
                  </a:lnTo>
                  <a:lnTo>
                    <a:pt x="10" y="68"/>
                  </a:lnTo>
                  <a:lnTo>
                    <a:pt x="8" y="62"/>
                  </a:lnTo>
                  <a:lnTo>
                    <a:pt x="4" y="58"/>
                  </a:lnTo>
                  <a:lnTo>
                    <a:pt x="0" y="56"/>
                  </a:lnTo>
                  <a:lnTo>
                    <a:pt x="0" y="48"/>
                  </a:lnTo>
                  <a:lnTo>
                    <a:pt x="0" y="40"/>
                  </a:lnTo>
                  <a:lnTo>
                    <a:pt x="0" y="38"/>
                  </a:lnTo>
                  <a:lnTo>
                    <a:pt x="2" y="34"/>
                  </a:lnTo>
                  <a:lnTo>
                    <a:pt x="10" y="26"/>
                  </a:lnTo>
                  <a:lnTo>
                    <a:pt x="12" y="20"/>
                  </a:lnTo>
                  <a:lnTo>
                    <a:pt x="22" y="22"/>
                  </a:lnTo>
                  <a:lnTo>
                    <a:pt x="34" y="30"/>
                  </a:lnTo>
                  <a:lnTo>
                    <a:pt x="38" y="34"/>
                  </a:lnTo>
                  <a:lnTo>
                    <a:pt x="44" y="34"/>
                  </a:lnTo>
                  <a:lnTo>
                    <a:pt x="64" y="34"/>
                  </a:lnTo>
                  <a:lnTo>
                    <a:pt x="78" y="26"/>
                  </a:lnTo>
                  <a:lnTo>
                    <a:pt x="80" y="22"/>
                  </a:lnTo>
                  <a:lnTo>
                    <a:pt x="80" y="20"/>
                  </a:lnTo>
                  <a:lnTo>
                    <a:pt x="84" y="20"/>
                  </a:lnTo>
                  <a:lnTo>
                    <a:pt x="96" y="20"/>
                  </a:lnTo>
                  <a:lnTo>
                    <a:pt x="106" y="18"/>
                  </a:lnTo>
                  <a:lnTo>
                    <a:pt x="120" y="18"/>
                  </a:lnTo>
                  <a:lnTo>
                    <a:pt x="126" y="18"/>
                  </a:lnTo>
                  <a:lnTo>
                    <a:pt x="128" y="24"/>
                  </a:lnTo>
                  <a:lnTo>
                    <a:pt x="132" y="18"/>
                  </a:lnTo>
                  <a:lnTo>
                    <a:pt x="130" y="16"/>
                  </a:lnTo>
                  <a:lnTo>
                    <a:pt x="130" y="14"/>
                  </a:lnTo>
                  <a:lnTo>
                    <a:pt x="134" y="12"/>
                  </a:lnTo>
                  <a:lnTo>
                    <a:pt x="146" y="6"/>
                  </a:lnTo>
                  <a:lnTo>
                    <a:pt x="148" y="0"/>
                  </a:lnTo>
                  <a:lnTo>
                    <a:pt x="156" y="2"/>
                  </a:lnTo>
                  <a:lnTo>
                    <a:pt x="162" y="6"/>
                  </a:lnTo>
                  <a:lnTo>
                    <a:pt x="168" y="12"/>
                  </a:lnTo>
                  <a:lnTo>
                    <a:pt x="172" y="24"/>
                  </a:lnTo>
                  <a:lnTo>
                    <a:pt x="174" y="28"/>
                  </a:lnTo>
                  <a:lnTo>
                    <a:pt x="178" y="40"/>
                  </a:lnTo>
                  <a:lnTo>
                    <a:pt x="164" y="42"/>
                  </a:lnTo>
                  <a:lnTo>
                    <a:pt x="154" y="42"/>
                  </a:lnTo>
                  <a:lnTo>
                    <a:pt x="148" y="42"/>
                  </a:lnTo>
                  <a:lnTo>
                    <a:pt x="130" y="50"/>
                  </a:lnTo>
                  <a:lnTo>
                    <a:pt x="120" y="54"/>
                  </a:lnTo>
                  <a:lnTo>
                    <a:pt x="110" y="58"/>
                  </a:lnTo>
                  <a:lnTo>
                    <a:pt x="104" y="64"/>
                  </a:lnTo>
                  <a:lnTo>
                    <a:pt x="84" y="82"/>
                  </a:lnTo>
                  <a:lnTo>
                    <a:pt x="70" y="92"/>
                  </a:lnTo>
                  <a:lnTo>
                    <a:pt x="56" y="102"/>
                  </a:lnTo>
                  <a:lnTo>
                    <a:pt x="32" y="108"/>
                  </a:lnTo>
                  <a:lnTo>
                    <a:pt x="18" y="110"/>
                  </a:lnTo>
                  <a:lnTo>
                    <a:pt x="8" y="110"/>
                  </a:lnTo>
                  <a:lnTo>
                    <a:pt x="6" y="108"/>
                  </a:lnTo>
                  <a:lnTo>
                    <a:pt x="4" y="106"/>
                  </a:lnTo>
                  <a:lnTo>
                    <a:pt x="4" y="104"/>
                  </a:lnTo>
                  <a:lnTo>
                    <a:pt x="8" y="100"/>
                  </a:lnTo>
                  <a:lnTo>
                    <a:pt x="4" y="96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756" name="Freeform 158"/>
            <p:cNvSpPr>
              <a:spLocks/>
            </p:cNvSpPr>
            <p:nvPr/>
          </p:nvSpPr>
          <p:spPr bwMode="auto">
            <a:xfrm>
              <a:off x="4174" y="2858"/>
              <a:ext cx="238" cy="147"/>
            </a:xfrm>
            <a:custGeom>
              <a:avLst/>
              <a:gdLst>
                <a:gd name="T0" fmla="*/ 66 w 178"/>
                <a:gd name="T1" fmla="*/ 1745 h 110"/>
                <a:gd name="T2" fmla="*/ 176 w 178"/>
                <a:gd name="T3" fmla="*/ 1715 h 110"/>
                <a:gd name="T4" fmla="*/ 211 w 178"/>
                <a:gd name="T5" fmla="*/ 1669 h 110"/>
                <a:gd name="T6" fmla="*/ 254 w 178"/>
                <a:gd name="T7" fmla="*/ 1626 h 110"/>
                <a:gd name="T8" fmla="*/ 254 w 178"/>
                <a:gd name="T9" fmla="*/ 1454 h 110"/>
                <a:gd name="T10" fmla="*/ 211 w 178"/>
                <a:gd name="T11" fmla="*/ 1419 h 110"/>
                <a:gd name="T12" fmla="*/ 176 w 178"/>
                <a:gd name="T13" fmla="*/ 1241 h 110"/>
                <a:gd name="T14" fmla="*/ 154 w 178"/>
                <a:gd name="T15" fmla="*/ 1129 h 110"/>
                <a:gd name="T16" fmla="*/ 66 w 178"/>
                <a:gd name="T17" fmla="*/ 1062 h 110"/>
                <a:gd name="T18" fmla="*/ 0 w 178"/>
                <a:gd name="T19" fmla="*/ 1016 h 110"/>
                <a:gd name="T20" fmla="*/ 0 w 178"/>
                <a:gd name="T21" fmla="*/ 878 h 110"/>
                <a:gd name="T22" fmla="*/ 0 w 178"/>
                <a:gd name="T23" fmla="*/ 723 h 110"/>
                <a:gd name="T24" fmla="*/ 0 w 178"/>
                <a:gd name="T25" fmla="*/ 695 h 110"/>
                <a:gd name="T26" fmla="*/ 37 w 178"/>
                <a:gd name="T27" fmla="*/ 609 h 110"/>
                <a:gd name="T28" fmla="*/ 176 w 178"/>
                <a:gd name="T29" fmla="*/ 477 h 110"/>
                <a:gd name="T30" fmla="*/ 211 w 178"/>
                <a:gd name="T31" fmla="*/ 368 h 110"/>
                <a:gd name="T32" fmla="*/ 402 w 178"/>
                <a:gd name="T33" fmla="*/ 392 h 110"/>
                <a:gd name="T34" fmla="*/ 610 w 178"/>
                <a:gd name="T35" fmla="*/ 541 h 110"/>
                <a:gd name="T36" fmla="*/ 695 w 178"/>
                <a:gd name="T37" fmla="*/ 609 h 110"/>
                <a:gd name="T38" fmla="*/ 813 w 178"/>
                <a:gd name="T39" fmla="*/ 609 h 110"/>
                <a:gd name="T40" fmla="*/ 1177 w 178"/>
                <a:gd name="T41" fmla="*/ 609 h 110"/>
                <a:gd name="T42" fmla="*/ 1423 w 178"/>
                <a:gd name="T43" fmla="*/ 477 h 110"/>
                <a:gd name="T44" fmla="*/ 1459 w 178"/>
                <a:gd name="T45" fmla="*/ 392 h 110"/>
                <a:gd name="T46" fmla="*/ 1459 w 178"/>
                <a:gd name="T47" fmla="*/ 368 h 110"/>
                <a:gd name="T48" fmla="*/ 1538 w 178"/>
                <a:gd name="T49" fmla="*/ 368 h 110"/>
                <a:gd name="T50" fmla="*/ 1746 w 178"/>
                <a:gd name="T51" fmla="*/ 368 h 110"/>
                <a:gd name="T52" fmla="*/ 1943 w 178"/>
                <a:gd name="T53" fmla="*/ 325 h 110"/>
                <a:gd name="T54" fmla="*/ 2183 w 178"/>
                <a:gd name="T55" fmla="*/ 325 h 110"/>
                <a:gd name="T56" fmla="*/ 2297 w 178"/>
                <a:gd name="T57" fmla="*/ 325 h 110"/>
                <a:gd name="T58" fmla="*/ 2335 w 178"/>
                <a:gd name="T59" fmla="*/ 434 h 110"/>
                <a:gd name="T60" fmla="*/ 2399 w 178"/>
                <a:gd name="T61" fmla="*/ 325 h 110"/>
                <a:gd name="T62" fmla="*/ 2383 w 178"/>
                <a:gd name="T63" fmla="*/ 277 h 110"/>
                <a:gd name="T64" fmla="*/ 2383 w 178"/>
                <a:gd name="T65" fmla="*/ 254 h 110"/>
                <a:gd name="T66" fmla="*/ 2446 w 178"/>
                <a:gd name="T67" fmla="*/ 207 h 110"/>
                <a:gd name="T68" fmla="*/ 2666 w 178"/>
                <a:gd name="T69" fmla="*/ 115 h 110"/>
                <a:gd name="T70" fmla="*/ 2701 w 178"/>
                <a:gd name="T71" fmla="*/ 0 h 110"/>
                <a:gd name="T72" fmla="*/ 2852 w 178"/>
                <a:gd name="T73" fmla="*/ 37 h 110"/>
                <a:gd name="T74" fmla="*/ 2966 w 178"/>
                <a:gd name="T75" fmla="*/ 115 h 110"/>
                <a:gd name="T76" fmla="*/ 3071 w 178"/>
                <a:gd name="T77" fmla="*/ 207 h 110"/>
                <a:gd name="T78" fmla="*/ 3149 w 178"/>
                <a:gd name="T79" fmla="*/ 434 h 110"/>
                <a:gd name="T80" fmla="*/ 3186 w 178"/>
                <a:gd name="T81" fmla="*/ 494 h 110"/>
                <a:gd name="T82" fmla="*/ 3242 w 178"/>
                <a:gd name="T83" fmla="*/ 723 h 110"/>
                <a:gd name="T84" fmla="*/ 2995 w 178"/>
                <a:gd name="T85" fmla="*/ 760 h 110"/>
                <a:gd name="T86" fmla="*/ 2815 w 178"/>
                <a:gd name="T87" fmla="*/ 760 h 110"/>
                <a:gd name="T88" fmla="*/ 2701 w 178"/>
                <a:gd name="T89" fmla="*/ 760 h 110"/>
                <a:gd name="T90" fmla="*/ 2383 w 178"/>
                <a:gd name="T91" fmla="*/ 911 h 110"/>
                <a:gd name="T92" fmla="*/ 2183 w 178"/>
                <a:gd name="T93" fmla="*/ 977 h 110"/>
                <a:gd name="T94" fmla="*/ 2014 w 178"/>
                <a:gd name="T95" fmla="*/ 1062 h 110"/>
                <a:gd name="T96" fmla="*/ 1903 w 178"/>
                <a:gd name="T97" fmla="*/ 1173 h 110"/>
                <a:gd name="T98" fmla="*/ 1538 w 178"/>
                <a:gd name="T99" fmla="*/ 1491 h 110"/>
                <a:gd name="T100" fmla="*/ 1285 w 178"/>
                <a:gd name="T101" fmla="*/ 1669 h 110"/>
                <a:gd name="T102" fmla="*/ 1023 w 178"/>
                <a:gd name="T103" fmla="*/ 1850 h 110"/>
                <a:gd name="T104" fmla="*/ 582 w 178"/>
                <a:gd name="T105" fmla="*/ 1952 h 110"/>
                <a:gd name="T106" fmla="*/ 325 w 178"/>
                <a:gd name="T107" fmla="*/ 1993 h 110"/>
                <a:gd name="T108" fmla="*/ 154 w 178"/>
                <a:gd name="T109" fmla="*/ 1993 h 110"/>
                <a:gd name="T110" fmla="*/ 115 w 178"/>
                <a:gd name="T111" fmla="*/ 1952 h 110"/>
                <a:gd name="T112" fmla="*/ 66 w 178"/>
                <a:gd name="T113" fmla="*/ 1931 h 110"/>
                <a:gd name="T114" fmla="*/ 66 w 178"/>
                <a:gd name="T115" fmla="*/ 1896 h 110"/>
                <a:gd name="T116" fmla="*/ 154 w 178"/>
                <a:gd name="T117" fmla="*/ 1815 h 110"/>
                <a:gd name="T118" fmla="*/ 66 w 178"/>
                <a:gd name="T119" fmla="*/ 1745 h 11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78"/>
                <a:gd name="T181" fmla="*/ 0 h 110"/>
                <a:gd name="T182" fmla="*/ 178 w 178"/>
                <a:gd name="T183" fmla="*/ 110 h 11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78" h="110">
                  <a:moveTo>
                    <a:pt x="4" y="96"/>
                  </a:moveTo>
                  <a:lnTo>
                    <a:pt x="10" y="94"/>
                  </a:lnTo>
                  <a:lnTo>
                    <a:pt x="12" y="92"/>
                  </a:lnTo>
                  <a:lnTo>
                    <a:pt x="14" y="90"/>
                  </a:lnTo>
                  <a:lnTo>
                    <a:pt x="14" y="80"/>
                  </a:lnTo>
                  <a:lnTo>
                    <a:pt x="12" y="78"/>
                  </a:lnTo>
                  <a:lnTo>
                    <a:pt x="10" y="68"/>
                  </a:lnTo>
                  <a:lnTo>
                    <a:pt x="8" y="62"/>
                  </a:lnTo>
                  <a:lnTo>
                    <a:pt x="4" y="58"/>
                  </a:lnTo>
                  <a:lnTo>
                    <a:pt x="0" y="56"/>
                  </a:lnTo>
                  <a:lnTo>
                    <a:pt x="0" y="48"/>
                  </a:lnTo>
                  <a:lnTo>
                    <a:pt x="0" y="40"/>
                  </a:lnTo>
                  <a:lnTo>
                    <a:pt x="0" y="38"/>
                  </a:lnTo>
                  <a:lnTo>
                    <a:pt x="2" y="34"/>
                  </a:lnTo>
                  <a:lnTo>
                    <a:pt x="10" y="26"/>
                  </a:lnTo>
                  <a:lnTo>
                    <a:pt x="12" y="20"/>
                  </a:lnTo>
                  <a:lnTo>
                    <a:pt x="22" y="22"/>
                  </a:lnTo>
                  <a:lnTo>
                    <a:pt x="34" y="30"/>
                  </a:lnTo>
                  <a:lnTo>
                    <a:pt x="38" y="34"/>
                  </a:lnTo>
                  <a:lnTo>
                    <a:pt x="44" y="34"/>
                  </a:lnTo>
                  <a:lnTo>
                    <a:pt x="64" y="34"/>
                  </a:lnTo>
                  <a:lnTo>
                    <a:pt x="78" y="26"/>
                  </a:lnTo>
                  <a:lnTo>
                    <a:pt x="80" y="22"/>
                  </a:lnTo>
                  <a:lnTo>
                    <a:pt x="80" y="20"/>
                  </a:lnTo>
                  <a:lnTo>
                    <a:pt x="84" y="20"/>
                  </a:lnTo>
                  <a:lnTo>
                    <a:pt x="96" y="20"/>
                  </a:lnTo>
                  <a:lnTo>
                    <a:pt x="106" y="18"/>
                  </a:lnTo>
                  <a:lnTo>
                    <a:pt x="120" y="18"/>
                  </a:lnTo>
                  <a:lnTo>
                    <a:pt x="126" y="18"/>
                  </a:lnTo>
                  <a:lnTo>
                    <a:pt x="128" y="24"/>
                  </a:lnTo>
                  <a:lnTo>
                    <a:pt x="132" y="18"/>
                  </a:lnTo>
                  <a:lnTo>
                    <a:pt x="130" y="16"/>
                  </a:lnTo>
                  <a:lnTo>
                    <a:pt x="130" y="14"/>
                  </a:lnTo>
                  <a:lnTo>
                    <a:pt x="134" y="12"/>
                  </a:lnTo>
                  <a:lnTo>
                    <a:pt x="146" y="6"/>
                  </a:lnTo>
                  <a:lnTo>
                    <a:pt x="148" y="0"/>
                  </a:lnTo>
                  <a:lnTo>
                    <a:pt x="156" y="2"/>
                  </a:lnTo>
                  <a:lnTo>
                    <a:pt x="162" y="6"/>
                  </a:lnTo>
                  <a:lnTo>
                    <a:pt x="168" y="12"/>
                  </a:lnTo>
                  <a:lnTo>
                    <a:pt x="172" y="24"/>
                  </a:lnTo>
                  <a:lnTo>
                    <a:pt x="174" y="28"/>
                  </a:lnTo>
                  <a:lnTo>
                    <a:pt x="178" y="40"/>
                  </a:lnTo>
                  <a:lnTo>
                    <a:pt x="164" y="42"/>
                  </a:lnTo>
                  <a:lnTo>
                    <a:pt x="154" y="42"/>
                  </a:lnTo>
                  <a:lnTo>
                    <a:pt x="148" y="42"/>
                  </a:lnTo>
                  <a:lnTo>
                    <a:pt x="130" y="50"/>
                  </a:lnTo>
                  <a:lnTo>
                    <a:pt x="120" y="54"/>
                  </a:lnTo>
                  <a:lnTo>
                    <a:pt x="110" y="58"/>
                  </a:lnTo>
                  <a:lnTo>
                    <a:pt x="104" y="64"/>
                  </a:lnTo>
                  <a:lnTo>
                    <a:pt x="84" y="82"/>
                  </a:lnTo>
                  <a:lnTo>
                    <a:pt x="70" y="92"/>
                  </a:lnTo>
                  <a:lnTo>
                    <a:pt x="56" y="102"/>
                  </a:lnTo>
                  <a:lnTo>
                    <a:pt x="32" y="108"/>
                  </a:lnTo>
                  <a:lnTo>
                    <a:pt x="18" y="110"/>
                  </a:lnTo>
                  <a:lnTo>
                    <a:pt x="8" y="110"/>
                  </a:lnTo>
                  <a:lnTo>
                    <a:pt x="6" y="108"/>
                  </a:lnTo>
                  <a:lnTo>
                    <a:pt x="4" y="106"/>
                  </a:lnTo>
                  <a:lnTo>
                    <a:pt x="4" y="104"/>
                  </a:lnTo>
                  <a:lnTo>
                    <a:pt x="8" y="100"/>
                  </a:lnTo>
                  <a:lnTo>
                    <a:pt x="4" y="96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757" name="Freeform 159"/>
            <p:cNvSpPr>
              <a:spLocks/>
            </p:cNvSpPr>
            <p:nvPr/>
          </p:nvSpPr>
          <p:spPr bwMode="auto">
            <a:xfrm>
              <a:off x="4160" y="2911"/>
              <a:ext cx="455" cy="436"/>
            </a:xfrm>
            <a:custGeom>
              <a:avLst/>
              <a:gdLst>
                <a:gd name="T0" fmla="*/ 2106 w 340"/>
                <a:gd name="T1" fmla="*/ 2767 h 326"/>
                <a:gd name="T2" fmla="*/ 2132 w 340"/>
                <a:gd name="T3" fmla="*/ 1973 h 326"/>
                <a:gd name="T4" fmla="*/ 2280 w 340"/>
                <a:gd name="T5" fmla="*/ 1309 h 326"/>
                <a:gd name="T6" fmla="*/ 2837 w 340"/>
                <a:gd name="T7" fmla="*/ 1250 h 326"/>
                <a:gd name="T8" fmla="*/ 3251 w 340"/>
                <a:gd name="T9" fmla="*/ 1205 h 326"/>
                <a:gd name="T10" fmla="*/ 4083 w 340"/>
                <a:gd name="T11" fmla="*/ 1309 h 326"/>
                <a:gd name="T12" fmla="*/ 5164 w 340"/>
                <a:gd name="T13" fmla="*/ 1292 h 326"/>
                <a:gd name="T14" fmla="*/ 6228 w 340"/>
                <a:gd name="T15" fmla="*/ 1424 h 326"/>
                <a:gd name="T16" fmla="*/ 5749 w 340"/>
                <a:gd name="T17" fmla="*/ 504 h 326"/>
                <a:gd name="T18" fmla="*/ 5497 w 340"/>
                <a:gd name="T19" fmla="*/ 728 h 326"/>
                <a:gd name="T20" fmla="*/ 4859 w 340"/>
                <a:gd name="T21" fmla="*/ 1023 h 326"/>
                <a:gd name="T22" fmla="*/ 4416 w 340"/>
                <a:gd name="T23" fmla="*/ 847 h 326"/>
                <a:gd name="T24" fmla="*/ 4161 w 340"/>
                <a:gd name="T25" fmla="*/ 610 h 326"/>
                <a:gd name="T26" fmla="*/ 3945 w 340"/>
                <a:gd name="T27" fmla="*/ 610 h 326"/>
                <a:gd name="T28" fmla="*/ 3584 w 340"/>
                <a:gd name="T29" fmla="*/ 115 h 326"/>
                <a:gd name="T30" fmla="*/ 2903 w 340"/>
                <a:gd name="T31" fmla="*/ 37 h 326"/>
                <a:gd name="T32" fmla="*/ 2106 w 340"/>
                <a:gd name="T33" fmla="*/ 445 h 326"/>
                <a:gd name="T34" fmla="*/ 769 w 340"/>
                <a:gd name="T35" fmla="*/ 1250 h 326"/>
                <a:gd name="T36" fmla="*/ 254 w 340"/>
                <a:gd name="T37" fmla="*/ 1205 h 326"/>
                <a:gd name="T38" fmla="*/ 0 w 340"/>
                <a:gd name="T39" fmla="*/ 1538 h 326"/>
                <a:gd name="T40" fmla="*/ 115 w 340"/>
                <a:gd name="T41" fmla="*/ 1751 h 326"/>
                <a:gd name="T42" fmla="*/ 333 w 340"/>
                <a:gd name="T43" fmla="*/ 2236 h 326"/>
                <a:gd name="T44" fmla="*/ 515 w 340"/>
                <a:gd name="T45" fmla="*/ 1830 h 326"/>
                <a:gd name="T46" fmla="*/ 769 w 340"/>
                <a:gd name="T47" fmla="*/ 1696 h 326"/>
                <a:gd name="T48" fmla="*/ 1069 w 340"/>
                <a:gd name="T49" fmla="*/ 1612 h 326"/>
                <a:gd name="T50" fmla="*/ 984 w 340"/>
                <a:gd name="T51" fmla="*/ 1792 h 326"/>
                <a:gd name="T52" fmla="*/ 1297 w 340"/>
                <a:gd name="T53" fmla="*/ 2015 h 326"/>
                <a:gd name="T54" fmla="*/ 1254 w 340"/>
                <a:gd name="T55" fmla="*/ 2342 h 326"/>
                <a:gd name="T56" fmla="*/ 1843 w 340"/>
                <a:gd name="T57" fmla="*/ 3001 h 326"/>
                <a:gd name="T58" fmla="*/ 1404 w 340"/>
                <a:gd name="T59" fmla="*/ 2710 h 326"/>
                <a:gd name="T60" fmla="*/ 2069 w 340"/>
                <a:gd name="T61" fmla="*/ 3699 h 326"/>
                <a:gd name="T62" fmla="*/ 2280 w 340"/>
                <a:gd name="T63" fmla="*/ 3624 h 326"/>
                <a:gd name="T64" fmla="*/ 2280 w 340"/>
                <a:gd name="T65" fmla="*/ 3999 h 326"/>
                <a:gd name="T66" fmla="*/ 2577 w 340"/>
                <a:gd name="T67" fmla="*/ 4105 h 326"/>
                <a:gd name="T68" fmla="*/ 2800 w 340"/>
                <a:gd name="T69" fmla="*/ 3999 h 326"/>
                <a:gd name="T70" fmla="*/ 3251 w 340"/>
                <a:gd name="T71" fmla="*/ 4246 h 326"/>
                <a:gd name="T72" fmla="*/ 3909 w 340"/>
                <a:gd name="T73" fmla="*/ 4720 h 326"/>
                <a:gd name="T74" fmla="*/ 4199 w 340"/>
                <a:gd name="T75" fmla="*/ 5157 h 326"/>
                <a:gd name="T76" fmla="*/ 4504 w 340"/>
                <a:gd name="T77" fmla="*/ 5273 h 326"/>
                <a:gd name="T78" fmla="*/ 4749 w 340"/>
                <a:gd name="T79" fmla="*/ 5490 h 326"/>
                <a:gd name="T80" fmla="*/ 5081 w 340"/>
                <a:gd name="T81" fmla="*/ 5644 h 326"/>
                <a:gd name="T82" fmla="*/ 5413 w 340"/>
                <a:gd name="T83" fmla="*/ 5922 h 326"/>
                <a:gd name="T84" fmla="*/ 5199 w 340"/>
                <a:gd name="T85" fmla="*/ 5644 h 326"/>
                <a:gd name="T86" fmla="*/ 4682 w 340"/>
                <a:gd name="T87" fmla="*/ 5196 h 326"/>
                <a:gd name="T88" fmla="*/ 4199 w 340"/>
                <a:gd name="T89" fmla="*/ 5057 h 326"/>
                <a:gd name="T90" fmla="*/ 3909 w 340"/>
                <a:gd name="T91" fmla="*/ 4428 h 326"/>
                <a:gd name="T92" fmla="*/ 3094 w 340"/>
                <a:gd name="T93" fmla="*/ 3885 h 326"/>
                <a:gd name="T94" fmla="*/ 2551 w 340"/>
                <a:gd name="T95" fmla="*/ 3483 h 32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340"/>
                <a:gd name="T145" fmla="*/ 0 h 326"/>
                <a:gd name="T146" fmla="*/ 340 w 340"/>
                <a:gd name="T147" fmla="*/ 326 h 32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340" h="326">
                  <a:moveTo>
                    <a:pt x="124" y="176"/>
                  </a:moveTo>
                  <a:lnTo>
                    <a:pt x="122" y="172"/>
                  </a:lnTo>
                  <a:lnTo>
                    <a:pt x="120" y="164"/>
                  </a:lnTo>
                  <a:lnTo>
                    <a:pt x="114" y="152"/>
                  </a:lnTo>
                  <a:lnTo>
                    <a:pt x="112" y="140"/>
                  </a:lnTo>
                  <a:lnTo>
                    <a:pt x="114" y="130"/>
                  </a:lnTo>
                  <a:lnTo>
                    <a:pt x="118" y="122"/>
                  </a:lnTo>
                  <a:lnTo>
                    <a:pt x="116" y="108"/>
                  </a:lnTo>
                  <a:lnTo>
                    <a:pt x="114" y="96"/>
                  </a:lnTo>
                  <a:lnTo>
                    <a:pt x="114" y="90"/>
                  </a:lnTo>
                  <a:lnTo>
                    <a:pt x="116" y="86"/>
                  </a:lnTo>
                  <a:lnTo>
                    <a:pt x="124" y="72"/>
                  </a:lnTo>
                  <a:lnTo>
                    <a:pt x="126" y="70"/>
                  </a:lnTo>
                  <a:lnTo>
                    <a:pt x="134" y="68"/>
                  </a:lnTo>
                  <a:lnTo>
                    <a:pt x="144" y="68"/>
                  </a:lnTo>
                  <a:lnTo>
                    <a:pt x="154" y="68"/>
                  </a:lnTo>
                  <a:lnTo>
                    <a:pt x="160" y="68"/>
                  </a:lnTo>
                  <a:lnTo>
                    <a:pt x="164" y="66"/>
                  </a:lnTo>
                  <a:lnTo>
                    <a:pt x="168" y="66"/>
                  </a:lnTo>
                  <a:lnTo>
                    <a:pt x="176" y="66"/>
                  </a:lnTo>
                  <a:lnTo>
                    <a:pt x="192" y="70"/>
                  </a:lnTo>
                  <a:lnTo>
                    <a:pt x="208" y="70"/>
                  </a:lnTo>
                  <a:lnTo>
                    <a:pt x="218" y="72"/>
                  </a:lnTo>
                  <a:lnTo>
                    <a:pt x="222" y="72"/>
                  </a:lnTo>
                  <a:lnTo>
                    <a:pt x="230" y="74"/>
                  </a:lnTo>
                  <a:lnTo>
                    <a:pt x="244" y="74"/>
                  </a:lnTo>
                  <a:lnTo>
                    <a:pt x="266" y="74"/>
                  </a:lnTo>
                  <a:lnTo>
                    <a:pt x="280" y="70"/>
                  </a:lnTo>
                  <a:lnTo>
                    <a:pt x="294" y="68"/>
                  </a:lnTo>
                  <a:lnTo>
                    <a:pt x="308" y="68"/>
                  </a:lnTo>
                  <a:lnTo>
                    <a:pt x="322" y="74"/>
                  </a:lnTo>
                  <a:lnTo>
                    <a:pt x="338" y="78"/>
                  </a:lnTo>
                  <a:lnTo>
                    <a:pt x="340" y="58"/>
                  </a:lnTo>
                  <a:lnTo>
                    <a:pt x="326" y="42"/>
                  </a:lnTo>
                  <a:lnTo>
                    <a:pt x="322" y="36"/>
                  </a:lnTo>
                  <a:lnTo>
                    <a:pt x="312" y="28"/>
                  </a:lnTo>
                  <a:lnTo>
                    <a:pt x="310" y="30"/>
                  </a:lnTo>
                  <a:lnTo>
                    <a:pt x="308" y="32"/>
                  </a:lnTo>
                  <a:lnTo>
                    <a:pt x="304" y="34"/>
                  </a:lnTo>
                  <a:lnTo>
                    <a:pt x="298" y="40"/>
                  </a:lnTo>
                  <a:lnTo>
                    <a:pt x="284" y="40"/>
                  </a:lnTo>
                  <a:lnTo>
                    <a:pt x="274" y="50"/>
                  </a:lnTo>
                  <a:lnTo>
                    <a:pt x="266" y="56"/>
                  </a:lnTo>
                  <a:lnTo>
                    <a:pt x="264" y="56"/>
                  </a:lnTo>
                  <a:lnTo>
                    <a:pt x="262" y="52"/>
                  </a:lnTo>
                  <a:lnTo>
                    <a:pt x="262" y="46"/>
                  </a:lnTo>
                  <a:lnTo>
                    <a:pt x="248" y="48"/>
                  </a:lnTo>
                  <a:lnTo>
                    <a:pt x="240" y="46"/>
                  </a:lnTo>
                  <a:lnTo>
                    <a:pt x="236" y="44"/>
                  </a:lnTo>
                  <a:lnTo>
                    <a:pt x="234" y="42"/>
                  </a:lnTo>
                  <a:lnTo>
                    <a:pt x="230" y="36"/>
                  </a:lnTo>
                  <a:lnTo>
                    <a:pt x="226" y="34"/>
                  </a:lnTo>
                  <a:lnTo>
                    <a:pt x="222" y="36"/>
                  </a:lnTo>
                  <a:lnTo>
                    <a:pt x="216" y="36"/>
                  </a:lnTo>
                  <a:lnTo>
                    <a:pt x="214" y="36"/>
                  </a:lnTo>
                  <a:lnTo>
                    <a:pt x="214" y="34"/>
                  </a:lnTo>
                  <a:lnTo>
                    <a:pt x="212" y="28"/>
                  </a:lnTo>
                  <a:lnTo>
                    <a:pt x="208" y="20"/>
                  </a:lnTo>
                  <a:lnTo>
                    <a:pt x="196" y="18"/>
                  </a:lnTo>
                  <a:lnTo>
                    <a:pt x="194" y="6"/>
                  </a:lnTo>
                  <a:lnTo>
                    <a:pt x="188" y="0"/>
                  </a:lnTo>
                  <a:lnTo>
                    <a:pt x="174" y="2"/>
                  </a:lnTo>
                  <a:lnTo>
                    <a:pt x="164" y="2"/>
                  </a:lnTo>
                  <a:lnTo>
                    <a:pt x="158" y="2"/>
                  </a:lnTo>
                  <a:lnTo>
                    <a:pt x="140" y="10"/>
                  </a:lnTo>
                  <a:lnTo>
                    <a:pt x="130" y="14"/>
                  </a:lnTo>
                  <a:lnTo>
                    <a:pt x="120" y="18"/>
                  </a:lnTo>
                  <a:lnTo>
                    <a:pt x="114" y="24"/>
                  </a:lnTo>
                  <a:lnTo>
                    <a:pt x="94" y="42"/>
                  </a:lnTo>
                  <a:lnTo>
                    <a:pt x="80" y="52"/>
                  </a:lnTo>
                  <a:lnTo>
                    <a:pt x="66" y="62"/>
                  </a:lnTo>
                  <a:lnTo>
                    <a:pt x="42" y="68"/>
                  </a:lnTo>
                  <a:lnTo>
                    <a:pt x="28" y="70"/>
                  </a:lnTo>
                  <a:lnTo>
                    <a:pt x="18" y="70"/>
                  </a:lnTo>
                  <a:lnTo>
                    <a:pt x="16" y="68"/>
                  </a:lnTo>
                  <a:lnTo>
                    <a:pt x="14" y="66"/>
                  </a:lnTo>
                  <a:lnTo>
                    <a:pt x="14" y="64"/>
                  </a:lnTo>
                  <a:lnTo>
                    <a:pt x="4" y="70"/>
                  </a:lnTo>
                  <a:lnTo>
                    <a:pt x="2" y="80"/>
                  </a:lnTo>
                  <a:lnTo>
                    <a:pt x="0" y="84"/>
                  </a:lnTo>
                  <a:lnTo>
                    <a:pt x="2" y="86"/>
                  </a:lnTo>
                  <a:lnTo>
                    <a:pt x="4" y="88"/>
                  </a:lnTo>
                  <a:lnTo>
                    <a:pt x="6" y="90"/>
                  </a:lnTo>
                  <a:lnTo>
                    <a:pt x="6" y="96"/>
                  </a:lnTo>
                  <a:lnTo>
                    <a:pt x="8" y="108"/>
                  </a:lnTo>
                  <a:lnTo>
                    <a:pt x="12" y="114"/>
                  </a:lnTo>
                  <a:lnTo>
                    <a:pt x="16" y="120"/>
                  </a:lnTo>
                  <a:lnTo>
                    <a:pt x="18" y="122"/>
                  </a:lnTo>
                  <a:lnTo>
                    <a:pt x="20" y="122"/>
                  </a:lnTo>
                  <a:lnTo>
                    <a:pt x="26" y="110"/>
                  </a:lnTo>
                  <a:lnTo>
                    <a:pt x="28" y="104"/>
                  </a:lnTo>
                  <a:lnTo>
                    <a:pt x="28" y="100"/>
                  </a:lnTo>
                  <a:lnTo>
                    <a:pt x="30" y="100"/>
                  </a:lnTo>
                  <a:lnTo>
                    <a:pt x="34" y="100"/>
                  </a:lnTo>
                  <a:lnTo>
                    <a:pt x="36" y="98"/>
                  </a:lnTo>
                  <a:lnTo>
                    <a:pt x="42" y="92"/>
                  </a:lnTo>
                  <a:lnTo>
                    <a:pt x="46" y="86"/>
                  </a:lnTo>
                  <a:lnTo>
                    <a:pt x="50" y="84"/>
                  </a:lnTo>
                  <a:lnTo>
                    <a:pt x="56" y="86"/>
                  </a:lnTo>
                  <a:lnTo>
                    <a:pt x="58" y="88"/>
                  </a:lnTo>
                  <a:lnTo>
                    <a:pt x="60" y="92"/>
                  </a:lnTo>
                  <a:lnTo>
                    <a:pt x="58" y="94"/>
                  </a:lnTo>
                  <a:lnTo>
                    <a:pt x="56" y="96"/>
                  </a:lnTo>
                  <a:lnTo>
                    <a:pt x="54" y="98"/>
                  </a:lnTo>
                  <a:lnTo>
                    <a:pt x="58" y="102"/>
                  </a:lnTo>
                  <a:lnTo>
                    <a:pt x="66" y="106"/>
                  </a:lnTo>
                  <a:lnTo>
                    <a:pt x="68" y="108"/>
                  </a:lnTo>
                  <a:lnTo>
                    <a:pt x="70" y="110"/>
                  </a:lnTo>
                  <a:lnTo>
                    <a:pt x="70" y="116"/>
                  </a:lnTo>
                  <a:lnTo>
                    <a:pt x="72" y="120"/>
                  </a:lnTo>
                  <a:lnTo>
                    <a:pt x="68" y="124"/>
                  </a:lnTo>
                  <a:lnTo>
                    <a:pt x="68" y="128"/>
                  </a:lnTo>
                  <a:lnTo>
                    <a:pt x="72" y="132"/>
                  </a:lnTo>
                  <a:lnTo>
                    <a:pt x="84" y="140"/>
                  </a:lnTo>
                  <a:lnTo>
                    <a:pt x="90" y="146"/>
                  </a:lnTo>
                  <a:lnTo>
                    <a:pt x="100" y="164"/>
                  </a:lnTo>
                  <a:lnTo>
                    <a:pt x="96" y="166"/>
                  </a:lnTo>
                  <a:lnTo>
                    <a:pt x="92" y="166"/>
                  </a:lnTo>
                  <a:lnTo>
                    <a:pt x="88" y="162"/>
                  </a:lnTo>
                  <a:lnTo>
                    <a:pt x="76" y="148"/>
                  </a:lnTo>
                  <a:lnTo>
                    <a:pt x="78" y="160"/>
                  </a:lnTo>
                  <a:lnTo>
                    <a:pt x="86" y="178"/>
                  </a:lnTo>
                  <a:lnTo>
                    <a:pt x="100" y="190"/>
                  </a:lnTo>
                  <a:lnTo>
                    <a:pt x="112" y="202"/>
                  </a:lnTo>
                  <a:lnTo>
                    <a:pt x="116" y="202"/>
                  </a:lnTo>
                  <a:lnTo>
                    <a:pt x="118" y="200"/>
                  </a:lnTo>
                  <a:lnTo>
                    <a:pt x="124" y="196"/>
                  </a:lnTo>
                  <a:lnTo>
                    <a:pt x="124" y="198"/>
                  </a:lnTo>
                  <a:lnTo>
                    <a:pt x="126" y="200"/>
                  </a:lnTo>
                  <a:lnTo>
                    <a:pt x="124" y="206"/>
                  </a:lnTo>
                  <a:lnTo>
                    <a:pt x="124" y="212"/>
                  </a:lnTo>
                  <a:lnTo>
                    <a:pt x="124" y="218"/>
                  </a:lnTo>
                  <a:lnTo>
                    <a:pt x="126" y="220"/>
                  </a:lnTo>
                  <a:lnTo>
                    <a:pt x="130" y="224"/>
                  </a:lnTo>
                  <a:lnTo>
                    <a:pt x="134" y="226"/>
                  </a:lnTo>
                  <a:lnTo>
                    <a:pt x="140" y="224"/>
                  </a:lnTo>
                  <a:lnTo>
                    <a:pt x="142" y="222"/>
                  </a:lnTo>
                  <a:lnTo>
                    <a:pt x="144" y="218"/>
                  </a:lnTo>
                  <a:lnTo>
                    <a:pt x="148" y="218"/>
                  </a:lnTo>
                  <a:lnTo>
                    <a:pt x="152" y="218"/>
                  </a:lnTo>
                  <a:lnTo>
                    <a:pt x="156" y="220"/>
                  </a:lnTo>
                  <a:lnTo>
                    <a:pt x="158" y="224"/>
                  </a:lnTo>
                  <a:lnTo>
                    <a:pt x="160" y="228"/>
                  </a:lnTo>
                  <a:lnTo>
                    <a:pt x="176" y="232"/>
                  </a:lnTo>
                  <a:lnTo>
                    <a:pt x="184" y="238"/>
                  </a:lnTo>
                  <a:lnTo>
                    <a:pt x="190" y="242"/>
                  </a:lnTo>
                  <a:lnTo>
                    <a:pt x="200" y="248"/>
                  </a:lnTo>
                  <a:lnTo>
                    <a:pt x="212" y="258"/>
                  </a:lnTo>
                  <a:lnTo>
                    <a:pt x="218" y="264"/>
                  </a:lnTo>
                  <a:lnTo>
                    <a:pt x="222" y="268"/>
                  </a:lnTo>
                  <a:lnTo>
                    <a:pt x="224" y="278"/>
                  </a:lnTo>
                  <a:lnTo>
                    <a:pt x="228" y="282"/>
                  </a:lnTo>
                  <a:lnTo>
                    <a:pt x="230" y="284"/>
                  </a:lnTo>
                  <a:lnTo>
                    <a:pt x="236" y="288"/>
                  </a:lnTo>
                  <a:lnTo>
                    <a:pt x="240" y="288"/>
                  </a:lnTo>
                  <a:lnTo>
                    <a:pt x="244" y="288"/>
                  </a:lnTo>
                  <a:lnTo>
                    <a:pt x="250" y="290"/>
                  </a:lnTo>
                  <a:lnTo>
                    <a:pt x="252" y="292"/>
                  </a:lnTo>
                  <a:lnTo>
                    <a:pt x="256" y="296"/>
                  </a:lnTo>
                  <a:lnTo>
                    <a:pt x="258" y="300"/>
                  </a:lnTo>
                  <a:lnTo>
                    <a:pt x="260" y="304"/>
                  </a:lnTo>
                  <a:lnTo>
                    <a:pt x="266" y="306"/>
                  </a:lnTo>
                  <a:lnTo>
                    <a:pt x="272" y="310"/>
                  </a:lnTo>
                  <a:lnTo>
                    <a:pt x="276" y="308"/>
                  </a:lnTo>
                  <a:lnTo>
                    <a:pt x="280" y="310"/>
                  </a:lnTo>
                  <a:lnTo>
                    <a:pt x="284" y="314"/>
                  </a:lnTo>
                  <a:lnTo>
                    <a:pt x="290" y="320"/>
                  </a:lnTo>
                  <a:lnTo>
                    <a:pt x="294" y="324"/>
                  </a:lnTo>
                  <a:lnTo>
                    <a:pt x="296" y="326"/>
                  </a:lnTo>
                  <a:lnTo>
                    <a:pt x="298" y="326"/>
                  </a:lnTo>
                  <a:lnTo>
                    <a:pt x="292" y="320"/>
                  </a:lnTo>
                  <a:lnTo>
                    <a:pt x="282" y="308"/>
                  </a:lnTo>
                  <a:lnTo>
                    <a:pt x="268" y="294"/>
                  </a:lnTo>
                  <a:lnTo>
                    <a:pt x="264" y="290"/>
                  </a:lnTo>
                  <a:lnTo>
                    <a:pt x="260" y="288"/>
                  </a:lnTo>
                  <a:lnTo>
                    <a:pt x="254" y="284"/>
                  </a:lnTo>
                  <a:lnTo>
                    <a:pt x="238" y="282"/>
                  </a:lnTo>
                  <a:lnTo>
                    <a:pt x="230" y="280"/>
                  </a:lnTo>
                  <a:lnTo>
                    <a:pt x="228" y="278"/>
                  </a:lnTo>
                  <a:lnTo>
                    <a:pt x="228" y="276"/>
                  </a:lnTo>
                  <a:lnTo>
                    <a:pt x="226" y="270"/>
                  </a:lnTo>
                  <a:lnTo>
                    <a:pt x="224" y="260"/>
                  </a:lnTo>
                  <a:lnTo>
                    <a:pt x="218" y="250"/>
                  </a:lnTo>
                  <a:lnTo>
                    <a:pt x="212" y="242"/>
                  </a:lnTo>
                  <a:lnTo>
                    <a:pt x="192" y="232"/>
                  </a:lnTo>
                  <a:lnTo>
                    <a:pt x="184" y="226"/>
                  </a:lnTo>
                  <a:lnTo>
                    <a:pt x="178" y="220"/>
                  </a:lnTo>
                  <a:lnTo>
                    <a:pt x="168" y="212"/>
                  </a:lnTo>
                  <a:lnTo>
                    <a:pt x="156" y="204"/>
                  </a:lnTo>
                  <a:lnTo>
                    <a:pt x="144" y="198"/>
                  </a:lnTo>
                  <a:lnTo>
                    <a:pt x="140" y="194"/>
                  </a:lnTo>
                  <a:lnTo>
                    <a:pt x="138" y="190"/>
                  </a:lnTo>
                  <a:lnTo>
                    <a:pt x="134" y="186"/>
                  </a:lnTo>
                  <a:lnTo>
                    <a:pt x="130" y="182"/>
                  </a:lnTo>
                  <a:lnTo>
                    <a:pt x="124" y="176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758" name="Freeform 160"/>
            <p:cNvSpPr>
              <a:spLocks/>
            </p:cNvSpPr>
            <p:nvPr/>
          </p:nvSpPr>
          <p:spPr bwMode="auto">
            <a:xfrm>
              <a:off x="4190" y="3048"/>
              <a:ext cx="37" cy="51"/>
            </a:xfrm>
            <a:custGeom>
              <a:avLst/>
              <a:gdLst>
                <a:gd name="T0" fmla="*/ 396 w 28"/>
                <a:gd name="T1" fmla="*/ 0 h 38"/>
                <a:gd name="T2" fmla="*/ 300 w 28"/>
                <a:gd name="T3" fmla="*/ 341 h 38"/>
                <a:gd name="T4" fmla="*/ 103 w 28"/>
                <a:gd name="T5" fmla="*/ 421 h 38"/>
                <a:gd name="T6" fmla="*/ 37 w 28"/>
                <a:gd name="T7" fmla="*/ 495 h 38"/>
                <a:gd name="T8" fmla="*/ 0 w 28"/>
                <a:gd name="T9" fmla="*/ 531 h 38"/>
                <a:gd name="T10" fmla="*/ 37 w 28"/>
                <a:gd name="T11" fmla="*/ 565 h 38"/>
                <a:gd name="T12" fmla="*/ 200 w 28"/>
                <a:gd name="T13" fmla="*/ 672 h 38"/>
                <a:gd name="T14" fmla="*/ 235 w 28"/>
                <a:gd name="T15" fmla="*/ 713 h 38"/>
                <a:gd name="T16" fmla="*/ 300 w 28"/>
                <a:gd name="T17" fmla="*/ 672 h 38"/>
                <a:gd name="T18" fmla="*/ 352 w 28"/>
                <a:gd name="T19" fmla="*/ 648 h 38"/>
                <a:gd name="T20" fmla="*/ 396 w 28"/>
                <a:gd name="T21" fmla="*/ 565 h 38"/>
                <a:gd name="T22" fmla="*/ 415 w 28"/>
                <a:gd name="T23" fmla="*/ 495 h 38"/>
                <a:gd name="T24" fmla="*/ 461 w 28"/>
                <a:gd name="T25" fmla="*/ 458 h 38"/>
                <a:gd name="T26" fmla="*/ 461 w 28"/>
                <a:gd name="T27" fmla="*/ 373 h 38"/>
                <a:gd name="T28" fmla="*/ 396 w 28"/>
                <a:gd name="T29" fmla="*/ 0 h 3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8"/>
                <a:gd name="T46" fmla="*/ 0 h 38"/>
                <a:gd name="T47" fmla="*/ 28 w 28"/>
                <a:gd name="T48" fmla="*/ 38 h 3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8" h="38">
                  <a:moveTo>
                    <a:pt x="24" y="0"/>
                  </a:moveTo>
                  <a:lnTo>
                    <a:pt x="18" y="18"/>
                  </a:lnTo>
                  <a:lnTo>
                    <a:pt x="6" y="22"/>
                  </a:lnTo>
                  <a:lnTo>
                    <a:pt x="2" y="26"/>
                  </a:lnTo>
                  <a:lnTo>
                    <a:pt x="0" y="28"/>
                  </a:lnTo>
                  <a:lnTo>
                    <a:pt x="2" y="30"/>
                  </a:lnTo>
                  <a:lnTo>
                    <a:pt x="12" y="36"/>
                  </a:lnTo>
                  <a:lnTo>
                    <a:pt x="14" y="38"/>
                  </a:lnTo>
                  <a:lnTo>
                    <a:pt x="18" y="36"/>
                  </a:lnTo>
                  <a:lnTo>
                    <a:pt x="22" y="34"/>
                  </a:lnTo>
                  <a:lnTo>
                    <a:pt x="24" y="30"/>
                  </a:lnTo>
                  <a:lnTo>
                    <a:pt x="26" y="26"/>
                  </a:lnTo>
                  <a:lnTo>
                    <a:pt x="28" y="24"/>
                  </a:lnTo>
                  <a:lnTo>
                    <a:pt x="28" y="20"/>
                  </a:lnTo>
                  <a:lnTo>
                    <a:pt x="24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759" name="Freeform 161"/>
            <p:cNvSpPr>
              <a:spLocks/>
            </p:cNvSpPr>
            <p:nvPr/>
          </p:nvSpPr>
          <p:spPr bwMode="auto">
            <a:xfrm>
              <a:off x="4233" y="3109"/>
              <a:ext cx="16" cy="24"/>
            </a:xfrm>
            <a:custGeom>
              <a:avLst/>
              <a:gdLst>
                <a:gd name="T0" fmla="*/ 37 w 12"/>
                <a:gd name="T1" fmla="*/ 0 h 18"/>
                <a:gd name="T2" fmla="*/ 151 w 12"/>
                <a:gd name="T3" fmla="*/ 151 h 18"/>
                <a:gd name="T4" fmla="*/ 207 w 12"/>
                <a:gd name="T5" fmla="*/ 207 h 18"/>
                <a:gd name="T6" fmla="*/ 207 w 12"/>
                <a:gd name="T7" fmla="*/ 249 h 18"/>
                <a:gd name="T8" fmla="*/ 172 w 12"/>
                <a:gd name="T9" fmla="*/ 276 h 18"/>
                <a:gd name="T10" fmla="*/ 151 w 12"/>
                <a:gd name="T11" fmla="*/ 320 h 18"/>
                <a:gd name="T12" fmla="*/ 113 w 12"/>
                <a:gd name="T13" fmla="*/ 320 h 18"/>
                <a:gd name="T14" fmla="*/ 0 w 12"/>
                <a:gd name="T15" fmla="*/ 151 h 18"/>
                <a:gd name="T16" fmla="*/ 37 w 12"/>
                <a:gd name="T17" fmla="*/ 0 h 1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"/>
                <a:gd name="T28" fmla="*/ 0 h 18"/>
                <a:gd name="T29" fmla="*/ 12 w 12"/>
                <a:gd name="T30" fmla="*/ 18 h 1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" h="18">
                  <a:moveTo>
                    <a:pt x="2" y="0"/>
                  </a:moveTo>
                  <a:lnTo>
                    <a:pt x="8" y="8"/>
                  </a:lnTo>
                  <a:lnTo>
                    <a:pt x="12" y="12"/>
                  </a:lnTo>
                  <a:lnTo>
                    <a:pt x="12" y="14"/>
                  </a:lnTo>
                  <a:lnTo>
                    <a:pt x="10" y="16"/>
                  </a:lnTo>
                  <a:lnTo>
                    <a:pt x="8" y="18"/>
                  </a:lnTo>
                  <a:lnTo>
                    <a:pt x="6" y="18"/>
                  </a:lnTo>
                  <a:lnTo>
                    <a:pt x="0" y="8"/>
                  </a:lnTo>
                  <a:lnTo>
                    <a:pt x="2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760" name="Freeform 162"/>
            <p:cNvSpPr>
              <a:spLocks/>
            </p:cNvSpPr>
            <p:nvPr/>
          </p:nvSpPr>
          <p:spPr bwMode="auto">
            <a:xfrm>
              <a:off x="4233" y="3109"/>
              <a:ext cx="16" cy="24"/>
            </a:xfrm>
            <a:custGeom>
              <a:avLst/>
              <a:gdLst>
                <a:gd name="T0" fmla="*/ 37 w 12"/>
                <a:gd name="T1" fmla="*/ 0 h 18"/>
                <a:gd name="T2" fmla="*/ 151 w 12"/>
                <a:gd name="T3" fmla="*/ 151 h 18"/>
                <a:gd name="T4" fmla="*/ 207 w 12"/>
                <a:gd name="T5" fmla="*/ 207 h 18"/>
                <a:gd name="T6" fmla="*/ 207 w 12"/>
                <a:gd name="T7" fmla="*/ 249 h 18"/>
                <a:gd name="T8" fmla="*/ 172 w 12"/>
                <a:gd name="T9" fmla="*/ 276 h 18"/>
                <a:gd name="T10" fmla="*/ 151 w 12"/>
                <a:gd name="T11" fmla="*/ 320 h 18"/>
                <a:gd name="T12" fmla="*/ 113 w 12"/>
                <a:gd name="T13" fmla="*/ 320 h 18"/>
                <a:gd name="T14" fmla="*/ 0 w 12"/>
                <a:gd name="T15" fmla="*/ 151 h 18"/>
                <a:gd name="T16" fmla="*/ 37 w 12"/>
                <a:gd name="T17" fmla="*/ 0 h 1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"/>
                <a:gd name="T28" fmla="*/ 0 h 18"/>
                <a:gd name="T29" fmla="*/ 12 w 12"/>
                <a:gd name="T30" fmla="*/ 18 h 1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" h="18">
                  <a:moveTo>
                    <a:pt x="2" y="0"/>
                  </a:moveTo>
                  <a:lnTo>
                    <a:pt x="8" y="8"/>
                  </a:lnTo>
                  <a:lnTo>
                    <a:pt x="12" y="12"/>
                  </a:lnTo>
                  <a:lnTo>
                    <a:pt x="12" y="14"/>
                  </a:lnTo>
                  <a:lnTo>
                    <a:pt x="10" y="16"/>
                  </a:lnTo>
                  <a:lnTo>
                    <a:pt x="8" y="18"/>
                  </a:lnTo>
                  <a:lnTo>
                    <a:pt x="6" y="18"/>
                  </a:lnTo>
                  <a:lnTo>
                    <a:pt x="0" y="8"/>
                  </a:lnTo>
                  <a:lnTo>
                    <a:pt x="2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761" name="Freeform 163"/>
            <p:cNvSpPr>
              <a:spLocks/>
            </p:cNvSpPr>
            <p:nvPr/>
          </p:nvSpPr>
          <p:spPr bwMode="auto">
            <a:xfrm>
              <a:off x="4259" y="3149"/>
              <a:ext cx="30" cy="33"/>
            </a:xfrm>
            <a:custGeom>
              <a:avLst/>
              <a:gdLst>
                <a:gd name="T0" fmla="*/ 0 w 22"/>
                <a:gd name="T1" fmla="*/ 0 h 24"/>
                <a:gd name="T2" fmla="*/ 127 w 22"/>
                <a:gd name="T3" fmla="*/ 198 h 24"/>
                <a:gd name="T4" fmla="*/ 225 w 22"/>
                <a:gd name="T5" fmla="*/ 248 h 24"/>
                <a:gd name="T6" fmla="*/ 492 w 22"/>
                <a:gd name="T7" fmla="*/ 575 h 24"/>
                <a:gd name="T8" fmla="*/ 225 w 22"/>
                <a:gd name="T9" fmla="*/ 484 h 24"/>
                <a:gd name="T10" fmla="*/ 0 w 22"/>
                <a:gd name="T11" fmla="*/ 301 h 24"/>
                <a:gd name="T12" fmla="*/ 0 w 22"/>
                <a:gd name="T13" fmla="*/ 0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2"/>
                <a:gd name="T22" fmla="*/ 0 h 24"/>
                <a:gd name="T23" fmla="*/ 22 w 22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2" h="24">
                  <a:moveTo>
                    <a:pt x="0" y="0"/>
                  </a:moveTo>
                  <a:lnTo>
                    <a:pt x="6" y="8"/>
                  </a:lnTo>
                  <a:lnTo>
                    <a:pt x="10" y="10"/>
                  </a:lnTo>
                  <a:lnTo>
                    <a:pt x="22" y="24"/>
                  </a:lnTo>
                  <a:lnTo>
                    <a:pt x="10" y="20"/>
                  </a:lnTo>
                  <a:lnTo>
                    <a:pt x="0" y="12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762" name="Freeform 164"/>
            <p:cNvSpPr>
              <a:spLocks/>
            </p:cNvSpPr>
            <p:nvPr/>
          </p:nvSpPr>
          <p:spPr bwMode="auto">
            <a:xfrm>
              <a:off x="4259" y="3149"/>
              <a:ext cx="30" cy="33"/>
            </a:xfrm>
            <a:custGeom>
              <a:avLst/>
              <a:gdLst>
                <a:gd name="T0" fmla="*/ 0 w 22"/>
                <a:gd name="T1" fmla="*/ 0 h 24"/>
                <a:gd name="T2" fmla="*/ 127 w 22"/>
                <a:gd name="T3" fmla="*/ 198 h 24"/>
                <a:gd name="T4" fmla="*/ 225 w 22"/>
                <a:gd name="T5" fmla="*/ 248 h 24"/>
                <a:gd name="T6" fmla="*/ 492 w 22"/>
                <a:gd name="T7" fmla="*/ 575 h 24"/>
                <a:gd name="T8" fmla="*/ 225 w 22"/>
                <a:gd name="T9" fmla="*/ 484 h 24"/>
                <a:gd name="T10" fmla="*/ 0 w 22"/>
                <a:gd name="T11" fmla="*/ 301 h 24"/>
                <a:gd name="T12" fmla="*/ 0 w 22"/>
                <a:gd name="T13" fmla="*/ 0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2"/>
                <a:gd name="T22" fmla="*/ 0 h 24"/>
                <a:gd name="T23" fmla="*/ 22 w 22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2" h="24">
                  <a:moveTo>
                    <a:pt x="0" y="0"/>
                  </a:moveTo>
                  <a:lnTo>
                    <a:pt x="6" y="8"/>
                  </a:lnTo>
                  <a:lnTo>
                    <a:pt x="10" y="10"/>
                  </a:lnTo>
                  <a:lnTo>
                    <a:pt x="22" y="24"/>
                  </a:lnTo>
                  <a:lnTo>
                    <a:pt x="10" y="20"/>
                  </a:lnTo>
                  <a:lnTo>
                    <a:pt x="0" y="12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763" name="Freeform 165"/>
            <p:cNvSpPr>
              <a:spLocks/>
            </p:cNvSpPr>
            <p:nvPr/>
          </p:nvSpPr>
          <p:spPr bwMode="auto">
            <a:xfrm>
              <a:off x="4348" y="3222"/>
              <a:ext cx="72" cy="37"/>
            </a:xfrm>
            <a:custGeom>
              <a:avLst/>
              <a:gdLst>
                <a:gd name="T0" fmla="*/ 0 w 54"/>
                <a:gd name="T1" fmla="*/ 0 h 28"/>
                <a:gd name="T2" fmla="*/ 151 w 54"/>
                <a:gd name="T3" fmla="*/ 37 h 28"/>
                <a:gd name="T4" fmla="*/ 249 w 54"/>
                <a:gd name="T5" fmla="*/ 0 h 28"/>
                <a:gd name="T6" fmla="*/ 389 w 54"/>
                <a:gd name="T7" fmla="*/ 65 h 28"/>
                <a:gd name="T8" fmla="*/ 533 w 54"/>
                <a:gd name="T9" fmla="*/ 136 h 28"/>
                <a:gd name="T10" fmla="*/ 604 w 54"/>
                <a:gd name="T11" fmla="*/ 152 h 28"/>
                <a:gd name="T12" fmla="*/ 809 w 54"/>
                <a:gd name="T13" fmla="*/ 314 h 28"/>
                <a:gd name="T14" fmla="*/ 960 w 54"/>
                <a:gd name="T15" fmla="*/ 396 h 28"/>
                <a:gd name="T16" fmla="*/ 895 w 54"/>
                <a:gd name="T17" fmla="*/ 461 h 28"/>
                <a:gd name="T18" fmla="*/ 847 w 54"/>
                <a:gd name="T19" fmla="*/ 461 h 28"/>
                <a:gd name="T20" fmla="*/ 788 w 54"/>
                <a:gd name="T21" fmla="*/ 461 h 28"/>
                <a:gd name="T22" fmla="*/ 681 w 54"/>
                <a:gd name="T23" fmla="*/ 461 h 28"/>
                <a:gd name="T24" fmla="*/ 569 w 54"/>
                <a:gd name="T25" fmla="*/ 461 h 28"/>
                <a:gd name="T26" fmla="*/ 471 w 54"/>
                <a:gd name="T27" fmla="*/ 461 h 28"/>
                <a:gd name="T28" fmla="*/ 427 w 54"/>
                <a:gd name="T29" fmla="*/ 461 h 28"/>
                <a:gd name="T30" fmla="*/ 389 w 54"/>
                <a:gd name="T31" fmla="*/ 396 h 28"/>
                <a:gd name="T32" fmla="*/ 320 w 54"/>
                <a:gd name="T33" fmla="*/ 300 h 28"/>
                <a:gd name="T34" fmla="*/ 249 w 54"/>
                <a:gd name="T35" fmla="*/ 200 h 28"/>
                <a:gd name="T36" fmla="*/ 0 w 54"/>
                <a:gd name="T37" fmla="*/ 136 h 28"/>
                <a:gd name="T38" fmla="*/ 0 w 54"/>
                <a:gd name="T39" fmla="*/ 0 h 2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54"/>
                <a:gd name="T61" fmla="*/ 0 h 28"/>
                <a:gd name="T62" fmla="*/ 54 w 54"/>
                <a:gd name="T63" fmla="*/ 28 h 28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54" h="28">
                  <a:moveTo>
                    <a:pt x="0" y="0"/>
                  </a:moveTo>
                  <a:lnTo>
                    <a:pt x="8" y="2"/>
                  </a:lnTo>
                  <a:lnTo>
                    <a:pt x="14" y="0"/>
                  </a:lnTo>
                  <a:lnTo>
                    <a:pt x="22" y="4"/>
                  </a:lnTo>
                  <a:lnTo>
                    <a:pt x="30" y="8"/>
                  </a:lnTo>
                  <a:lnTo>
                    <a:pt x="34" y="10"/>
                  </a:lnTo>
                  <a:lnTo>
                    <a:pt x="46" y="20"/>
                  </a:lnTo>
                  <a:lnTo>
                    <a:pt x="54" y="24"/>
                  </a:lnTo>
                  <a:lnTo>
                    <a:pt x="50" y="28"/>
                  </a:lnTo>
                  <a:lnTo>
                    <a:pt x="48" y="28"/>
                  </a:lnTo>
                  <a:lnTo>
                    <a:pt x="44" y="28"/>
                  </a:lnTo>
                  <a:lnTo>
                    <a:pt x="38" y="28"/>
                  </a:lnTo>
                  <a:lnTo>
                    <a:pt x="32" y="28"/>
                  </a:lnTo>
                  <a:lnTo>
                    <a:pt x="26" y="28"/>
                  </a:lnTo>
                  <a:lnTo>
                    <a:pt x="24" y="28"/>
                  </a:lnTo>
                  <a:lnTo>
                    <a:pt x="22" y="24"/>
                  </a:lnTo>
                  <a:lnTo>
                    <a:pt x="18" y="18"/>
                  </a:lnTo>
                  <a:lnTo>
                    <a:pt x="14" y="12"/>
                  </a:ln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764" name="Freeform 166"/>
            <p:cNvSpPr>
              <a:spLocks/>
            </p:cNvSpPr>
            <p:nvPr/>
          </p:nvSpPr>
          <p:spPr bwMode="auto">
            <a:xfrm>
              <a:off x="4348" y="3222"/>
              <a:ext cx="72" cy="37"/>
            </a:xfrm>
            <a:custGeom>
              <a:avLst/>
              <a:gdLst>
                <a:gd name="T0" fmla="*/ 0 w 54"/>
                <a:gd name="T1" fmla="*/ 0 h 28"/>
                <a:gd name="T2" fmla="*/ 151 w 54"/>
                <a:gd name="T3" fmla="*/ 37 h 28"/>
                <a:gd name="T4" fmla="*/ 249 w 54"/>
                <a:gd name="T5" fmla="*/ 0 h 28"/>
                <a:gd name="T6" fmla="*/ 389 w 54"/>
                <a:gd name="T7" fmla="*/ 65 h 28"/>
                <a:gd name="T8" fmla="*/ 533 w 54"/>
                <a:gd name="T9" fmla="*/ 136 h 28"/>
                <a:gd name="T10" fmla="*/ 604 w 54"/>
                <a:gd name="T11" fmla="*/ 152 h 28"/>
                <a:gd name="T12" fmla="*/ 809 w 54"/>
                <a:gd name="T13" fmla="*/ 314 h 28"/>
                <a:gd name="T14" fmla="*/ 960 w 54"/>
                <a:gd name="T15" fmla="*/ 396 h 28"/>
                <a:gd name="T16" fmla="*/ 895 w 54"/>
                <a:gd name="T17" fmla="*/ 461 h 28"/>
                <a:gd name="T18" fmla="*/ 847 w 54"/>
                <a:gd name="T19" fmla="*/ 461 h 28"/>
                <a:gd name="T20" fmla="*/ 788 w 54"/>
                <a:gd name="T21" fmla="*/ 461 h 28"/>
                <a:gd name="T22" fmla="*/ 681 w 54"/>
                <a:gd name="T23" fmla="*/ 461 h 28"/>
                <a:gd name="T24" fmla="*/ 569 w 54"/>
                <a:gd name="T25" fmla="*/ 461 h 28"/>
                <a:gd name="T26" fmla="*/ 471 w 54"/>
                <a:gd name="T27" fmla="*/ 461 h 28"/>
                <a:gd name="T28" fmla="*/ 427 w 54"/>
                <a:gd name="T29" fmla="*/ 461 h 28"/>
                <a:gd name="T30" fmla="*/ 389 w 54"/>
                <a:gd name="T31" fmla="*/ 396 h 28"/>
                <a:gd name="T32" fmla="*/ 320 w 54"/>
                <a:gd name="T33" fmla="*/ 300 h 28"/>
                <a:gd name="T34" fmla="*/ 249 w 54"/>
                <a:gd name="T35" fmla="*/ 200 h 28"/>
                <a:gd name="T36" fmla="*/ 0 w 54"/>
                <a:gd name="T37" fmla="*/ 136 h 28"/>
                <a:gd name="T38" fmla="*/ 0 w 54"/>
                <a:gd name="T39" fmla="*/ 0 h 2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54"/>
                <a:gd name="T61" fmla="*/ 0 h 28"/>
                <a:gd name="T62" fmla="*/ 54 w 54"/>
                <a:gd name="T63" fmla="*/ 28 h 28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54" h="28">
                  <a:moveTo>
                    <a:pt x="0" y="0"/>
                  </a:moveTo>
                  <a:lnTo>
                    <a:pt x="8" y="2"/>
                  </a:lnTo>
                  <a:lnTo>
                    <a:pt x="14" y="0"/>
                  </a:lnTo>
                  <a:lnTo>
                    <a:pt x="22" y="4"/>
                  </a:lnTo>
                  <a:lnTo>
                    <a:pt x="30" y="8"/>
                  </a:lnTo>
                  <a:lnTo>
                    <a:pt x="34" y="10"/>
                  </a:lnTo>
                  <a:lnTo>
                    <a:pt x="46" y="20"/>
                  </a:lnTo>
                  <a:lnTo>
                    <a:pt x="54" y="24"/>
                  </a:lnTo>
                  <a:lnTo>
                    <a:pt x="50" y="28"/>
                  </a:lnTo>
                  <a:lnTo>
                    <a:pt x="48" y="28"/>
                  </a:lnTo>
                  <a:lnTo>
                    <a:pt x="44" y="28"/>
                  </a:lnTo>
                  <a:lnTo>
                    <a:pt x="38" y="28"/>
                  </a:lnTo>
                  <a:lnTo>
                    <a:pt x="32" y="28"/>
                  </a:lnTo>
                  <a:lnTo>
                    <a:pt x="26" y="28"/>
                  </a:lnTo>
                  <a:lnTo>
                    <a:pt x="24" y="28"/>
                  </a:lnTo>
                  <a:lnTo>
                    <a:pt x="22" y="24"/>
                  </a:lnTo>
                  <a:lnTo>
                    <a:pt x="18" y="18"/>
                  </a:lnTo>
                  <a:lnTo>
                    <a:pt x="14" y="12"/>
                  </a:ln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765" name="Freeform 167"/>
            <p:cNvSpPr>
              <a:spLocks/>
            </p:cNvSpPr>
            <p:nvPr/>
          </p:nvSpPr>
          <p:spPr bwMode="auto">
            <a:xfrm>
              <a:off x="4385" y="3267"/>
              <a:ext cx="75" cy="30"/>
            </a:xfrm>
            <a:custGeom>
              <a:avLst/>
              <a:gdLst>
                <a:gd name="T0" fmla="*/ 179 w 56"/>
                <a:gd name="T1" fmla="*/ 48 h 22"/>
                <a:gd name="T2" fmla="*/ 406 w 56"/>
                <a:gd name="T3" fmla="*/ 0 h 22"/>
                <a:gd name="T4" fmla="*/ 644 w 56"/>
                <a:gd name="T5" fmla="*/ 0 h 22"/>
                <a:gd name="T6" fmla="*/ 771 w 56"/>
                <a:gd name="T7" fmla="*/ 48 h 22"/>
                <a:gd name="T8" fmla="*/ 863 w 56"/>
                <a:gd name="T9" fmla="*/ 48 h 22"/>
                <a:gd name="T10" fmla="*/ 936 w 56"/>
                <a:gd name="T11" fmla="*/ 361 h 22"/>
                <a:gd name="T12" fmla="*/ 1033 w 56"/>
                <a:gd name="T13" fmla="*/ 492 h 22"/>
                <a:gd name="T14" fmla="*/ 747 w 56"/>
                <a:gd name="T15" fmla="*/ 492 h 22"/>
                <a:gd name="T16" fmla="*/ 702 w 56"/>
                <a:gd name="T17" fmla="*/ 225 h 22"/>
                <a:gd name="T18" fmla="*/ 644 w 56"/>
                <a:gd name="T19" fmla="*/ 173 h 22"/>
                <a:gd name="T20" fmla="*/ 486 w 56"/>
                <a:gd name="T21" fmla="*/ 173 h 22"/>
                <a:gd name="T22" fmla="*/ 370 w 56"/>
                <a:gd name="T23" fmla="*/ 225 h 22"/>
                <a:gd name="T24" fmla="*/ 218 w 56"/>
                <a:gd name="T25" fmla="*/ 225 h 22"/>
                <a:gd name="T26" fmla="*/ 68 w 56"/>
                <a:gd name="T27" fmla="*/ 173 h 22"/>
                <a:gd name="T28" fmla="*/ 0 w 56"/>
                <a:gd name="T29" fmla="*/ 127 h 22"/>
                <a:gd name="T30" fmla="*/ 0 w 56"/>
                <a:gd name="T31" fmla="*/ 89 h 22"/>
                <a:gd name="T32" fmla="*/ 115 w 56"/>
                <a:gd name="T33" fmla="*/ 48 h 22"/>
                <a:gd name="T34" fmla="*/ 179 w 56"/>
                <a:gd name="T35" fmla="*/ 48 h 2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6"/>
                <a:gd name="T55" fmla="*/ 0 h 22"/>
                <a:gd name="T56" fmla="*/ 56 w 56"/>
                <a:gd name="T57" fmla="*/ 22 h 2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6" h="22">
                  <a:moveTo>
                    <a:pt x="10" y="2"/>
                  </a:moveTo>
                  <a:lnTo>
                    <a:pt x="22" y="0"/>
                  </a:lnTo>
                  <a:lnTo>
                    <a:pt x="34" y="0"/>
                  </a:lnTo>
                  <a:lnTo>
                    <a:pt x="42" y="2"/>
                  </a:lnTo>
                  <a:lnTo>
                    <a:pt x="46" y="2"/>
                  </a:lnTo>
                  <a:lnTo>
                    <a:pt x="50" y="16"/>
                  </a:lnTo>
                  <a:lnTo>
                    <a:pt x="56" y="22"/>
                  </a:lnTo>
                  <a:lnTo>
                    <a:pt x="40" y="22"/>
                  </a:lnTo>
                  <a:lnTo>
                    <a:pt x="38" y="10"/>
                  </a:lnTo>
                  <a:lnTo>
                    <a:pt x="34" y="8"/>
                  </a:lnTo>
                  <a:lnTo>
                    <a:pt x="26" y="8"/>
                  </a:lnTo>
                  <a:lnTo>
                    <a:pt x="20" y="10"/>
                  </a:lnTo>
                  <a:lnTo>
                    <a:pt x="12" y="10"/>
                  </a:lnTo>
                  <a:lnTo>
                    <a:pt x="4" y="8"/>
                  </a:lnTo>
                  <a:lnTo>
                    <a:pt x="0" y="6"/>
                  </a:lnTo>
                  <a:lnTo>
                    <a:pt x="0" y="4"/>
                  </a:lnTo>
                  <a:lnTo>
                    <a:pt x="6" y="2"/>
                  </a:lnTo>
                  <a:lnTo>
                    <a:pt x="10" y="2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766" name="Freeform 168"/>
            <p:cNvSpPr>
              <a:spLocks/>
            </p:cNvSpPr>
            <p:nvPr/>
          </p:nvSpPr>
          <p:spPr bwMode="auto">
            <a:xfrm>
              <a:off x="4310" y="3000"/>
              <a:ext cx="302" cy="347"/>
            </a:xfrm>
            <a:custGeom>
              <a:avLst/>
              <a:gdLst>
                <a:gd name="T0" fmla="*/ 3271 w 226"/>
                <a:gd name="T1" fmla="*/ 4547 h 260"/>
                <a:gd name="T2" fmla="*/ 2825 w 226"/>
                <a:gd name="T3" fmla="*/ 4087 h 260"/>
                <a:gd name="T4" fmla="*/ 2694 w 226"/>
                <a:gd name="T5" fmla="*/ 3972 h 260"/>
                <a:gd name="T6" fmla="*/ 2278 w 226"/>
                <a:gd name="T7" fmla="*/ 3860 h 260"/>
                <a:gd name="T8" fmla="*/ 2105 w 226"/>
                <a:gd name="T9" fmla="*/ 3801 h 260"/>
                <a:gd name="T10" fmla="*/ 2065 w 226"/>
                <a:gd name="T11" fmla="*/ 3650 h 260"/>
                <a:gd name="T12" fmla="*/ 1928 w 226"/>
                <a:gd name="T13" fmla="*/ 3306 h 260"/>
                <a:gd name="T14" fmla="*/ 1454 w 226"/>
                <a:gd name="T15" fmla="*/ 2976 h 260"/>
                <a:gd name="T16" fmla="*/ 1201 w 226"/>
                <a:gd name="T17" fmla="*/ 2769 h 260"/>
                <a:gd name="T18" fmla="*/ 808 w 226"/>
                <a:gd name="T19" fmla="*/ 2477 h 260"/>
                <a:gd name="T20" fmla="*/ 494 w 226"/>
                <a:gd name="T21" fmla="*/ 2294 h 260"/>
                <a:gd name="T22" fmla="*/ 392 w 226"/>
                <a:gd name="T23" fmla="*/ 2161 h 260"/>
                <a:gd name="T24" fmla="*/ 207 w 226"/>
                <a:gd name="T25" fmla="*/ 1975 h 260"/>
                <a:gd name="T26" fmla="*/ 154 w 226"/>
                <a:gd name="T27" fmla="*/ 1762 h 260"/>
                <a:gd name="T28" fmla="*/ 0 w 226"/>
                <a:gd name="T29" fmla="*/ 1329 h 260"/>
                <a:gd name="T30" fmla="*/ 115 w 226"/>
                <a:gd name="T31" fmla="*/ 1008 h 260"/>
                <a:gd name="T32" fmla="*/ 37 w 226"/>
                <a:gd name="T33" fmla="*/ 538 h 260"/>
                <a:gd name="T34" fmla="*/ 65 w 226"/>
                <a:gd name="T35" fmla="*/ 360 h 260"/>
                <a:gd name="T36" fmla="*/ 254 w 226"/>
                <a:gd name="T37" fmla="*/ 65 h 260"/>
                <a:gd name="T38" fmla="*/ 580 w 226"/>
                <a:gd name="T39" fmla="*/ 37 h 260"/>
                <a:gd name="T40" fmla="*/ 875 w 226"/>
                <a:gd name="T41" fmla="*/ 37 h 260"/>
                <a:gd name="T42" fmla="*/ 1016 w 226"/>
                <a:gd name="T43" fmla="*/ 0 h 260"/>
                <a:gd name="T44" fmla="*/ 1454 w 226"/>
                <a:gd name="T45" fmla="*/ 65 h 260"/>
                <a:gd name="T46" fmla="*/ 1928 w 226"/>
                <a:gd name="T47" fmla="*/ 113 h 260"/>
                <a:gd name="T48" fmla="*/ 2145 w 226"/>
                <a:gd name="T49" fmla="*/ 151 h 260"/>
                <a:gd name="T50" fmla="*/ 2789 w 226"/>
                <a:gd name="T51" fmla="*/ 151 h 260"/>
                <a:gd name="T52" fmla="*/ 3302 w 226"/>
                <a:gd name="T53" fmla="*/ 37 h 260"/>
                <a:gd name="T54" fmla="*/ 3811 w 226"/>
                <a:gd name="T55" fmla="*/ 151 h 260"/>
                <a:gd name="T56" fmla="*/ 3929 w 226"/>
                <a:gd name="T57" fmla="*/ 570 h 260"/>
                <a:gd name="T58" fmla="*/ 3881 w 226"/>
                <a:gd name="T59" fmla="*/ 1177 h 260"/>
                <a:gd name="T60" fmla="*/ 3957 w 226"/>
                <a:gd name="T61" fmla="*/ 1870 h 260"/>
                <a:gd name="T62" fmla="*/ 3840 w 226"/>
                <a:gd name="T63" fmla="*/ 2193 h 260"/>
                <a:gd name="T64" fmla="*/ 3840 w 226"/>
                <a:gd name="T65" fmla="*/ 2294 h 260"/>
                <a:gd name="T66" fmla="*/ 4068 w 226"/>
                <a:gd name="T67" fmla="*/ 2553 h 260"/>
                <a:gd name="T68" fmla="*/ 3994 w 226"/>
                <a:gd name="T69" fmla="*/ 2731 h 260"/>
                <a:gd name="T70" fmla="*/ 3881 w 226"/>
                <a:gd name="T71" fmla="*/ 3160 h 260"/>
                <a:gd name="T72" fmla="*/ 3600 w 226"/>
                <a:gd name="T73" fmla="*/ 3482 h 260"/>
                <a:gd name="T74" fmla="*/ 3386 w 226"/>
                <a:gd name="T75" fmla="*/ 3650 h 260"/>
                <a:gd name="T76" fmla="*/ 3349 w 226"/>
                <a:gd name="T77" fmla="*/ 4057 h 260"/>
                <a:gd name="T78" fmla="*/ 3485 w 226"/>
                <a:gd name="T79" fmla="*/ 4507 h 26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226"/>
                <a:gd name="T121" fmla="*/ 0 h 260"/>
                <a:gd name="T122" fmla="*/ 226 w 226"/>
                <a:gd name="T123" fmla="*/ 260 h 26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226" h="260">
                  <a:moveTo>
                    <a:pt x="186" y="260"/>
                  </a:moveTo>
                  <a:lnTo>
                    <a:pt x="180" y="254"/>
                  </a:lnTo>
                  <a:lnTo>
                    <a:pt x="170" y="242"/>
                  </a:lnTo>
                  <a:lnTo>
                    <a:pt x="156" y="228"/>
                  </a:lnTo>
                  <a:lnTo>
                    <a:pt x="152" y="224"/>
                  </a:lnTo>
                  <a:lnTo>
                    <a:pt x="148" y="222"/>
                  </a:lnTo>
                  <a:lnTo>
                    <a:pt x="142" y="218"/>
                  </a:lnTo>
                  <a:lnTo>
                    <a:pt x="126" y="216"/>
                  </a:lnTo>
                  <a:lnTo>
                    <a:pt x="118" y="214"/>
                  </a:lnTo>
                  <a:lnTo>
                    <a:pt x="116" y="212"/>
                  </a:lnTo>
                  <a:lnTo>
                    <a:pt x="116" y="210"/>
                  </a:lnTo>
                  <a:lnTo>
                    <a:pt x="114" y="204"/>
                  </a:lnTo>
                  <a:lnTo>
                    <a:pt x="112" y="194"/>
                  </a:lnTo>
                  <a:lnTo>
                    <a:pt x="106" y="184"/>
                  </a:lnTo>
                  <a:lnTo>
                    <a:pt x="100" y="176"/>
                  </a:lnTo>
                  <a:lnTo>
                    <a:pt x="80" y="166"/>
                  </a:lnTo>
                  <a:lnTo>
                    <a:pt x="72" y="160"/>
                  </a:lnTo>
                  <a:lnTo>
                    <a:pt x="66" y="154"/>
                  </a:lnTo>
                  <a:lnTo>
                    <a:pt x="56" y="146"/>
                  </a:lnTo>
                  <a:lnTo>
                    <a:pt x="44" y="138"/>
                  </a:lnTo>
                  <a:lnTo>
                    <a:pt x="32" y="132"/>
                  </a:lnTo>
                  <a:lnTo>
                    <a:pt x="28" y="128"/>
                  </a:lnTo>
                  <a:lnTo>
                    <a:pt x="26" y="124"/>
                  </a:lnTo>
                  <a:lnTo>
                    <a:pt x="22" y="120"/>
                  </a:lnTo>
                  <a:lnTo>
                    <a:pt x="18" y="116"/>
                  </a:lnTo>
                  <a:lnTo>
                    <a:pt x="12" y="110"/>
                  </a:lnTo>
                  <a:lnTo>
                    <a:pt x="10" y="106"/>
                  </a:lnTo>
                  <a:lnTo>
                    <a:pt x="8" y="98"/>
                  </a:lnTo>
                  <a:lnTo>
                    <a:pt x="2" y="86"/>
                  </a:lnTo>
                  <a:lnTo>
                    <a:pt x="0" y="74"/>
                  </a:lnTo>
                  <a:lnTo>
                    <a:pt x="2" y="64"/>
                  </a:lnTo>
                  <a:lnTo>
                    <a:pt x="6" y="56"/>
                  </a:lnTo>
                  <a:lnTo>
                    <a:pt x="4" y="42"/>
                  </a:lnTo>
                  <a:lnTo>
                    <a:pt x="2" y="30"/>
                  </a:lnTo>
                  <a:lnTo>
                    <a:pt x="2" y="24"/>
                  </a:lnTo>
                  <a:lnTo>
                    <a:pt x="4" y="20"/>
                  </a:lnTo>
                  <a:lnTo>
                    <a:pt x="12" y="6"/>
                  </a:lnTo>
                  <a:lnTo>
                    <a:pt x="14" y="4"/>
                  </a:lnTo>
                  <a:lnTo>
                    <a:pt x="22" y="2"/>
                  </a:lnTo>
                  <a:lnTo>
                    <a:pt x="32" y="2"/>
                  </a:lnTo>
                  <a:lnTo>
                    <a:pt x="42" y="2"/>
                  </a:lnTo>
                  <a:lnTo>
                    <a:pt x="48" y="2"/>
                  </a:lnTo>
                  <a:lnTo>
                    <a:pt x="52" y="0"/>
                  </a:lnTo>
                  <a:lnTo>
                    <a:pt x="56" y="0"/>
                  </a:lnTo>
                  <a:lnTo>
                    <a:pt x="64" y="0"/>
                  </a:lnTo>
                  <a:lnTo>
                    <a:pt x="80" y="4"/>
                  </a:lnTo>
                  <a:lnTo>
                    <a:pt x="96" y="4"/>
                  </a:lnTo>
                  <a:lnTo>
                    <a:pt x="106" y="6"/>
                  </a:lnTo>
                  <a:lnTo>
                    <a:pt x="110" y="6"/>
                  </a:lnTo>
                  <a:lnTo>
                    <a:pt x="118" y="8"/>
                  </a:lnTo>
                  <a:lnTo>
                    <a:pt x="132" y="8"/>
                  </a:lnTo>
                  <a:lnTo>
                    <a:pt x="154" y="8"/>
                  </a:lnTo>
                  <a:lnTo>
                    <a:pt x="168" y="4"/>
                  </a:lnTo>
                  <a:lnTo>
                    <a:pt x="182" y="2"/>
                  </a:lnTo>
                  <a:lnTo>
                    <a:pt x="196" y="2"/>
                  </a:lnTo>
                  <a:lnTo>
                    <a:pt x="210" y="8"/>
                  </a:lnTo>
                  <a:lnTo>
                    <a:pt x="226" y="12"/>
                  </a:lnTo>
                  <a:lnTo>
                    <a:pt x="216" y="32"/>
                  </a:lnTo>
                  <a:lnTo>
                    <a:pt x="206" y="44"/>
                  </a:lnTo>
                  <a:lnTo>
                    <a:pt x="214" y="66"/>
                  </a:lnTo>
                  <a:lnTo>
                    <a:pt x="222" y="90"/>
                  </a:lnTo>
                  <a:lnTo>
                    <a:pt x="218" y="104"/>
                  </a:lnTo>
                  <a:lnTo>
                    <a:pt x="214" y="114"/>
                  </a:lnTo>
                  <a:lnTo>
                    <a:pt x="212" y="122"/>
                  </a:lnTo>
                  <a:lnTo>
                    <a:pt x="212" y="126"/>
                  </a:lnTo>
                  <a:lnTo>
                    <a:pt x="212" y="128"/>
                  </a:lnTo>
                  <a:lnTo>
                    <a:pt x="222" y="138"/>
                  </a:lnTo>
                  <a:lnTo>
                    <a:pt x="224" y="142"/>
                  </a:lnTo>
                  <a:lnTo>
                    <a:pt x="224" y="146"/>
                  </a:lnTo>
                  <a:lnTo>
                    <a:pt x="220" y="152"/>
                  </a:lnTo>
                  <a:lnTo>
                    <a:pt x="218" y="164"/>
                  </a:lnTo>
                  <a:lnTo>
                    <a:pt x="214" y="176"/>
                  </a:lnTo>
                  <a:lnTo>
                    <a:pt x="202" y="192"/>
                  </a:lnTo>
                  <a:lnTo>
                    <a:pt x="198" y="194"/>
                  </a:lnTo>
                  <a:lnTo>
                    <a:pt x="192" y="198"/>
                  </a:lnTo>
                  <a:lnTo>
                    <a:pt x="186" y="204"/>
                  </a:lnTo>
                  <a:lnTo>
                    <a:pt x="184" y="212"/>
                  </a:lnTo>
                  <a:lnTo>
                    <a:pt x="184" y="226"/>
                  </a:lnTo>
                  <a:lnTo>
                    <a:pt x="186" y="236"/>
                  </a:lnTo>
                  <a:lnTo>
                    <a:pt x="192" y="252"/>
                  </a:lnTo>
                  <a:lnTo>
                    <a:pt x="186" y="26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767" name="Freeform 169"/>
            <p:cNvSpPr>
              <a:spLocks/>
            </p:cNvSpPr>
            <p:nvPr/>
          </p:nvSpPr>
          <p:spPr bwMode="auto">
            <a:xfrm>
              <a:off x="4310" y="3000"/>
              <a:ext cx="302" cy="347"/>
            </a:xfrm>
            <a:custGeom>
              <a:avLst/>
              <a:gdLst>
                <a:gd name="T0" fmla="*/ 3271 w 226"/>
                <a:gd name="T1" fmla="*/ 4547 h 260"/>
                <a:gd name="T2" fmla="*/ 2825 w 226"/>
                <a:gd name="T3" fmla="*/ 4087 h 260"/>
                <a:gd name="T4" fmla="*/ 2694 w 226"/>
                <a:gd name="T5" fmla="*/ 3972 h 260"/>
                <a:gd name="T6" fmla="*/ 2278 w 226"/>
                <a:gd name="T7" fmla="*/ 3860 h 260"/>
                <a:gd name="T8" fmla="*/ 2105 w 226"/>
                <a:gd name="T9" fmla="*/ 3801 h 260"/>
                <a:gd name="T10" fmla="*/ 2065 w 226"/>
                <a:gd name="T11" fmla="*/ 3650 h 260"/>
                <a:gd name="T12" fmla="*/ 1928 w 226"/>
                <a:gd name="T13" fmla="*/ 3306 h 260"/>
                <a:gd name="T14" fmla="*/ 1454 w 226"/>
                <a:gd name="T15" fmla="*/ 2976 h 260"/>
                <a:gd name="T16" fmla="*/ 1201 w 226"/>
                <a:gd name="T17" fmla="*/ 2769 h 260"/>
                <a:gd name="T18" fmla="*/ 808 w 226"/>
                <a:gd name="T19" fmla="*/ 2477 h 260"/>
                <a:gd name="T20" fmla="*/ 494 w 226"/>
                <a:gd name="T21" fmla="*/ 2294 h 260"/>
                <a:gd name="T22" fmla="*/ 392 w 226"/>
                <a:gd name="T23" fmla="*/ 2161 h 260"/>
                <a:gd name="T24" fmla="*/ 207 w 226"/>
                <a:gd name="T25" fmla="*/ 1975 h 260"/>
                <a:gd name="T26" fmla="*/ 154 w 226"/>
                <a:gd name="T27" fmla="*/ 1762 h 260"/>
                <a:gd name="T28" fmla="*/ 0 w 226"/>
                <a:gd name="T29" fmla="*/ 1329 h 260"/>
                <a:gd name="T30" fmla="*/ 115 w 226"/>
                <a:gd name="T31" fmla="*/ 1008 h 260"/>
                <a:gd name="T32" fmla="*/ 37 w 226"/>
                <a:gd name="T33" fmla="*/ 538 h 260"/>
                <a:gd name="T34" fmla="*/ 65 w 226"/>
                <a:gd name="T35" fmla="*/ 360 h 260"/>
                <a:gd name="T36" fmla="*/ 254 w 226"/>
                <a:gd name="T37" fmla="*/ 65 h 260"/>
                <a:gd name="T38" fmla="*/ 580 w 226"/>
                <a:gd name="T39" fmla="*/ 37 h 260"/>
                <a:gd name="T40" fmla="*/ 875 w 226"/>
                <a:gd name="T41" fmla="*/ 37 h 260"/>
                <a:gd name="T42" fmla="*/ 1016 w 226"/>
                <a:gd name="T43" fmla="*/ 0 h 260"/>
                <a:gd name="T44" fmla="*/ 1454 w 226"/>
                <a:gd name="T45" fmla="*/ 65 h 260"/>
                <a:gd name="T46" fmla="*/ 1928 w 226"/>
                <a:gd name="T47" fmla="*/ 113 h 260"/>
                <a:gd name="T48" fmla="*/ 2145 w 226"/>
                <a:gd name="T49" fmla="*/ 151 h 260"/>
                <a:gd name="T50" fmla="*/ 2789 w 226"/>
                <a:gd name="T51" fmla="*/ 151 h 260"/>
                <a:gd name="T52" fmla="*/ 3302 w 226"/>
                <a:gd name="T53" fmla="*/ 37 h 260"/>
                <a:gd name="T54" fmla="*/ 3811 w 226"/>
                <a:gd name="T55" fmla="*/ 151 h 260"/>
                <a:gd name="T56" fmla="*/ 3929 w 226"/>
                <a:gd name="T57" fmla="*/ 570 h 260"/>
                <a:gd name="T58" fmla="*/ 3881 w 226"/>
                <a:gd name="T59" fmla="*/ 1177 h 260"/>
                <a:gd name="T60" fmla="*/ 3957 w 226"/>
                <a:gd name="T61" fmla="*/ 1870 h 260"/>
                <a:gd name="T62" fmla="*/ 3840 w 226"/>
                <a:gd name="T63" fmla="*/ 2193 h 260"/>
                <a:gd name="T64" fmla="*/ 3840 w 226"/>
                <a:gd name="T65" fmla="*/ 2294 h 260"/>
                <a:gd name="T66" fmla="*/ 4068 w 226"/>
                <a:gd name="T67" fmla="*/ 2553 h 260"/>
                <a:gd name="T68" fmla="*/ 3994 w 226"/>
                <a:gd name="T69" fmla="*/ 2731 h 260"/>
                <a:gd name="T70" fmla="*/ 3881 w 226"/>
                <a:gd name="T71" fmla="*/ 3160 h 260"/>
                <a:gd name="T72" fmla="*/ 3600 w 226"/>
                <a:gd name="T73" fmla="*/ 3482 h 260"/>
                <a:gd name="T74" fmla="*/ 3386 w 226"/>
                <a:gd name="T75" fmla="*/ 3650 h 260"/>
                <a:gd name="T76" fmla="*/ 3349 w 226"/>
                <a:gd name="T77" fmla="*/ 4057 h 260"/>
                <a:gd name="T78" fmla="*/ 3485 w 226"/>
                <a:gd name="T79" fmla="*/ 4507 h 26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226"/>
                <a:gd name="T121" fmla="*/ 0 h 260"/>
                <a:gd name="T122" fmla="*/ 226 w 226"/>
                <a:gd name="T123" fmla="*/ 260 h 26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226" h="260">
                  <a:moveTo>
                    <a:pt x="186" y="260"/>
                  </a:moveTo>
                  <a:lnTo>
                    <a:pt x="180" y="254"/>
                  </a:lnTo>
                  <a:lnTo>
                    <a:pt x="170" y="242"/>
                  </a:lnTo>
                  <a:lnTo>
                    <a:pt x="156" y="228"/>
                  </a:lnTo>
                  <a:lnTo>
                    <a:pt x="152" y="224"/>
                  </a:lnTo>
                  <a:lnTo>
                    <a:pt x="148" y="222"/>
                  </a:lnTo>
                  <a:lnTo>
                    <a:pt x="142" y="218"/>
                  </a:lnTo>
                  <a:lnTo>
                    <a:pt x="126" y="216"/>
                  </a:lnTo>
                  <a:lnTo>
                    <a:pt x="118" y="214"/>
                  </a:lnTo>
                  <a:lnTo>
                    <a:pt x="116" y="212"/>
                  </a:lnTo>
                  <a:lnTo>
                    <a:pt x="116" y="210"/>
                  </a:lnTo>
                  <a:lnTo>
                    <a:pt x="114" y="204"/>
                  </a:lnTo>
                  <a:lnTo>
                    <a:pt x="112" y="194"/>
                  </a:lnTo>
                  <a:lnTo>
                    <a:pt x="106" y="184"/>
                  </a:lnTo>
                  <a:lnTo>
                    <a:pt x="100" y="176"/>
                  </a:lnTo>
                  <a:lnTo>
                    <a:pt x="80" y="166"/>
                  </a:lnTo>
                  <a:lnTo>
                    <a:pt x="72" y="160"/>
                  </a:lnTo>
                  <a:lnTo>
                    <a:pt x="66" y="154"/>
                  </a:lnTo>
                  <a:lnTo>
                    <a:pt x="56" y="146"/>
                  </a:lnTo>
                  <a:lnTo>
                    <a:pt x="44" y="138"/>
                  </a:lnTo>
                  <a:lnTo>
                    <a:pt x="32" y="132"/>
                  </a:lnTo>
                  <a:lnTo>
                    <a:pt x="28" y="128"/>
                  </a:lnTo>
                  <a:lnTo>
                    <a:pt x="26" y="124"/>
                  </a:lnTo>
                  <a:lnTo>
                    <a:pt x="22" y="120"/>
                  </a:lnTo>
                  <a:lnTo>
                    <a:pt x="18" y="116"/>
                  </a:lnTo>
                  <a:lnTo>
                    <a:pt x="12" y="110"/>
                  </a:lnTo>
                  <a:lnTo>
                    <a:pt x="10" y="106"/>
                  </a:lnTo>
                  <a:lnTo>
                    <a:pt x="8" y="98"/>
                  </a:lnTo>
                  <a:lnTo>
                    <a:pt x="2" y="86"/>
                  </a:lnTo>
                  <a:lnTo>
                    <a:pt x="0" y="74"/>
                  </a:lnTo>
                  <a:lnTo>
                    <a:pt x="2" y="64"/>
                  </a:lnTo>
                  <a:lnTo>
                    <a:pt x="6" y="56"/>
                  </a:lnTo>
                  <a:lnTo>
                    <a:pt x="4" y="42"/>
                  </a:lnTo>
                  <a:lnTo>
                    <a:pt x="2" y="30"/>
                  </a:lnTo>
                  <a:lnTo>
                    <a:pt x="2" y="24"/>
                  </a:lnTo>
                  <a:lnTo>
                    <a:pt x="4" y="20"/>
                  </a:lnTo>
                  <a:lnTo>
                    <a:pt x="12" y="6"/>
                  </a:lnTo>
                  <a:lnTo>
                    <a:pt x="14" y="4"/>
                  </a:lnTo>
                  <a:lnTo>
                    <a:pt x="22" y="2"/>
                  </a:lnTo>
                  <a:lnTo>
                    <a:pt x="32" y="2"/>
                  </a:lnTo>
                  <a:lnTo>
                    <a:pt x="42" y="2"/>
                  </a:lnTo>
                  <a:lnTo>
                    <a:pt x="48" y="2"/>
                  </a:lnTo>
                  <a:lnTo>
                    <a:pt x="52" y="0"/>
                  </a:lnTo>
                  <a:lnTo>
                    <a:pt x="56" y="0"/>
                  </a:lnTo>
                  <a:lnTo>
                    <a:pt x="64" y="0"/>
                  </a:lnTo>
                  <a:lnTo>
                    <a:pt x="80" y="4"/>
                  </a:lnTo>
                  <a:lnTo>
                    <a:pt x="96" y="4"/>
                  </a:lnTo>
                  <a:lnTo>
                    <a:pt x="106" y="6"/>
                  </a:lnTo>
                  <a:lnTo>
                    <a:pt x="110" y="6"/>
                  </a:lnTo>
                  <a:lnTo>
                    <a:pt x="118" y="8"/>
                  </a:lnTo>
                  <a:lnTo>
                    <a:pt x="132" y="8"/>
                  </a:lnTo>
                  <a:lnTo>
                    <a:pt x="154" y="8"/>
                  </a:lnTo>
                  <a:lnTo>
                    <a:pt x="168" y="4"/>
                  </a:lnTo>
                  <a:lnTo>
                    <a:pt x="182" y="2"/>
                  </a:lnTo>
                  <a:lnTo>
                    <a:pt x="196" y="2"/>
                  </a:lnTo>
                  <a:lnTo>
                    <a:pt x="210" y="8"/>
                  </a:lnTo>
                  <a:lnTo>
                    <a:pt x="226" y="12"/>
                  </a:lnTo>
                  <a:lnTo>
                    <a:pt x="216" y="32"/>
                  </a:lnTo>
                  <a:lnTo>
                    <a:pt x="206" y="44"/>
                  </a:lnTo>
                  <a:lnTo>
                    <a:pt x="214" y="66"/>
                  </a:lnTo>
                  <a:lnTo>
                    <a:pt x="222" y="90"/>
                  </a:lnTo>
                  <a:lnTo>
                    <a:pt x="218" y="104"/>
                  </a:lnTo>
                  <a:lnTo>
                    <a:pt x="214" y="114"/>
                  </a:lnTo>
                  <a:lnTo>
                    <a:pt x="212" y="122"/>
                  </a:lnTo>
                  <a:lnTo>
                    <a:pt x="212" y="126"/>
                  </a:lnTo>
                  <a:lnTo>
                    <a:pt x="212" y="128"/>
                  </a:lnTo>
                  <a:lnTo>
                    <a:pt x="222" y="138"/>
                  </a:lnTo>
                  <a:lnTo>
                    <a:pt x="224" y="142"/>
                  </a:lnTo>
                  <a:lnTo>
                    <a:pt x="224" y="146"/>
                  </a:lnTo>
                  <a:lnTo>
                    <a:pt x="220" y="152"/>
                  </a:lnTo>
                  <a:lnTo>
                    <a:pt x="218" y="164"/>
                  </a:lnTo>
                  <a:lnTo>
                    <a:pt x="214" y="176"/>
                  </a:lnTo>
                  <a:lnTo>
                    <a:pt x="202" y="192"/>
                  </a:lnTo>
                  <a:lnTo>
                    <a:pt x="198" y="194"/>
                  </a:lnTo>
                  <a:lnTo>
                    <a:pt x="192" y="198"/>
                  </a:lnTo>
                  <a:lnTo>
                    <a:pt x="186" y="204"/>
                  </a:lnTo>
                  <a:lnTo>
                    <a:pt x="184" y="212"/>
                  </a:lnTo>
                  <a:lnTo>
                    <a:pt x="184" y="226"/>
                  </a:lnTo>
                  <a:lnTo>
                    <a:pt x="186" y="236"/>
                  </a:lnTo>
                  <a:lnTo>
                    <a:pt x="192" y="252"/>
                  </a:lnTo>
                  <a:lnTo>
                    <a:pt x="186" y="26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768" name="Freeform 170"/>
            <p:cNvSpPr>
              <a:spLocks/>
            </p:cNvSpPr>
            <p:nvPr/>
          </p:nvSpPr>
          <p:spPr bwMode="auto">
            <a:xfrm>
              <a:off x="4556" y="2933"/>
              <a:ext cx="335" cy="465"/>
            </a:xfrm>
            <a:custGeom>
              <a:avLst/>
              <a:gdLst>
                <a:gd name="T0" fmla="*/ 154 w 250"/>
                <a:gd name="T1" fmla="*/ 5490 h 348"/>
                <a:gd name="T2" fmla="*/ 0 w 250"/>
                <a:gd name="T3" fmla="*/ 5015 h 348"/>
                <a:gd name="T4" fmla="*/ 38 w 250"/>
                <a:gd name="T5" fmla="*/ 4599 h 348"/>
                <a:gd name="T6" fmla="*/ 268 w 250"/>
                <a:gd name="T7" fmla="*/ 4435 h 348"/>
                <a:gd name="T8" fmla="*/ 559 w 250"/>
                <a:gd name="T9" fmla="*/ 4109 h 348"/>
                <a:gd name="T10" fmla="*/ 665 w 250"/>
                <a:gd name="T11" fmla="*/ 3668 h 348"/>
                <a:gd name="T12" fmla="*/ 749 w 250"/>
                <a:gd name="T13" fmla="*/ 3483 h 348"/>
                <a:gd name="T14" fmla="*/ 524 w 250"/>
                <a:gd name="T15" fmla="*/ 3234 h 348"/>
                <a:gd name="T16" fmla="*/ 524 w 250"/>
                <a:gd name="T17" fmla="*/ 3117 h 348"/>
                <a:gd name="T18" fmla="*/ 645 w 250"/>
                <a:gd name="T19" fmla="*/ 2789 h 348"/>
                <a:gd name="T20" fmla="*/ 559 w 250"/>
                <a:gd name="T21" fmla="*/ 2105 h 348"/>
                <a:gd name="T22" fmla="*/ 608 w 250"/>
                <a:gd name="T23" fmla="*/ 1491 h 348"/>
                <a:gd name="T24" fmla="*/ 823 w 250"/>
                <a:gd name="T25" fmla="*/ 760 h 348"/>
                <a:gd name="T26" fmla="*/ 486 w 250"/>
                <a:gd name="T27" fmla="*/ 367 h 348"/>
                <a:gd name="T28" fmla="*/ 608 w 250"/>
                <a:gd name="T29" fmla="*/ 207 h 348"/>
                <a:gd name="T30" fmla="*/ 665 w 250"/>
                <a:gd name="T31" fmla="*/ 65 h 348"/>
                <a:gd name="T32" fmla="*/ 1194 w 250"/>
                <a:gd name="T33" fmla="*/ 0 h 348"/>
                <a:gd name="T34" fmla="*/ 1384 w 250"/>
                <a:gd name="T35" fmla="*/ 37 h 348"/>
                <a:gd name="T36" fmla="*/ 1528 w 250"/>
                <a:gd name="T37" fmla="*/ 154 h 348"/>
                <a:gd name="T38" fmla="*/ 1686 w 250"/>
                <a:gd name="T39" fmla="*/ 175 h 348"/>
                <a:gd name="T40" fmla="*/ 1918 w 250"/>
                <a:gd name="T41" fmla="*/ 494 h 348"/>
                <a:gd name="T42" fmla="*/ 2302 w 250"/>
                <a:gd name="T43" fmla="*/ 1241 h 348"/>
                <a:gd name="T44" fmla="*/ 2910 w 250"/>
                <a:gd name="T45" fmla="*/ 1519 h 348"/>
                <a:gd name="T46" fmla="*/ 2910 w 250"/>
                <a:gd name="T47" fmla="*/ 2171 h 348"/>
                <a:gd name="T48" fmla="*/ 3283 w 250"/>
                <a:gd name="T49" fmla="*/ 2369 h 348"/>
                <a:gd name="T50" fmla="*/ 3402 w 250"/>
                <a:gd name="T51" fmla="*/ 2425 h 348"/>
                <a:gd name="T52" fmla="*/ 3696 w 250"/>
                <a:gd name="T53" fmla="*/ 2215 h 348"/>
                <a:gd name="T54" fmla="*/ 3696 w 250"/>
                <a:gd name="T55" fmla="*/ 2390 h 348"/>
                <a:gd name="T56" fmla="*/ 3765 w 250"/>
                <a:gd name="T57" fmla="*/ 2712 h 348"/>
                <a:gd name="T58" fmla="*/ 3965 w 250"/>
                <a:gd name="T59" fmla="*/ 2825 h 348"/>
                <a:gd name="T60" fmla="*/ 4023 w 250"/>
                <a:gd name="T61" fmla="*/ 3043 h 348"/>
                <a:gd name="T62" fmla="*/ 3886 w 250"/>
                <a:gd name="T63" fmla="*/ 3406 h 348"/>
                <a:gd name="T64" fmla="*/ 3886 w 250"/>
                <a:gd name="T65" fmla="*/ 3711 h 348"/>
                <a:gd name="T66" fmla="*/ 4104 w 250"/>
                <a:gd name="T67" fmla="*/ 3775 h 348"/>
                <a:gd name="T68" fmla="*/ 4514 w 250"/>
                <a:gd name="T69" fmla="*/ 4030 h 348"/>
                <a:gd name="T70" fmla="*/ 4591 w 250"/>
                <a:gd name="T71" fmla="*/ 4387 h 348"/>
                <a:gd name="T72" fmla="*/ 4259 w 250"/>
                <a:gd name="T73" fmla="*/ 4797 h 348"/>
                <a:gd name="T74" fmla="*/ 4104 w 250"/>
                <a:gd name="T75" fmla="*/ 5082 h 348"/>
                <a:gd name="T76" fmla="*/ 4293 w 250"/>
                <a:gd name="T77" fmla="*/ 5381 h 348"/>
                <a:gd name="T78" fmla="*/ 4181 w 250"/>
                <a:gd name="T79" fmla="*/ 5703 h 348"/>
                <a:gd name="T80" fmla="*/ 3918 w 250"/>
                <a:gd name="T81" fmla="*/ 5592 h 348"/>
                <a:gd name="T82" fmla="*/ 3511 w 250"/>
                <a:gd name="T83" fmla="*/ 5592 h 348"/>
                <a:gd name="T84" fmla="*/ 3148 w 250"/>
                <a:gd name="T85" fmla="*/ 5926 h 348"/>
                <a:gd name="T86" fmla="*/ 2910 w 250"/>
                <a:gd name="T87" fmla="*/ 5926 h 348"/>
                <a:gd name="T88" fmla="*/ 2504 w 250"/>
                <a:gd name="T89" fmla="*/ 5926 h 348"/>
                <a:gd name="T90" fmla="*/ 2265 w 250"/>
                <a:gd name="T91" fmla="*/ 5990 h 348"/>
                <a:gd name="T92" fmla="*/ 2048 w 250"/>
                <a:gd name="T93" fmla="*/ 6249 h 348"/>
                <a:gd name="T94" fmla="*/ 1934 w 250"/>
                <a:gd name="T95" fmla="*/ 6169 h 348"/>
                <a:gd name="T96" fmla="*/ 1869 w 250"/>
                <a:gd name="T97" fmla="*/ 5703 h 348"/>
                <a:gd name="T98" fmla="*/ 1802 w 250"/>
                <a:gd name="T99" fmla="*/ 5406 h 348"/>
                <a:gd name="T100" fmla="*/ 1565 w 250"/>
                <a:gd name="T101" fmla="*/ 5337 h 348"/>
                <a:gd name="T102" fmla="*/ 1158 w 250"/>
                <a:gd name="T103" fmla="*/ 5294 h 348"/>
                <a:gd name="T104" fmla="*/ 977 w 250"/>
                <a:gd name="T105" fmla="*/ 5015 h 348"/>
                <a:gd name="T106" fmla="*/ 524 w 250"/>
                <a:gd name="T107" fmla="*/ 5449 h 348"/>
                <a:gd name="T108" fmla="*/ 406 w 250"/>
                <a:gd name="T109" fmla="*/ 5615 h 348"/>
                <a:gd name="T110" fmla="*/ 608 w 250"/>
                <a:gd name="T111" fmla="*/ 5926 h 348"/>
                <a:gd name="T112" fmla="*/ 454 w 250"/>
                <a:gd name="T113" fmla="*/ 6169 h 348"/>
                <a:gd name="T114" fmla="*/ 339 w 250"/>
                <a:gd name="T115" fmla="*/ 6133 h 348"/>
                <a:gd name="T116" fmla="*/ 181 w 250"/>
                <a:gd name="T117" fmla="*/ 5774 h 34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50"/>
                <a:gd name="T178" fmla="*/ 0 h 348"/>
                <a:gd name="T179" fmla="*/ 250 w 250"/>
                <a:gd name="T180" fmla="*/ 348 h 34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50" h="348">
                  <a:moveTo>
                    <a:pt x="2" y="310"/>
                  </a:moveTo>
                  <a:lnTo>
                    <a:pt x="8" y="302"/>
                  </a:lnTo>
                  <a:lnTo>
                    <a:pt x="2" y="286"/>
                  </a:lnTo>
                  <a:lnTo>
                    <a:pt x="0" y="276"/>
                  </a:lnTo>
                  <a:lnTo>
                    <a:pt x="0" y="262"/>
                  </a:lnTo>
                  <a:lnTo>
                    <a:pt x="2" y="254"/>
                  </a:lnTo>
                  <a:lnTo>
                    <a:pt x="8" y="248"/>
                  </a:lnTo>
                  <a:lnTo>
                    <a:pt x="14" y="244"/>
                  </a:lnTo>
                  <a:lnTo>
                    <a:pt x="18" y="242"/>
                  </a:lnTo>
                  <a:lnTo>
                    <a:pt x="30" y="226"/>
                  </a:lnTo>
                  <a:lnTo>
                    <a:pt x="34" y="214"/>
                  </a:lnTo>
                  <a:lnTo>
                    <a:pt x="36" y="202"/>
                  </a:lnTo>
                  <a:lnTo>
                    <a:pt x="40" y="196"/>
                  </a:lnTo>
                  <a:lnTo>
                    <a:pt x="40" y="192"/>
                  </a:lnTo>
                  <a:lnTo>
                    <a:pt x="38" y="188"/>
                  </a:lnTo>
                  <a:lnTo>
                    <a:pt x="28" y="178"/>
                  </a:lnTo>
                  <a:lnTo>
                    <a:pt x="28" y="176"/>
                  </a:lnTo>
                  <a:lnTo>
                    <a:pt x="28" y="172"/>
                  </a:lnTo>
                  <a:lnTo>
                    <a:pt x="30" y="164"/>
                  </a:lnTo>
                  <a:lnTo>
                    <a:pt x="34" y="154"/>
                  </a:lnTo>
                  <a:lnTo>
                    <a:pt x="38" y="140"/>
                  </a:lnTo>
                  <a:lnTo>
                    <a:pt x="30" y="116"/>
                  </a:lnTo>
                  <a:lnTo>
                    <a:pt x="22" y="94"/>
                  </a:lnTo>
                  <a:lnTo>
                    <a:pt x="32" y="82"/>
                  </a:lnTo>
                  <a:lnTo>
                    <a:pt x="42" y="62"/>
                  </a:lnTo>
                  <a:lnTo>
                    <a:pt x="44" y="42"/>
                  </a:lnTo>
                  <a:lnTo>
                    <a:pt x="30" y="26"/>
                  </a:lnTo>
                  <a:lnTo>
                    <a:pt x="26" y="20"/>
                  </a:lnTo>
                  <a:lnTo>
                    <a:pt x="16" y="12"/>
                  </a:lnTo>
                  <a:lnTo>
                    <a:pt x="32" y="12"/>
                  </a:lnTo>
                  <a:lnTo>
                    <a:pt x="32" y="10"/>
                  </a:lnTo>
                  <a:lnTo>
                    <a:pt x="36" y="4"/>
                  </a:lnTo>
                  <a:lnTo>
                    <a:pt x="50" y="2"/>
                  </a:lnTo>
                  <a:lnTo>
                    <a:pt x="64" y="0"/>
                  </a:lnTo>
                  <a:lnTo>
                    <a:pt x="70" y="2"/>
                  </a:lnTo>
                  <a:lnTo>
                    <a:pt x="74" y="2"/>
                  </a:lnTo>
                  <a:lnTo>
                    <a:pt x="80" y="4"/>
                  </a:lnTo>
                  <a:lnTo>
                    <a:pt x="82" y="8"/>
                  </a:lnTo>
                  <a:lnTo>
                    <a:pt x="86" y="10"/>
                  </a:lnTo>
                  <a:lnTo>
                    <a:pt x="90" y="10"/>
                  </a:lnTo>
                  <a:lnTo>
                    <a:pt x="92" y="24"/>
                  </a:lnTo>
                  <a:lnTo>
                    <a:pt x="102" y="28"/>
                  </a:lnTo>
                  <a:lnTo>
                    <a:pt x="122" y="46"/>
                  </a:lnTo>
                  <a:lnTo>
                    <a:pt x="124" y="68"/>
                  </a:lnTo>
                  <a:lnTo>
                    <a:pt x="148" y="78"/>
                  </a:lnTo>
                  <a:lnTo>
                    <a:pt x="156" y="84"/>
                  </a:lnTo>
                  <a:lnTo>
                    <a:pt x="154" y="110"/>
                  </a:lnTo>
                  <a:lnTo>
                    <a:pt x="156" y="120"/>
                  </a:lnTo>
                  <a:lnTo>
                    <a:pt x="172" y="126"/>
                  </a:lnTo>
                  <a:lnTo>
                    <a:pt x="176" y="130"/>
                  </a:lnTo>
                  <a:lnTo>
                    <a:pt x="178" y="134"/>
                  </a:lnTo>
                  <a:lnTo>
                    <a:pt x="182" y="134"/>
                  </a:lnTo>
                  <a:lnTo>
                    <a:pt x="192" y="134"/>
                  </a:lnTo>
                  <a:lnTo>
                    <a:pt x="198" y="122"/>
                  </a:lnTo>
                  <a:lnTo>
                    <a:pt x="204" y="124"/>
                  </a:lnTo>
                  <a:lnTo>
                    <a:pt x="198" y="132"/>
                  </a:lnTo>
                  <a:lnTo>
                    <a:pt x="198" y="148"/>
                  </a:lnTo>
                  <a:lnTo>
                    <a:pt x="202" y="150"/>
                  </a:lnTo>
                  <a:lnTo>
                    <a:pt x="206" y="152"/>
                  </a:lnTo>
                  <a:lnTo>
                    <a:pt x="212" y="156"/>
                  </a:lnTo>
                  <a:lnTo>
                    <a:pt x="214" y="158"/>
                  </a:lnTo>
                  <a:lnTo>
                    <a:pt x="216" y="168"/>
                  </a:lnTo>
                  <a:lnTo>
                    <a:pt x="210" y="172"/>
                  </a:lnTo>
                  <a:lnTo>
                    <a:pt x="208" y="188"/>
                  </a:lnTo>
                  <a:lnTo>
                    <a:pt x="208" y="196"/>
                  </a:lnTo>
                  <a:lnTo>
                    <a:pt x="208" y="204"/>
                  </a:lnTo>
                  <a:lnTo>
                    <a:pt x="208" y="206"/>
                  </a:lnTo>
                  <a:lnTo>
                    <a:pt x="220" y="208"/>
                  </a:lnTo>
                  <a:lnTo>
                    <a:pt x="228" y="212"/>
                  </a:lnTo>
                  <a:lnTo>
                    <a:pt x="242" y="222"/>
                  </a:lnTo>
                  <a:lnTo>
                    <a:pt x="250" y="234"/>
                  </a:lnTo>
                  <a:lnTo>
                    <a:pt x="246" y="242"/>
                  </a:lnTo>
                  <a:lnTo>
                    <a:pt x="236" y="258"/>
                  </a:lnTo>
                  <a:lnTo>
                    <a:pt x="228" y="264"/>
                  </a:lnTo>
                  <a:lnTo>
                    <a:pt x="222" y="272"/>
                  </a:lnTo>
                  <a:lnTo>
                    <a:pt x="220" y="280"/>
                  </a:lnTo>
                  <a:lnTo>
                    <a:pt x="228" y="282"/>
                  </a:lnTo>
                  <a:lnTo>
                    <a:pt x="230" y="296"/>
                  </a:lnTo>
                  <a:lnTo>
                    <a:pt x="226" y="302"/>
                  </a:lnTo>
                  <a:lnTo>
                    <a:pt x="224" y="314"/>
                  </a:lnTo>
                  <a:lnTo>
                    <a:pt x="216" y="310"/>
                  </a:lnTo>
                  <a:lnTo>
                    <a:pt x="210" y="308"/>
                  </a:lnTo>
                  <a:lnTo>
                    <a:pt x="204" y="306"/>
                  </a:lnTo>
                  <a:lnTo>
                    <a:pt x="188" y="308"/>
                  </a:lnTo>
                  <a:lnTo>
                    <a:pt x="178" y="312"/>
                  </a:lnTo>
                  <a:lnTo>
                    <a:pt x="168" y="326"/>
                  </a:lnTo>
                  <a:lnTo>
                    <a:pt x="164" y="326"/>
                  </a:lnTo>
                  <a:lnTo>
                    <a:pt x="156" y="326"/>
                  </a:lnTo>
                  <a:lnTo>
                    <a:pt x="146" y="326"/>
                  </a:lnTo>
                  <a:lnTo>
                    <a:pt x="134" y="326"/>
                  </a:lnTo>
                  <a:lnTo>
                    <a:pt x="128" y="328"/>
                  </a:lnTo>
                  <a:lnTo>
                    <a:pt x="122" y="330"/>
                  </a:lnTo>
                  <a:lnTo>
                    <a:pt x="116" y="336"/>
                  </a:lnTo>
                  <a:lnTo>
                    <a:pt x="110" y="344"/>
                  </a:lnTo>
                  <a:lnTo>
                    <a:pt x="108" y="348"/>
                  </a:lnTo>
                  <a:lnTo>
                    <a:pt x="104" y="340"/>
                  </a:lnTo>
                  <a:lnTo>
                    <a:pt x="106" y="328"/>
                  </a:lnTo>
                  <a:lnTo>
                    <a:pt x="100" y="314"/>
                  </a:lnTo>
                  <a:lnTo>
                    <a:pt x="98" y="302"/>
                  </a:lnTo>
                  <a:lnTo>
                    <a:pt x="96" y="298"/>
                  </a:lnTo>
                  <a:lnTo>
                    <a:pt x="86" y="296"/>
                  </a:lnTo>
                  <a:lnTo>
                    <a:pt x="84" y="294"/>
                  </a:lnTo>
                  <a:lnTo>
                    <a:pt x="80" y="292"/>
                  </a:lnTo>
                  <a:lnTo>
                    <a:pt x="62" y="292"/>
                  </a:lnTo>
                  <a:lnTo>
                    <a:pt x="62" y="274"/>
                  </a:lnTo>
                  <a:lnTo>
                    <a:pt x="52" y="276"/>
                  </a:lnTo>
                  <a:lnTo>
                    <a:pt x="40" y="284"/>
                  </a:lnTo>
                  <a:lnTo>
                    <a:pt x="28" y="300"/>
                  </a:lnTo>
                  <a:lnTo>
                    <a:pt x="30" y="308"/>
                  </a:lnTo>
                  <a:lnTo>
                    <a:pt x="22" y="310"/>
                  </a:lnTo>
                  <a:lnTo>
                    <a:pt x="22" y="318"/>
                  </a:lnTo>
                  <a:lnTo>
                    <a:pt x="32" y="326"/>
                  </a:lnTo>
                  <a:lnTo>
                    <a:pt x="34" y="342"/>
                  </a:lnTo>
                  <a:lnTo>
                    <a:pt x="24" y="340"/>
                  </a:lnTo>
                  <a:lnTo>
                    <a:pt x="20" y="340"/>
                  </a:lnTo>
                  <a:lnTo>
                    <a:pt x="18" y="338"/>
                  </a:lnTo>
                  <a:lnTo>
                    <a:pt x="18" y="326"/>
                  </a:lnTo>
                  <a:lnTo>
                    <a:pt x="10" y="318"/>
                  </a:lnTo>
                  <a:lnTo>
                    <a:pt x="2" y="31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769" name="Freeform 171"/>
            <p:cNvSpPr>
              <a:spLocks/>
            </p:cNvSpPr>
            <p:nvPr/>
          </p:nvSpPr>
          <p:spPr bwMode="auto">
            <a:xfrm>
              <a:off x="4556" y="2933"/>
              <a:ext cx="335" cy="465"/>
            </a:xfrm>
            <a:custGeom>
              <a:avLst/>
              <a:gdLst>
                <a:gd name="T0" fmla="*/ 154 w 250"/>
                <a:gd name="T1" fmla="*/ 5490 h 348"/>
                <a:gd name="T2" fmla="*/ 0 w 250"/>
                <a:gd name="T3" fmla="*/ 5015 h 348"/>
                <a:gd name="T4" fmla="*/ 38 w 250"/>
                <a:gd name="T5" fmla="*/ 4599 h 348"/>
                <a:gd name="T6" fmla="*/ 268 w 250"/>
                <a:gd name="T7" fmla="*/ 4435 h 348"/>
                <a:gd name="T8" fmla="*/ 559 w 250"/>
                <a:gd name="T9" fmla="*/ 4109 h 348"/>
                <a:gd name="T10" fmla="*/ 665 w 250"/>
                <a:gd name="T11" fmla="*/ 3668 h 348"/>
                <a:gd name="T12" fmla="*/ 749 w 250"/>
                <a:gd name="T13" fmla="*/ 3483 h 348"/>
                <a:gd name="T14" fmla="*/ 524 w 250"/>
                <a:gd name="T15" fmla="*/ 3234 h 348"/>
                <a:gd name="T16" fmla="*/ 524 w 250"/>
                <a:gd name="T17" fmla="*/ 3117 h 348"/>
                <a:gd name="T18" fmla="*/ 645 w 250"/>
                <a:gd name="T19" fmla="*/ 2789 h 348"/>
                <a:gd name="T20" fmla="*/ 559 w 250"/>
                <a:gd name="T21" fmla="*/ 2105 h 348"/>
                <a:gd name="T22" fmla="*/ 608 w 250"/>
                <a:gd name="T23" fmla="*/ 1491 h 348"/>
                <a:gd name="T24" fmla="*/ 823 w 250"/>
                <a:gd name="T25" fmla="*/ 760 h 348"/>
                <a:gd name="T26" fmla="*/ 486 w 250"/>
                <a:gd name="T27" fmla="*/ 367 h 348"/>
                <a:gd name="T28" fmla="*/ 608 w 250"/>
                <a:gd name="T29" fmla="*/ 207 h 348"/>
                <a:gd name="T30" fmla="*/ 665 w 250"/>
                <a:gd name="T31" fmla="*/ 65 h 348"/>
                <a:gd name="T32" fmla="*/ 1194 w 250"/>
                <a:gd name="T33" fmla="*/ 0 h 348"/>
                <a:gd name="T34" fmla="*/ 1384 w 250"/>
                <a:gd name="T35" fmla="*/ 37 h 348"/>
                <a:gd name="T36" fmla="*/ 1528 w 250"/>
                <a:gd name="T37" fmla="*/ 154 h 348"/>
                <a:gd name="T38" fmla="*/ 1686 w 250"/>
                <a:gd name="T39" fmla="*/ 175 h 348"/>
                <a:gd name="T40" fmla="*/ 1918 w 250"/>
                <a:gd name="T41" fmla="*/ 494 h 348"/>
                <a:gd name="T42" fmla="*/ 2302 w 250"/>
                <a:gd name="T43" fmla="*/ 1241 h 348"/>
                <a:gd name="T44" fmla="*/ 2910 w 250"/>
                <a:gd name="T45" fmla="*/ 1519 h 348"/>
                <a:gd name="T46" fmla="*/ 2910 w 250"/>
                <a:gd name="T47" fmla="*/ 2171 h 348"/>
                <a:gd name="T48" fmla="*/ 3283 w 250"/>
                <a:gd name="T49" fmla="*/ 2369 h 348"/>
                <a:gd name="T50" fmla="*/ 3402 w 250"/>
                <a:gd name="T51" fmla="*/ 2425 h 348"/>
                <a:gd name="T52" fmla="*/ 3696 w 250"/>
                <a:gd name="T53" fmla="*/ 2215 h 348"/>
                <a:gd name="T54" fmla="*/ 3696 w 250"/>
                <a:gd name="T55" fmla="*/ 2390 h 348"/>
                <a:gd name="T56" fmla="*/ 3765 w 250"/>
                <a:gd name="T57" fmla="*/ 2712 h 348"/>
                <a:gd name="T58" fmla="*/ 3965 w 250"/>
                <a:gd name="T59" fmla="*/ 2825 h 348"/>
                <a:gd name="T60" fmla="*/ 4023 w 250"/>
                <a:gd name="T61" fmla="*/ 3043 h 348"/>
                <a:gd name="T62" fmla="*/ 3886 w 250"/>
                <a:gd name="T63" fmla="*/ 3406 h 348"/>
                <a:gd name="T64" fmla="*/ 3886 w 250"/>
                <a:gd name="T65" fmla="*/ 3711 h 348"/>
                <a:gd name="T66" fmla="*/ 4104 w 250"/>
                <a:gd name="T67" fmla="*/ 3775 h 348"/>
                <a:gd name="T68" fmla="*/ 4514 w 250"/>
                <a:gd name="T69" fmla="*/ 4030 h 348"/>
                <a:gd name="T70" fmla="*/ 4591 w 250"/>
                <a:gd name="T71" fmla="*/ 4387 h 348"/>
                <a:gd name="T72" fmla="*/ 4259 w 250"/>
                <a:gd name="T73" fmla="*/ 4797 h 348"/>
                <a:gd name="T74" fmla="*/ 4104 w 250"/>
                <a:gd name="T75" fmla="*/ 5082 h 348"/>
                <a:gd name="T76" fmla="*/ 4293 w 250"/>
                <a:gd name="T77" fmla="*/ 5381 h 348"/>
                <a:gd name="T78" fmla="*/ 4181 w 250"/>
                <a:gd name="T79" fmla="*/ 5703 h 348"/>
                <a:gd name="T80" fmla="*/ 3918 w 250"/>
                <a:gd name="T81" fmla="*/ 5592 h 348"/>
                <a:gd name="T82" fmla="*/ 3511 w 250"/>
                <a:gd name="T83" fmla="*/ 5592 h 348"/>
                <a:gd name="T84" fmla="*/ 3148 w 250"/>
                <a:gd name="T85" fmla="*/ 5926 h 348"/>
                <a:gd name="T86" fmla="*/ 2910 w 250"/>
                <a:gd name="T87" fmla="*/ 5926 h 348"/>
                <a:gd name="T88" fmla="*/ 2504 w 250"/>
                <a:gd name="T89" fmla="*/ 5926 h 348"/>
                <a:gd name="T90" fmla="*/ 2265 w 250"/>
                <a:gd name="T91" fmla="*/ 5990 h 348"/>
                <a:gd name="T92" fmla="*/ 2048 w 250"/>
                <a:gd name="T93" fmla="*/ 6249 h 348"/>
                <a:gd name="T94" fmla="*/ 1934 w 250"/>
                <a:gd name="T95" fmla="*/ 6169 h 348"/>
                <a:gd name="T96" fmla="*/ 1869 w 250"/>
                <a:gd name="T97" fmla="*/ 5703 h 348"/>
                <a:gd name="T98" fmla="*/ 1802 w 250"/>
                <a:gd name="T99" fmla="*/ 5406 h 348"/>
                <a:gd name="T100" fmla="*/ 1565 w 250"/>
                <a:gd name="T101" fmla="*/ 5337 h 348"/>
                <a:gd name="T102" fmla="*/ 1158 w 250"/>
                <a:gd name="T103" fmla="*/ 5294 h 348"/>
                <a:gd name="T104" fmla="*/ 977 w 250"/>
                <a:gd name="T105" fmla="*/ 5015 h 348"/>
                <a:gd name="T106" fmla="*/ 524 w 250"/>
                <a:gd name="T107" fmla="*/ 5449 h 348"/>
                <a:gd name="T108" fmla="*/ 406 w 250"/>
                <a:gd name="T109" fmla="*/ 5615 h 348"/>
                <a:gd name="T110" fmla="*/ 608 w 250"/>
                <a:gd name="T111" fmla="*/ 5926 h 348"/>
                <a:gd name="T112" fmla="*/ 454 w 250"/>
                <a:gd name="T113" fmla="*/ 6169 h 348"/>
                <a:gd name="T114" fmla="*/ 339 w 250"/>
                <a:gd name="T115" fmla="*/ 6133 h 348"/>
                <a:gd name="T116" fmla="*/ 181 w 250"/>
                <a:gd name="T117" fmla="*/ 5774 h 34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50"/>
                <a:gd name="T178" fmla="*/ 0 h 348"/>
                <a:gd name="T179" fmla="*/ 250 w 250"/>
                <a:gd name="T180" fmla="*/ 348 h 34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50" h="348">
                  <a:moveTo>
                    <a:pt x="2" y="310"/>
                  </a:moveTo>
                  <a:lnTo>
                    <a:pt x="8" y="302"/>
                  </a:lnTo>
                  <a:lnTo>
                    <a:pt x="2" y="286"/>
                  </a:lnTo>
                  <a:lnTo>
                    <a:pt x="0" y="276"/>
                  </a:lnTo>
                  <a:lnTo>
                    <a:pt x="0" y="262"/>
                  </a:lnTo>
                  <a:lnTo>
                    <a:pt x="2" y="254"/>
                  </a:lnTo>
                  <a:lnTo>
                    <a:pt x="8" y="248"/>
                  </a:lnTo>
                  <a:lnTo>
                    <a:pt x="14" y="244"/>
                  </a:lnTo>
                  <a:lnTo>
                    <a:pt x="18" y="242"/>
                  </a:lnTo>
                  <a:lnTo>
                    <a:pt x="30" y="226"/>
                  </a:lnTo>
                  <a:lnTo>
                    <a:pt x="34" y="214"/>
                  </a:lnTo>
                  <a:lnTo>
                    <a:pt x="36" y="202"/>
                  </a:lnTo>
                  <a:lnTo>
                    <a:pt x="40" y="196"/>
                  </a:lnTo>
                  <a:lnTo>
                    <a:pt x="40" y="192"/>
                  </a:lnTo>
                  <a:lnTo>
                    <a:pt x="38" y="188"/>
                  </a:lnTo>
                  <a:lnTo>
                    <a:pt x="28" y="178"/>
                  </a:lnTo>
                  <a:lnTo>
                    <a:pt x="28" y="176"/>
                  </a:lnTo>
                  <a:lnTo>
                    <a:pt x="28" y="172"/>
                  </a:lnTo>
                  <a:lnTo>
                    <a:pt x="30" y="164"/>
                  </a:lnTo>
                  <a:lnTo>
                    <a:pt x="34" y="154"/>
                  </a:lnTo>
                  <a:lnTo>
                    <a:pt x="38" y="140"/>
                  </a:lnTo>
                  <a:lnTo>
                    <a:pt x="30" y="116"/>
                  </a:lnTo>
                  <a:lnTo>
                    <a:pt x="22" y="94"/>
                  </a:lnTo>
                  <a:lnTo>
                    <a:pt x="32" y="82"/>
                  </a:lnTo>
                  <a:lnTo>
                    <a:pt x="42" y="62"/>
                  </a:lnTo>
                  <a:lnTo>
                    <a:pt x="44" y="42"/>
                  </a:lnTo>
                  <a:lnTo>
                    <a:pt x="30" y="26"/>
                  </a:lnTo>
                  <a:lnTo>
                    <a:pt x="26" y="20"/>
                  </a:lnTo>
                  <a:lnTo>
                    <a:pt x="16" y="12"/>
                  </a:lnTo>
                  <a:lnTo>
                    <a:pt x="32" y="12"/>
                  </a:lnTo>
                  <a:lnTo>
                    <a:pt x="32" y="10"/>
                  </a:lnTo>
                  <a:lnTo>
                    <a:pt x="36" y="4"/>
                  </a:lnTo>
                  <a:lnTo>
                    <a:pt x="50" y="2"/>
                  </a:lnTo>
                  <a:lnTo>
                    <a:pt x="64" y="0"/>
                  </a:lnTo>
                  <a:lnTo>
                    <a:pt x="70" y="2"/>
                  </a:lnTo>
                  <a:lnTo>
                    <a:pt x="74" y="2"/>
                  </a:lnTo>
                  <a:lnTo>
                    <a:pt x="80" y="4"/>
                  </a:lnTo>
                  <a:lnTo>
                    <a:pt x="82" y="8"/>
                  </a:lnTo>
                  <a:lnTo>
                    <a:pt x="86" y="10"/>
                  </a:lnTo>
                  <a:lnTo>
                    <a:pt x="90" y="10"/>
                  </a:lnTo>
                  <a:lnTo>
                    <a:pt x="92" y="24"/>
                  </a:lnTo>
                  <a:lnTo>
                    <a:pt x="102" y="28"/>
                  </a:lnTo>
                  <a:lnTo>
                    <a:pt x="122" y="46"/>
                  </a:lnTo>
                  <a:lnTo>
                    <a:pt x="124" y="68"/>
                  </a:lnTo>
                  <a:lnTo>
                    <a:pt x="148" y="78"/>
                  </a:lnTo>
                  <a:lnTo>
                    <a:pt x="156" y="84"/>
                  </a:lnTo>
                  <a:lnTo>
                    <a:pt x="154" y="110"/>
                  </a:lnTo>
                  <a:lnTo>
                    <a:pt x="156" y="120"/>
                  </a:lnTo>
                  <a:lnTo>
                    <a:pt x="172" y="126"/>
                  </a:lnTo>
                  <a:lnTo>
                    <a:pt x="176" y="130"/>
                  </a:lnTo>
                  <a:lnTo>
                    <a:pt x="178" y="134"/>
                  </a:lnTo>
                  <a:lnTo>
                    <a:pt x="182" y="134"/>
                  </a:lnTo>
                  <a:lnTo>
                    <a:pt x="192" y="134"/>
                  </a:lnTo>
                  <a:lnTo>
                    <a:pt x="198" y="122"/>
                  </a:lnTo>
                  <a:lnTo>
                    <a:pt x="204" y="124"/>
                  </a:lnTo>
                  <a:lnTo>
                    <a:pt x="198" y="132"/>
                  </a:lnTo>
                  <a:lnTo>
                    <a:pt x="198" y="148"/>
                  </a:lnTo>
                  <a:lnTo>
                    <a:pt x="202" y="150"/>
                  </a:lnTo>
                  <a:lnTo>
                    <a:pt x="206" y="152"/>
                  </a:lnTo>
                  <a:lnTo>
                    <a:pt x="212" y="156"/>
                  </a:lnTo>
                  <a:lnTo>
                    <a:pt x="214" y="158"/>
                  </a:lnTo>
                  <a:lnTo>
                    <a:pt x="216" y="168"/>
                  </a:lnTo>
                  <a:lnTo>
                    <a:pt x="210" y="172"/>
                  </a:lnTo>
                  <a:lnTo>
                    <a:pt x="208" y="188"/>
                  </a:lnTo>
                  <a:lnTo>
                    <a:pt x="208" y="196"/>
                  </a:lnTo>
                  <a:lnTo>
                    <a:pt x="208" y="204"/>
                  </a:lnTo>
                  <a:lnTo>
                    <a:pt x="208" y="206"/>
                  </a:lnTo>
                  <a:lnTo>
                    <a:pt x="220" y="208"/>
                  </a:lnTo>
                  <a:lnTo>
                    <a:pt x="228" y="212"/>
                  </a:lnTo>
                  <a:lnTo>
                    <a:pt x="242" y="222"/>
                  </a:lnTo>
                  <a:lnTo>
                    <a:pt x="250" y="234"/>
                  </a:lnTo>
                  <a:lnTo>
                    <a:pt x="246" y="242"/>
                  </a:lnTo>
                  <a:lnTo>
                    <a:pt x="236" y="258"/>
                  </a:lnTo>
                  <a:lnTo>
                    <a:pt x="228" y="264"/>
                  </a:lnTo>
                  <a:lnTo>
                    <a:pt x="222" y="272"/>
                  </a:lnTo>
                  <a:lnTo>
                    <a:pt x="220" y="280"/>
                  </a:lnTo>
                  <a:lnTo>
                    <a:pt x="228" y="282"/>
                  </a:lnTo>
                  <a:lnTo>
                    <a:pt x="230" y="296"/>
                  </a:lnTo>
                  <a:lnTo>
                    <a:pt x="226" y="302"/>
                  </a:lnTo>
                  <a:lnTo>
                    <a:pt x="224" y="314"/>
                  </a:lnTo>
                  <a:lnTo>
                    <a:pt x="216" y="310"/>
                  </a:lnTo>
                  <a:lnTo>
                    <a:pt x="210" y="308"/>
                  </a:lnTo>
                  <a:lnTo>
                    <a:pt x="204" y="306"/>
                  </a:lnTo>
                  <a:lnTo>
                    <a:pt x="188" y="308"/>
                  </a:lnTo>
                  <a:lnTo>
                    <a:pt x="178" y="312"/>
                  </a:lnTo>
                  <a:lnTo>
                    <a:pt x="168" y="326"/>
                  </a:lnTo>
                  <a:lnTo>
                    <a:pt x="164" y="326"/>
                  </a:lnTo>
                  <a:lnTo>
                    <a:pt x="156" y="326"/>
                  </a:lnTo>
                  <a:lnTo>
                    <a:pt x="146" y="326"/>
                  </a:lnTo>
                  <a:lnTo>
                    <a:pt x="134" y="326"/>
                  </a:lnTo>
                  <a:lnTo>
                    <a:pt x="128" y="328"/>
                  </a:lnTo>
                  <a:lnTo>
                    <a:pt x="122" y="330"/>
                  </a:lnTo>
                  <a:lnTo>
                    <a:pt x="116" y="336"/>
                  </a:lnTo>
                  <a:lnTo>
                    <a:pt x="110" y="344"/>
                  </a:lnTo>
                  <a:lnTo>
                    <a:pt x="108" y="348"/>
                  </a:lnTo>
                  <a:lnTo>
                    <a:pt x="104" y="340"/>
                  </a:lnTo>
                  <a:lnTo>
                    <a:pt x="106" y="328"/>
                  </a:lnTo>
                  <a:lnTo>
                    <a:pt x="100" y="314"/>
                  </a:lnTo>
                  <a:lnTo>
                    <a:pt x="98" y="302"/>
                  </a:lnTo>
                  <a:lnTo>
                    <a:pt x="96" y="298"/>
                  </a:lnTo>
                  <a:lnTo>
                    <a:pt x="86" y="296"/>
                  </a:lnTo>
                  <a:lnTo>
                    <a:pt x="84" y="294"/>
                  </a:lnTo>
                  <a:lnTo>
                    <a:pt x="80" y="292"/>
                  </a:lnTo>
                  <a:lnTo>
                    <a:pt x="62" y="292"/>
                  </a:lnTo>
                  <a:lnTo>
                    <a:pt x="62" y="274"/>
                  </a:lnTo>
                  <a:lnTo>
                    <a:pt x="52" y="276"/>
                  </a:lnTo>
                  <a:lnTo>
                    <a:pt x="40" y="284"/>
                  </a:lnTo>
                  <a:lnTo>
                    <a:pt x="28" y="300"/>
                  </a:lnTo>
                  <a:lnTo>
                    <a:pt x="30" y="308"/>
                  </a:lnTo>
                  <a:lnTo>
                    <a:pt x="22" y="310"/>
                  </a:lnTo>
                  <a:lnTo>
                    <a:pt x="22" y="318"/>
                  </a:lnTo>
                  <a:lnTo>
                    <a:pt x="32" y="326"/>
                  </a:lnTo>
                  <a:lnTo>
                    <a:pt x="34" y="342"/>
                  </a:lnTo>
                  <a:lnTo>
                    <a:pt x="24" y="340"/>
                  </a:lnTo>
                  <a:lnTo>
                    <a:pt x="20" y="340"/>
                  </a:lnTo>
                  <a:lnTo>
                    <a:pt x="18" y="338"/>
                  </a:lnTo>
                  <a:lnTo>
                    <a:pt x="18" y="326"/>
                  </a:lnTo>
                  <a:lnTo>
                    <a:pt x="10" y="318"/>
                  </a:lnTo>
                  <a:lnTo>
                    <a:pt x="2" y="31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770" name="Freeform 172"/>
            <p:cNvSpPr>
              <a:spLocks/>
            </p:cNvSpPr>
            <p:nvPr/>
          </p:nvSpPr>
          <p:spPr bwMode="auto">
            <a:xfrm>
              <a:off x="4586" y="3299"/>
              <a:ext cx="160" cy="310"/>
            </a:xfrm>
            <a:custGeom>
              <a:avLst/>
              <a:gdLst>
                <a:gd name="T0" fmla="*/ 1444 w 120"/>
                <a:gd name="T1" fmla="*/ 1201 h 232"/>
                <a:gd name="T2" fmla="*/ 1387 w 120"/>
                <a:gd name="T3" fmla="*/ 723 h 232"/>
                <a:gd name="T4" fmla="*/ 1317 w 120"/>
                <a:gd name="T5" fmla="*/ 434 h 232"/>
                <a:gd name="T6" fmla="*/ 1109 w 120"/>
                <a:gd name="T7" fmla="*/ 367 h 232"/>
                <a:gd name="T8" fmla="*/ 711 w 120"/>
                <a:gd name="T9" fmla="*/ 325 h 232"/>
                <a:gd name="T10" fmla="*/ 533 w 120"/>
                <a:gd name="T11" fmla="*/ 37 h 232"/>
                <a:gd name="T12" fmla="*/ 113 w 120"/>
                <a:gd name="T13" fmla="*/ 477 h 232"/>
                <a:gd name="T14" fmla="*/ 0 w 120"/>
                <a:gd name="T15" fmla="*/ 655 h 232"/>
                <a:gd name="T16" fmla="*/ 172 w 120"/>
                <a:gd name="T17" fmla="*/ 935 h 232"/>
                <a:gd name="T18" fmla="*/ 249 w 120"/>
                <a:gd name="T19" fmla="*/ 1241 h 232"/>
                <a:gd name="T20" fmla="*/ 357 w 120"/>
                <a:gd name="T21" fmla="*/ 1605 h 232"/>
                <a:gd name="T22" fmla="*/ 249 w 120"/>
                <a:gd name="T23" fmla="*/ 1669 h 232"/>
                <a:gd name="T24" fmla="*/ 172 w 120"/>
                <a:gd name="T25" fmla="*/ 1896 h 232"/>
                <a:gd name="T26" fmla="*/ 276 w 120"/>
                <a:gd name="T27" fmla="*/ 2064 h 232"/>
                <a:gd name="T28" fmla="*/ 151 w 120"/>
                <a:gd name="T29" fmla="*/ 2369 h 232"/>
                <a:gd name="T30" fmla="*/ 151 w 120"/>
                <a:gd name="T31" fmla="*/ 2901 h 232"/>
                <a:gd name="T32" fmla="*/ 0 w 120"/>
                <a:gd name="T33" fmla="*/ 3043 h 232"/>
                <a:gd name="T34" fmla="*/ 113 w 120"/>
                <a:gd name="T35" fmla="*/ 3347 h 232"/>
                <a:gd name="T36" fmla="*/ 207 w 120"/>
                <a:gd name="T37" fmla="*/ 3557 h 232"/>
                <a:gd name="T38" fmla="*/ 320 w 120"/>
                <a:gd name="T39" fmla="*/ 3624 h 232"/>
                <a:gd name="T40" fmla="*/ 427 w 120"/>
                <a:gd name="T41" fmla="*/ 3624 h 232"/>
                <a:gd name="T42" fmla="*/ 788 w 120"/>
                <a:gd name="T43" fmla="*/ 3840 h 232"/>
                <a:gd name="T44" fmla="*/ 788 w 120"/>
                <a:gd name="T45" fmla="*/ 4030 h 232"/>
                <a:gd name="T46" fmla="*/ 960 w 120"/>
                <a:gd name="T47" fmla="*/ 4144 h 232"/>
                <a:gd name="T48" fmla="*/ 1109 w 120"/>
                <a:gd name="T49" fmla="*/ 4202 h 232"/>
                <a:gd name="T50" fmla="*/ 1280 w 120"/>
                <a:gd name="T51" fmla="*/ 4030 h 232"/>
                <a:gd name="T52" fmla="*/ 1236 w 120"/>
                <a:gd name="T53" fmla="*/ 3810 h 232"/>
                <a:gd name="T54" fmla="*/ 1280 w 120"/>
                <a:gd name="T55" fmla="*/ 3727 h 232"/>
                <a:gd name="T56" fmla="*/ 1488 w 120"/>
                <a:gd name="T57" fmla="*/ 3596 h 232"/>
                <a:gd name="T58" fmla="*/ 1771 w 120"/>
                <a:gd name="T59" fmla="*/ 3483 h 232"/>
                <a:gd name="T60" fmla="*/ 2127 w 120"/>
                <a:gd name="T61" fmla="*/ 3043 h 232"/>
                <a:gd name="T62" fmla="*/ 2089 w 120"/>
                <a:gd name="T63" fmla="*/ 2758 h 232"/>
                <a:gd name="T64" fmla="*/ 1919 w 120"/>
                <a:gd name="T65" fmla="*/ 2471 h 232"/>
                <a:gd name="T66" fmla="*/ 1595 w 120"/>
                <a:gd name="T67" fmla="*/ 2145 h 232"/>
                <a:gd name="T68" fmla="*/ 1488 w 120"/>
                <a:gd name="T69" fmla="*/ 1992 h 232"/>
                <a:gd name="T70" fmla="*/ 1431 w 120"/>
                <a:gd name="T71" fmla="*/ 1669 h 232"/>
                <a:gd name="T72" fmla="*/ 1556 w 120"/>
                <a:gd name="T73" fmla="*/ 1419 h 23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20"/>
                <a:gd name="T112" fmla="*/ 0 h 232"/>
                <a:gd name="T113" fmla="*/ 120 w 120"/>
                <a:gd name="T114" fmla="*/ 232 h 23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20" h="232">
                  <a:moveTo>
                    <a:pt x="86" y="74"/>
                  </a:moveTo>
                  <a:lnTo>
                    <a:pt x="82" y="66"/>
                  </a:lnTo>
                  <a:lnTo>
                    <a:pt x="84" y="54"/>
                  </a:lnTo>
                  <a:lnTo>
                    <a:pt x="78" y="40"/>
                  </a:lnTo>
                  <a:lnTo>
                    <a:pt x="76" y="28"/>
                  </a:lnTo>
                  <a:lnTo>
                    <a:pt x="74" y="24"/>
                  </a:lnTo>
                  <a:lnTo>
                    <a:pt x="64" y="22"/>
                  </a:lnTo>
                  <a:lnTo>
                    <a:pt x="62" y="20"/>
                  </a:lnTo>
                  <a:lnTo>
                    <a:pt x="58" y="18"/>
                  </a:lnTo>
                  <a:lnTo>
                    <a:pt x="40" y="18"/>
                  </a:lnTo>
                  <a:lnTo>
                    <a:pt x="40" y="0"/>
                  </a:lnTo>
                  <a:lnTo>
                    <a:pt x="30" y="2"/>
                  </a:lnTo>
                  <a:lnTo>
                    <a:pt x="18" y="10"/>
                  </a:lnTo>
                  <a:lnTo>
                    <a:pt x="6" y="26"/>
                  </a:lnTo>
                  <a:lnTo>
                    <a:pt x="8" y="34"/>
                  </a:lnTo>
                  <a:lnTo>
                    <a:pt x="0" y="36"/>
                  </a:lnTo>
                  <a:lnTo>
                    <a:pt x="0" y="44"/>
                  </a:lnTo>
                  <a:lnTo>
                    <a:pt x="10" y="52"/>
                  </a:lnTo>
                  <a:lnTo>
                    <a:pt x="12" y="68"/>
                  </a:lnTo>
                  <a:lnTo>
                    <a:pt x="14" y="68"/>
                  </a:lnTo>
                  <a:lnTo>
                    <a:pt x="18" y="70"/>
                  </a:lnTo>
                  <a:lnTo>
                    <a:pt x="20" y="88"/>
                  </a:lnTo>
                  <a:lnTo>
                    <a:pt x="16" y="92"/>
                  </a:lnTo>
                  <a:lnTo>
                    <a:pt x="14" y="92"/>
                  </a:lnTo>
                  <a:lnTo>
                    <a:pt x="14" y="102"/>
                  </a:lnTo>
                  <a:lnTo>
                    <a:pt x="10" y="104"/>
                  </a:lnTo>
                  <a:lnTo>
                    <a:pt x="10" y="112"/>
                  </a:lnTo>
                  <a:lnTo>
                    <a:pt x="16" y="114"/>
                  </a:lnTo>
                  <a:lnTo>
                    <a:pt x="16" y="122"/>
                  </a:lnTo>
                  <a:lnTo>
                    <a:pt x="8" y="130"/>
                  </a:lnTo>
                  <a:lnTo>
                    <a:pt x="8" y="142"/>
                  </a:lnTo>
                  <a:lnTo>
                    <a:pt x="8" y="160"/>
                  </a:lnTo>
                  <a:lnTo>
                    <a:pt x="6" y="166"/>
                  </a:lnTo>
                  <a:lnTo>
                    <a:pt x="0" y="168"/>
                  </a:lnTo>
                  <a:lnTo>
                    <a:pt x="4" y="182"/>
                  </a:lnTo>
                  <a:lnTo>
                    <a:pt x="6" y="184"/>
                  </a:lnTo>
                  <a:lnTo>
                    <a:pt x="8" y="190"/>
                  </a:lnTo>
                  <a:lnTo>
                    <a:pt x="12" y="196"/>
                  </a:lnTo>
                  <a:lnTo>
                    <a:pt x="14" y="198"/>
                  </a:lnTo>
                  <a:lnTo>
                    <a:pt x="18" y="200"/>
                  </a:lnTo>
                  <a:lnTo>
                    <a:pt x="22" y="200"/>
                  </a:lnTo>
                  <a:lnTo>
                    <a:pt x="24" y="200"/>
                  </a:lnTo>
                  <a:lnTo>
                    <a:pt x="32" y="206"/>
                  </a:lnTo>
                  <a:lnTo>
                    <a:pt x="44" y="212"/>
                  </a:lnTo>
                  <a:lnTo>
                    <a:pt x="42" y="220"/>
                  </a:lnTo>
                  <a:lnTo>
                    <a:pt x="44" y="222"/>
                  </a:lnTo>
                  <a:lnTo>
                    <a:pt x="50" y="224"/>
                  </a:lnTo>
                  <a:lnTo>
                    <a:pt x="54" y="228"/>
                  </a:lnTo>
                  <a:lnTo>
                    <a:pt x="56" y="230"/>
                  </a:lnTo>
                  <a:lnTo>
                    <a:pt x="62" y="232"/>
                  </a:lnTo>
                  <a:lnTo>
                    <a:pt x="72" y="232"/>
                  </a:lnTo>
                  <a:lnTo>
                    <a:pt x="72" y="222"/>
                  </a:lnTo>
                  <a:lnTo>
                    <a:pt x="72" y="214"/>
                  </a:lnTo>
                  <a:lnTo>
                    <a:pt x="70" y="210"/>
                  </a:lnTo>
                  <a:lnTo>
                    <a:pt x="70" y="208"/>
                  </a:lnTo>
                  <a:lnTo>
                    <a:pt x="72" y="206"/>
                  </a:lnTo>
                  <a:lnTo>
                    <a:pt x="80" y="202"/>
                  </a:lnTo>
                  <a:lnTo>
                    <a:pt x="84" y="198"/>
                  </a:lnTo>
                  <a:lnTo>
                    <a:pt x="98" y="200"/>
                  </a:lnTo>
                  <a:lnTo>
                    <a:pt x="100" y="192"/>
                  </a:lnTo>
                  <a:lnTo>
                    <a:pt x="102" y="168"/>
                  </a:lnTo>
                  <a:lnTo>
                    <a:pt x="120" y="168"/>
                  </a:lnTo>
                  <a:lnTo>
                    <a:pt x="120" y="162"/>
                  </a:lnTo>
                  <a:lnTo>
                    <a:pt x="118" y="152"/>
                  </a:lnTo>
                  <a:lnTo>
                    <a:pt x="118" y="144"/>
                  </a:lnTo>
                  <a:lnTo>
                    <a:pt x="108" y="136"/>
                  </a:lnTo>
                  <a:lnTo>
                    <a:pt x="100" y="126"/>
                  </a:lnTo>
                  <a:lnTo>
                    <a:pt x="90" y="118"/>
                  </a:lnTo>
                  <a:lnTo>
                    <a:pt x="92" y="114"/>
                  </a:lnTo>
                  <a:lnTo>
                    <a:pt x="84" y="110"/>
                  </a:lnTo>
                  <a:lnTo>
                    <a:pt x="80" y="104"/>
                  </a:lnTo>
                  <a:lnTo>
                    <a:pt x="80" y="92"/>
                  </a:lnTo>
                  <a:lnTo>
                    <a:pt x="84" y="82"/>
                  </a:lnTo>
                  <a:lnTo>
                    <a:pt x="88" y="78"/>
                  </a:lnTo>
                  <a:lnTo>
                    <a:pt x="86" y="74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771" name="Freeform 173"/>
            <p:cNvSpPr>
              <a:spLocks/>
            </p:cNvSpPr>
            <p:nvPr/>
          </p:nvSpPr>
          <p:spPr bwMode="auto">
            <a:xfrm>
              <a:off x="4586" y="3299"/>
              <a:ext cx="160" cy="310"/>
            </a:xfrm>
            <a:custGeom>
              <a:avLst/>
              <a:gdLst>
                <a:gd name="T0" fmla="*/ 1444 w 120"/>
                <a:gd name="T1" fmla="*/ 1201 h 232"/>
                <a:gd name="T2" fmla="*/ 1387 w 120"/>
                <a:gd name="T3" fmla="*/ 723 h 232"/>
                <a:gd name="T4" fmla="*/ 1317 w 120"/>
                <a:gd name="T5" fmla="*/ 434 h 232"/>
                <a:gd name="T6" fmla="*/ 1109 w 120"/>
                <a:gd name="T7" fmla="*/ 367 h 232"/>
                <a:gd name="T8" fmla="*/ 711 w 120"/>
                <a:gd name="T9" fmla="*/ 325 h 232"/>
                <a:gd name="T10" fmla="*/ 533 w 120"/>
                <a:gd name="T11" fmla="*/ 37 h 232"/>
                <a:gd name="T12" fmla="*/ 113 w 120"/>
                <a:gd name="T13" fmla="*/ 477 h 232"/>
                <a:gd name="T14" fmla="*/ 0 w 120"/>
                <a:gd name="T15" fmla="*/ 655 h 232"/>
                <a:gd name="T16" fmla="*/ 172 w 120"/>
                <a:gd name="T17" fmla="*/ 935 h 232"/>
                <a:gd name="T18" fmla="*/ 249 w 120"/>
                <a:gd name="T19" fmla="*/ 1241 h 232"/>
                <a:gd name="T20" fmla="*/ 357 w 120"/>
                <a:gd name="T21" fmla="*/ 1605 h 232"/>
                <a:gd name="T22" fmla="*/ 249 w 120"/>
                <a:gd name="T23" fmla="*/ 1669 h 232"/>
                <a:gd name="T24" fmla="*/ 172 w 120"/>
                <a:gd name="T25" fmla="*/ 1896 h 232"/>
                <a:gd name="T26" fmla="*/ 276 w 120"/>
                <a:gd name="T27" fmla="*/ 2064 h 232"/>
                <a:gd name="T28" fmla="*/ 151 w 120"/>
                <a:gd name="T29" fmla="*/ 2369 h 232"/>
                <a:gd name="T30" fmla="*/ 151 w 120"/>
                <a:gd name="T31" fmla="*/ 2901 h 232"/>
                <a:gd name="T32" fmla="*/ 0 w 120"/>
                <a:gd name="T33" fmla="*/ 3043 h 232"/>
                <a:gd name="T34" fmla="*/ 113 w 120"/>
                <a:gd name="T35" fmla="*/ 3347 h 232"/>
                <a:gd name="T36" fmla="*/ 207 w 120"/>
                <a:gd name="T37" fmla="*/ 3557 h 232"/>
                <a:gd name="T38" fmla="*/ 320 w 120"/>
                <a:gd name="T39" fmla="*/ 3624 h 232"/>
                <a:gd name="T40" fmla="*/ 427 w 120"/>
                <a:gd name="T41" fmla="*/ 3624 h 232"/>
                <a:gd name="T42" fmla="*/ 788 w 120"/>
                <a:gd name="T43" fmla="*/ 3840 h 232"/>
                <a:gd name="T44" fmla="*/ 788 w 120"/>
                <a:gd name="T45" fmla="*/ 4030 h 232"/>
                <a:gd name="T46" fmla="*/ 960 w 120"/>
                <a:gd name="T47" fmla="*/ 4144 h 232"/>
                <a:gd name="T48" fmla="*/ 1109 w 120"/>
                <a:gd name="T49" fmla="*/ 4202 h 232"/>
                <a:gd name="T50" fmla="*/ 1280 w 120"/>
                <a:gd name="T51" fmla="*/ 4030 h 232"/>
                <a:gd name="T52" fmla="*/ 1236 w 120"/>
                <a:gd name="T53" fmla="*/ 3810 h 232"/>
                <a:gd name="T54" fmla="*/ 1280 w 120"/>
                <a:gd name="T55" fmla="*/ 3727 h 232"/>
                <a:gd name="T56" fmla="*/ 1488 w 120"/>
                <a:gd name="T57" fmla="*/ 3596 h 232"/>
                <a:gd name="T58" fmla="*/ 1771 w 120"/>
                <a:gd name="T59" fmla="*/ 3483 h 232"/>
                <a:gd name="T60" fmla="*/ 2127 w 120"/>
                <a:gd name="T61" fmla="*/ 3043 h 232"/>
                <a:gd name="T62" fmla="*/ 2089 w 120"/>
                <a:gd name="T63" fmla="*/ 2758 h 232"/>
                <a:gd name="T64" fmla="*/ 1919 w 120"/>
                <a:gd name="T65" fmla="*/ 2471 h 232"/>
                <a:gd name="T66" fmla="*/ 1595 w 120"/>
                <a:gd name="T67" fmla="*/ 2145 h 232"/>
                <a:gd name="T68" fmla="*/ 1488 w 120"/>
                <a:gd name="T69" fmla="*/ 1992 h 232"/>
                <a:gd name="T70" fmla="*/ 1431 w 120"/>
                <a:gd name="T71" fmla="*/ 1669 h 232"/>
                <a:gd name="T72" fmla="*/ 1556 w 120"/>
                <a:gd name="T73" fmla="*/ 1419 h 23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20"/>
                <a:gd name="T112" fmla="*/ 0 h 232"/>
                <a:gd name="T113" fmla="*/ 120 w 120"/>
                <a:gd name="T114" fmla="*/ 232 h 23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20" h="232">
                  <a:moveTo>
                    <a:pt x="86" y="74"/>
                  </a:moveTo>
                  <a:lnTo>
                    <a:pt x="82" y="66"/>
                  </a:lnTo>
                  <a:lnTo>
                    <a:pt x="84" y="54"/>
                  </a:lnTo>
                  <a:lnTo>
                    <a:pt x="78" y="40"/>
                  </a:lnTo>
                  <a:lnTo>
                    <a:pt x="76" y="28"/>
                  </a:lnTo>
                  <a:lnTo>
                    <a:pt x="74" y="24"/>
                  </a:lnTo>
                  <a:lnTo>
                    <a:pt x="64" y="22"/>
                  </a:lnTo>
                  <a:lnTo>
                    <a:pt x="62" y="20"/>
                  </a:lnTo>
                  <a:lnTo>
                    <a:pt x="58" y="18"/>
                  </a:lnTo>
                  <a:lnTo>
                    <a:pt x="40" y="18"/>
                  </a:lnTo>
                  <a:lnTo>
                    <a:pt x="40" y="0"/>
                  </a:lnTo>
                  <a:lnTo>
                    <a:pt x="30" y="2"/>
                  </a:lnTo>
                  <a:lnTo>
                    <a:pt x="18" y="10"/>
                  </a:lnTo>
                  <a:lnTo>
                    <a:pt x="6" y="26"/>
                  </a:lnTo>
                  <a:lnTo>
                    <a:pt x="8" y="34"/>
                  </a:lnTo>
                  <a:lnTo>
                    <a:pt x="0" y="36"/>
                  </a:lnTo>
                  <a:lnTo>
                    <a:pt x="0" y="44"/>
                  </a:lnTo>
                  <a:lnTo>
                    <a:pt x="10" y="52"/>
                  </a:lnTo>
                  <a:lnTo>
                    <a:pt x="12" y="68"/>
                  </a:lnTo>
                  <a:lnTo>
                    <a:pt x="14" y="68"/>
                  </a:lnTo>
                  <a:lnTo>
                    <a:pt x="18" y="70"/>
                  </a:lnTo>
                  <a:lnTo>
                    <a:pt x="20" y="88"/>
                  </a:lnTo>
                  <a:lnTo>
                    <a:pt x="16" y="92"/>
                  </a:lnTo>
                  <a:lnTo>
                    <a:pt x="14" y="92"/>
                  </a:lnTo>
                  <a:lnTo>
                    <a:pt x="14" y="102"/>
                  </a:lnTo>
                  <a:lnTo>
                    <a:pt x="10" y="104"/>
                  </a:lnTo>
                  <a:lnTo>
                    <a:pt x="10" y="112"/>
                  </a:lnTo>
                  <a:lnTo>
                    <a:pt x="16" y="114"/>
                  </a:lnTo>
                  <a:lnTo>
                    <a:pt x="16" y="122"/>
                  </a:lnTo>
                  <a:lnTo>
                    <a:pt x="8" y="130"/>
                  </a:lnTo>
                  <a:lnTo>
                    <a:pt x="8" y="142"/>
                  </a:lnTo>
                  <a:lnTo>
                    <a:pt x="8" y="160"/>
                  </a:lnTo>
                  <a:lnTo>
                    <a:pt x="6" y="166"/>
                  </a:lnTo>
                  <a:lnTo>
                    <a:pt x="0" y="168"/>
                  </a:lnTo>
                  <a:lnTo>
                    <a:pt x="4" y="182"/>
                  </a:lnTo>
                  <a:lnTo>
                    <a:pt x="6" y="184"/>
                  </a:lnTo>
                  <a:lnTo>
                    <a:pt x="8" y="190"/>
                  </a:lnTo>
                  <a:lnTo>
                    <a:pt x="12" y="196"/>
                  </a:lnTo>
                  <a:lnTo>
                    <a:pt x="14" y="198"/>
                  </a:lnTo>
                  <a:lnTo>
                    <a:pt x="18" y="200"/>
                  </a:lnTo>
                  <a:lnTo>
                    <a:pt x="22" y="200"/>
                  </a:lnTo>
                  <a:lnTo>
                    <a:pt x="24" y="200"/>
                  </a:lnTo>
                  <a:lnTo>
                    <a:pt x="32" y="206"/>
                  </a:lnTo>
                  <a:lnTo>
                    <a:pt x="44" y="212"/>
                  </a:lnTo>
                  <a:lnTo>
                    <a:pt x="42" y="220"/>
                  </a:lnTo>
                  <a:lnTo>
                    <a:pt x="44" y="222"/>
                  </a:lnTo>
                  <a:lnTo>
                    <a:pt x="50" y="224"/>
                  </a:lnTo>
                  <a:lnTo>
                    <a:pt x="54" y="228"/>
                  </a:lnTo>
                  <a:lnTo>
                    <a:pt x="56" y="230"/>
                  </a:lnTo>
                  <a:lnTo>
                    <a:pt x="62" y="232"/>
                  </a:lnTo>
                  <a:lnTo>
                    <a:pt x="72" y="232"/>
                  </a:lnTo>
                  <a:lnTo>
                    <a:pt x="72" y="222"/>
                  </a:lnTo>
                  <a:lnTo>
                    <a:pt x="72" y="214"/>
                  </a:lnTo>
                  <a:lnTo>
                    <a:pt x="70" y="210"/>
                  </a:lnTo>
                  <a:lnTo>
                    <a:pt x="70" y="208"/>
                  </a:lnTo>
                  <a:lnTo>
                    <a:pt x="72" y="206"/>
                  </a:lnTo>
                  <a:lnTo>
                    <a:pt x="80" y="202"/>
                  </a:lnTo>
                  <a:lnTo>
                    <a:pt x="84" y="198"/>
                  </a:lnTo>
                  <a:lnTo>
                    <a:pt x="98" y="200"/>
                  </a:lnTo>
                  <a:lnTo>
                    <a:pt x="100" y="192"/>
                  </a:lnTo>
                  <a:lnTo>
                    <a:pt x="102" y="168"/>
                  </a:lnTo>
                  <a:lnTo>
                    <a:pt x="120" y="168"/>
                  </a:lnTo>
                  <a:lnTo>
                    <a:pt x="120" y="162"/>
                  </a:lnTo>
                  <a:lnTo>
                    <a:pt x="118" y="152"/>
                  </a:lnTo>
                  <a:lnTo>
                    <a:pt x="118" y="144"/>
                  </a:lnTo>
                  <a:lnTo>
                    <a:pt x="108" y="136"/>
                  </a:lnTo>
                  <a:lnTo>
                    <a:pt x="100" y="126"/>
                  </a:lnTo>
                  <a:lnTo>
                    <a:pt x="90" y="118"/>
                  </a:lnTo>
                  <a:lnTo>
                    <a:pt x="92" y="114"/>
                  </a:lnTo>
                  <a:lnTo>
                    <a:pt x="84" y="110"/>
                  </a:lnTo>
                  <a:lnTo>
                    <a:pt x="80" y="104"/>
                  </a:lnTo>
                  <a:lnTo>
                    <a:pt x="80" y="92"/>
                  </a:lnTo>
                  <a:lnTo>
                    <a:pt x="84" y="82"/>
                  </a:lnTo>
                  <a:lnTo>
                    <a:pt x="88" y="78"/>
                  </a:lnTo>
                  <a:lnTo>
                    <a:pt x="86" y="74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772" name="Freeform 174"/>
            <p:cNvSpPr>
              <a:spLocks/>
            </p:cNvSpPr>
            <p:nvPr/>
          </p:nvSpPr>
          <p:spPr bwMode="auto">
            <a:xfrm>
              <a:off x="4693" y="3342"/>
              <a:ext cx="206" cy="144"/>
            </a:xfrm>
            <a:custGeom>
              <a:avLst/>
              <a:gdLst>
                <a:gd name="T0" fmla="*/ 115 w 154"/>
                <a:gd name="T1" fmla="*/ 747 h 108"/>
                <a:gd name="T2" fmla="*/ 154 w 154"/>
                <a:gd name="T3" fmla="*/ 809 h 108"/>
                <a:gd name="T4" fmla="*/ 66 w 154"/>
                <a:gd name="T5" fmla="*/ 895 h 108"/>
                <a:gd name="T6" fmla="*/ 0 w 154"/>
                <a:gd name="T7" fmla="*/ 1073 h 108"/>
                <a:gd name="T8" fmla="*/ 0 w 154"/>
                <a:gd name="T9" fmla="*/ 1280 h 108"/>
                <a:gd name="T10" fmla="*/ 66 w 154"/>
                <a:gd name="T11" fmla="*/ 1387 h 108"/>
                <a:gd name="T12" fmla="*/ 211 w 154"/>
                <a:gd name="T13" fmla="*/ 1444 h 108"/>
                <a:gd name="T14" fmla="*/ 177 w 154"/>
                <a:gd name="T15" fmla="*/ 1529 h 108"/>
                <a:gd name="T16" fmla="*/ 369 w 154"/>
                <a:gd name="T17" fmla="*/ 1669 h 108"/>
                <a:gd name="T18" fmla="*/ 504 w 154"/>
                <a:gd name="T19" fmla="*/ 1849 h 108"/>
                <a:gd name="T20" fmla="*/ 922 w 154"/>
                <a:gd name="T21" fmla="*/ 1919 h 108"/>
                <a:gd name="T22" fmla="*/ 1065 w 154"/>
                <a:gd name="T23" fmla="*/ 1884 h 108"/>
                <a:gd name="T24" fmla="*/ 1134 w 154"/>
                <a:gd name="T25" fmla="*/ 1748 h 108"/>
                <a:gd name="T26" fmla="*/ 1207 w 154"/>
                <a:gd name="T27" fmla="*/ 1707 h 108"/>
                <a:gd name="T28" fmla="*/ 1292 w 154"/>
                <a:gd name="T29" fmla="*/ 1641 h 108"/>
                <a:gd name="T30" fmla="*/ 1310 w 154"/>
                <a:gd name="T31" fmla="*/ 1804 h 108"/>
                <a:gd name="T32" fmla="*/ 1581 w 154"/>
                <a:gd name="T33" fmla="*/ 1771 h 108"/>
                <a:gd name="T34" fmla="*/ 1696 w 154"/>
                <a:gd name="T35" fmla="*/ 1556 h 108"/>
                <a:gd name="T36" fmla="*/ 1792 w 154"/>
                <a:gd name="T37" fmla="*/ 1556 h 108"/>
                <a:gd name="T38" fmla="*/ 1976 w 154"/>
                <a:gd name="T39" fmla="*/ 1488 h 108"/>
                <a:gd name="T40" fmla="*/ 2160 w 154"/>
                <a:gd name="T41" fmla="*/ 1444 h 108"/>
                <a:gd name="T42" fmla="*/ 2344 w 154"/>
                <a:gd name="T43" fmla="*/ 1431 h 108"/>
                <a:gd name="T44" fmla="*/ 2427 w 154"/>
                <a:gd name="T45" fmla="*/ 1349 h 108"/>
                <a:gd name="T46" fmla="*/ 2453 w 154"/>
                <a:gd name="T47" fmla="*/ 1317 h 108"/>
                <a:gd name="T48" fmla="*/ 2524 w 154"/>
                <a:gd name="T49" fmla="*/ 1129 h 108"/>
                <a:gd name="T50" fmla="*/ 2560 w 154"/>
                <a:gd name="T51" fmla="*/ 1109 h 108"/>
                <a:gd name="T52" fmla="*/ 2608 w 154"/>
                <a:gd name="T53" fmla="*/ 1109 h 108"/>
                <a:gd name="T54" fmla="*/ 2714 w 154"/>
                <a:gd name="T55" fmla="*/ 1073 h 108"/>
                <a:gd name="T56" fmla="*/ 2829 w 154"/>
                <a:gd name="T57" fmla="*/ 895 h 108"/>
                <a:gd name="T58" fmla="*/ 2788 w 154"/>
                <a:gd name="T59" fmla="*/ 604 h 108"/>
                <a:gd name="T60" fmla="*/ 2608 w 154"/>
                <a:gd name="T61" fmla="*/ 471 h 108"/>
                <a:gd name="T62" fmla="*/ 2389 w 154"/>
                <a:gd name="T63" fmla="*/ 249 h 108"/>
                <a:gd name="T64" fmla="*/ 2311 w 154"/>
                <a:gd name="T65" fmla="*/ 172 h 108"/>
                <a:gd name="T66" fmla="*/ 2241 w 154"/>
                <a:gd name="T67" fmla="*/ 151 h 108"/>
                <a:gd name="T68" fmla="*/ 2084 w 154"/>
                <a:gd name="T69" fmla="*/ 65 h 108"/>
                <a:gd name="T70" fmla="*/ 1976 w 154"/>
                <a:gd name="T71" fmla="*/ 37 h 108"/>
                <a:gd name="T72" fmla="*/ 1865 w 154"/>
                <a:gd name="T73" fmla="*/ 0 h 108"/>
                <a:gd name="T74" fmla="*/ 1581 w 154"/>
                <a:gd name="T75" fmla="*/ 37 h 108"/>
                <a:gd name="T76" fmla="*/ 1394 w 154"/>
                <a:gd name="T77" fmla="*/ 113 h 108"/>
                <a:gd name="T78" fmla="*/ 1207 w 154"/>
                <a:gd name="T79" fmla="*/ 357 h 108"/>
                <a:gd name="T80" fmla="*/ 1134 w 154"/>
                <a:gd name="T81" fmla="*/ 357 h 108"/>
                <a:gd name="T82" fmla="*/ 979 w 154"/>
                <a:gd name="T83" fmla="*/ 357 h 108"/>
                <a:gd name="T84" fmla="*/ 815 w 154"/>
                <a:gd name="T85" fmla="*/ 357 h 108"/>
                <a:gd name="T86" fmla="*/ 595 w 154"/>
                <a:gd name="T87" fmla="*/ 357 h 108"/>
                <a:gd name="T88" fmla="*/ 482 w 154"/>
                <a:gd name="T89" fmla="*/ 389 h 108"/>
                <a:gd name="T90" fmla="*/ 369 w 154"/>
                <a:gd name="T91" fmla="*/ 427 h 108"/>
                <a:gd name="T92" fmla="*/ 254 w 154"/>
                <a:gd name="T93" fmla="*/ 533 h 108"/>
                <a:gd name="T94" fmla="*/ 154 w 154"/>
                <a:gd name="T95" fmla="*/ 681 h 108"/>
                <a:gd name="T96" fmla="*/ 115 w 154"/>
                <a:gd name="T97" fmla="*/ 747 h 108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54"/>
                <a:gd name="T148" fmla="*/ 0 h 108"/>
                <a:gd name="T149" fmla="*/ 154 w 154"/>
                <a:gd name="T150" fmla="*/ 108 h 108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54" h="108">
                  <a:moveTo>
                    <a:pt x="6" y="42"/>
                  </a:moveTo>
                  <a:lnTo>
                    <a:pt x="8" y="46"/>
                  </a:lnTo>
                  <a:lnTo>
                    <a:pt x="4" y="50"/>
                  </a:lnTo>
                  <a:lnTo>
                    <a:pt x="0" y="60"/>
                  </a:lnTo>
                  <a:lnTo>
                    <a:pt x="0" y="72"/>
                  </a:lnTo>
                  <a:lnTo>
                    <a:pt x="4" y="78"/>
                  </a:lnTo>
                  <a:lnTo>
                    <a:pt x="12" y="82"/>
                  </a:lnTo>
                  <a:lnTo>
                    <a:pt x="10" y="86"/>
                  </a:lnTo>
                  <a:lnTo>
                    <a:pt x="20" y="94"/>
                  </a:lnTo>
                  <a:lnTo>
                    <a:pt x="28" y="104"/>
                  </a:lnTo>
                  <a:lnTo>
                    <a:pt x="50" y="108"/>
                  </a:lnTo>
                  <a:lnTo>
                    <a:pt x="58" y="106"/>
                  </a:lnTo>
                  <a:lnTo>
                    <a:pt x="62" y="98"/>
                  </a:lnTo>
                  <a:lnTo>
                    <a:pt x="66" y="96"/>
                  </a:lnTo>
                  <a:lnTo>
                    <a:pt x="70" y="92"/>
                  </a:lnTo>
                  <a:lnTo>
                    <a:pt x="72" y="102"/>
                  </a:lnTo>
                  <a:lnTo>
                    <a:pt x="86" y="100"/>
                  </a:lnTo>
                  <a:lnTo>
                    <a:pt x="92" y="88"/>
                  </a:lnTo>
                  <a:lnTo>
                    <a:pt x="98" y="88"/>
                  </a:lnTo>
                  <a:lnTo>
                    <a:pt x="108" y="84"/>
                  </a:lnTo>
                  <a:lnTo>
                    <a:pt x="118" y="82"/>
                  </a:lnTo>
                  <a:lnTo>
                    <a:pt x="128" y="80"/>
                  </a:lnTo>
                  <a:lnTo>
                    <a:pt x="132" y="76"/>
                  </a:lnTo>
                  <a:lnTo>
                    <a:pt x="134" y="74"/>
                  </a:lnTo>
                  <a:lnTo>
                    <a:pt x="138" y="64"/>
                  </a:lnTo>
                  <a:lnTo>
                    <a:pt x="140" y="62"/>
                  </a:lnTo>
                  <a:lnTo>
                    <a:pt x="142" y="62"/>
                  </a:lnTo>
                  <a:lnTo>
                    <a:pt x="148" y="60"/>
                  </a:lnTo>
                  <a:lnTo>
                    <a:pt x="154" y="50"/>
                  </a:lnTo>
                  <a:lnTo>
                    <a:pt x="152" y="34"/>
                  </a:lnTo>
                  <a:lnTo>
                    <a:pt x="142" y="26"/>
                  </a:lnTo>
                  <a:lnTo>
                    <a:pt x="130" y="14"/>
                  </a:lnTo>
                  <a:lnTo>
                    <a:pt x="126" y="10"/>
                  </a:lnTo>
                  <a:lnTo>
                    <a:pt x="122" y="8"/>
                  </a:lnTo>
                  <a:lnTo>
                    <a:pt x="114" y="4"/>
                  </a:lnTo>
                  <a:lnTo>
                    <a:pt x="108" y="2"/>
                  </a:lnTo>
                  <a:lnTo>
                    <a:pt x="102" y="0"/>
                  </a:lnTo>
                  <a:lnTo>
                    <a:pt x="86" y="2"/>
                  </a:lnTo>
                  <a:lnTo>
                    <a:pt x="76" y="6"/>
                  </a:lnTo>
                  <a:lnTo>
                    <a:pt x="66" y="20"/>
                  </a:lnTo>
                  <a:lnTo>
                    <a:pt x="62" y="20"/>
                  </a:lnTo>
                  <a:lnTo>
                    <a:pt x="54" y="20"/>
                  </a:lnTo>
                  <a:lnTo>
                    <a:pt x="44" y="20"/>
                  </a:lnTo>
                  <a:lnTo>
                    <a:pt x="32" y="20"/>
                  </a:lnTo>
                  <a:lnTo>
                    <a:pt x="26" y="22"/>
                  </a:lnTo>
                  <a:lnTo>
                    <a:pt x="20" y="24"/>
                  </a:lnTo>
                  <a:lnTo>
                    <a:pt x="14" y="30"/>
                  </a:lnTo>
                  <a:lnTo>
                    <a:pt x="8" y="38"/>
                  </a:lnTo>
                  <a:lnTo>
                    <a:pt x="6" y="42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773" name="Freeform 175"/>
            <p:cNvSpPr>
              <a:spLocks/>
            </p:cNvSpPr>
            <p:nvPr/>
          </p:nvSpPr>
          <p:spPr bwMode="auto">
            <a:xfrm>
              <a:off x="4642" y="3377"/>
              <a:ext cx="438" cy="580"/>
            </a:xfrm>
            <a:custGeom>
              <a:avLst/>
              <a:gdLst>
                <a:gd name="T0" fmla="*/ 2989 w 328"/>
                <a:gd name="T1" fmla="*/ 977 h 434"/>
                <a:gd name="T2" fmla="*/ 1940 w 328"/>
                <a:gd name="T3" fmla="*/ 1204 h 434"/>
                <a:gd name="T4" fmla="*/ 1357 w 328"/>
                <a:gd name="T5" fmla="*/ 1715 h 434"/>
                <a:gd name="T6" fmla="*/ 693 w 328"/>
                <a:gd name="T7" fmla="*/ 2609 h 434"/>
                <a:gd name="T8" fmla="*/ 362 w 328"/>
                <a:gd name="T9" fmla="*/ 3166 h 434"/>
                <a:gd name="T10" fmla="*/ 207 w 328"/>
                <a:gd name="T11" fmla="*/ 3386 h 434"/>
                <a:gd name="T12" fmla="*/ 570 w 328"/>
                <a:gd name="T13" fmla="*/ 3844 h 434"/>
                <a:gd name="T14" fmla="*/ 929 w 328"/>
                <a:gd name="T15" fmla="*/ 4476 h 434"/>
                <a:gd name="T16" fmla="*/ 1015 w 328"/>
                <a:gd name="T17" fmla="*/ 4689 h 434"/>
                <a:gd name="T18" fmla="*/ 1291 w 328"/>
                <a:gd name="T19" fmla="*/ 4979 h 434"/>
                <a:gd name="T20" fmla="*/ 1557 w 328"/>
                <a:gd name="T21" fmla="*/ 5199 h 434"/>
                <a:gd name="T22" fmla="*/ 1839 w 328"/>
                <a:gd name="T23" fmla="*/ 5199 h 434"/>
                <a:gd name="T24" fmla="*/ 2776 w 328"/>
                <a:gd name="T25" fmla="*/ 5053 h 434"/>
                <a:gd name="T26" fmla="*/ 3176 w 328"/>
                <a:gd name="T27" fmla="*/ 4979 h 434"/>
                <a:gd name="T28" fmla="*/ 3707 w 328"/>
                <a:gd name="T29" fmla="*/ 5130 h 434"/>
                <a:gd name="T30" fmla="*/ 3499 w 328"/>
                <a:gd name="T31" fmla="*/ 5414 h 434"/>
                <a:gd name="T32" fmla="*/ 3176 w 328"/>
                <a:gd name="T33" fmla="*/ 5451 h 434"/>
                <a:gd name="T34" fmla="*/ 2671 w 328"/>
                <a:gd name="T35" fmla="*/ 5281 h 434"/>
                <a:gd name="T36" fmla="*/ 1876 w 328"/>
                <a:gd name="T37" fmla="*/ 5384 h 434"/>
                <a:gd name="T38" fmla="*/ 1621 w 328"/>
                <a:gd name="T39" fmla="*/ 5565 h 434"/>
                <a:gd name="T40" fmla="*/ 1517 w 328"/>
                <a:gd name="T41" fmla="*/ 5930 h 434"/>
                <a:gd name="T42" fmla="*/ 1839 w 328"/>
                <a:gd name="T43" fmla="*/ 6260 h 434"/>
                <a:gd name="T44" fmla="*/ 1876 w 328"/>
                <a:gd name="T45" fmla="*/ 7058 h 434"/>
                <a:gd name="T46" fmla="*/ 2094 w 328"/>
                <a:gd name="T47" fmla="*/ 7491 h 434"/>
                <a:gd name="T48" fmla="*/ 2484 w 328"/>
                <a:gd name="T49" fmla="*/ 7166 h 434"/>
                <a:gd name="T50" fmla="*/ 2739 w 328"/>
                <a:gd name="T51" fmla="*/ 7282 h 434"/>
                <a:gd name="T52" fmla="*/ 3025 w 328"/>
                <a:gd name="T53" fmla="*/ 7810 h 434"/>
                <a:gd name="T54" fmla="*/ 3280 w 328"/>
                <a:gd name="T55" fmla="*/ 7349 h 434"/>
                <a:gd name="T56" fmla="*/ 3536 w 328"/>
                <a:gd name="T57" fmla="*/ 7712 h 434"/>
                <a:gd name="T58" fmla="*/ 3861 w 328"/>
                <a:gd name="T59" fmla="*/ 7712 h 434"/>
                <a:gd name="T60" fmla="*/ 3460 w 328"/>
                <a:gd name="T61" fmla="*/ 6693 h 434"/>
                <a:gd name="T62" fmla="*/ 3499 w 328"/>
                <a:gd name="T63" fmla="*/ 6285 h 434"/>
                <a:gd name="T64" fmla="*/ 3775 w 328"/>
                <a:gd name="T65" fmla="*/ 6717 h 434"/>
                <a:gd name="T66" fmla="*/ 4141 w 328"/>
                <a:gd name="T67" fmla="*/ 6143 h 434"/>
                <a:gd name="T68" fmla="*/ 3748 w 328"/>
                <a:gd name="T69" fmla="*/ 5743 h 434"/>
                <a:gd name="T70" fmla="*/ 4141 w 328"/>
                <a:gd name="T71" fmla="*/ 5994 h 434"/>
                <a:gd name="T72" fmla="*/ 4620 w 328"/>
                <a:gd name="T73" fmla="*/ 5813 h 434"/>
                <a:gd name="T74" fmla="*/ 4514 w 328"/>
                <a:gd name="T75" fmla="*/ 5085 h 434"/>
                <a:gd name="T76" fmla="*/ 3650 w 328"/>
                <a:gd name="T77" fmla="*/ 4575 h 434"/>
                <a:gd name="T78" fmla="*/ 4296 w 328"/>
                <a:gd name="T79" fmla="*/ 4865 h 434"/>
                <a:gd name="T80" fmla="*/ 4903 w 328"/>
                <a:gd name="T81" fmla="*/ 5085 h 434"/>
                <a:gd name="T82" fmla="*/ 4296 w 328"/>
                <a:gd name="T83" fmla="*/ 4476 h 434"/>
                <a:gd name="T84" fmla="*/ 3707 w 328"/>
                <a:gd name="T85" fmla="*/ 4045 h 434"/>
                <a:gd name="T86" fmla="*/ 3612 w 328"/>
                <a:gd name="T87" fmla="*/ 3626 h 434"/>
                <a:gd name="T88" fmla="*/ 3822 w 328"/>
                <a:gd name="T89" fmla="*/ 3603 h 434"/>
                <a:gd name="T90" fmla="*/ 3065 w 328"/>
                <a:gd name="T91" fmla="*/ 2696 h 434"/>
                <a:gd name="T92" fmla="*/ 3025 w 328"/>
                <a:gd name="T93" fmla="*/ 2030 h 434"/>
                <a:gd name="T94" fmla="*/ 3345 w 328"/>
                <a:gd name="T95" fmla="*/ 1931 h 434"/>
                <a:gd name="T96" fmla="*/ 3460 w 328"/>
                <a:gd name="T97" fmla="*/ 2218 h 434"/>
                <a:gd name="T98" fmla="*/ 3822 w 328"/>
                <a:gd name="T99" fmla="*/ 2696 h 434"/>
                <a:gd name="T100" fmla="*/ 4218 w 328"/>
                <a:gd name="T101" fmla="*/ 2713 h 434"/>
                <a:gd name="T102" fmla="*/ 3991 w 328"/>
                <a:gd name="T103" fmla="*/ 2292 h 434"/>
                <a:gd name="T104" fmla="*/ 4360 w 328"/>
                <a:gd name="T105" fmla="*/ 2292 h 434"/>
                <a:gd name="T106" fmla="*/ 4763 w 328"/>
                <a:gd name="T107" fmla="*/ 2292 h 434"/>
                <a:gd name="T108" fmla="*/ 4429 w 328"/>
                <a:gd name="T109" fmla="*/ 1609 h 434"/>
                <a:gd name="T110" fmla="*/ 5041 w 328"/>
                <a:gd name="T111" fmla="*/ 1283 h 434"/>
                <a:gd name="T112" fmla="*/ 5737 w 328"/>
                <a:gd name="T113" fmla="*/ 809 h 434"/>
                <a:gd name="T114" fmla="*/ 5518 w 328"/>
                <a:gd name="T115" fmla="*/ 0 h 434"/>
                <a:gd name="T116" fmla="*/ 4582 w 328"/>
                <a:gd name="T117" fmla="*/ 392 h 434"/>
                <a:gd name="T118" fmla="*/ 3385 w 328"/>
                <a:gd name="T119" fmla="*/ 658 h 434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328"/>
                <a:gd name="T181" fmla="*/ 0 h 434"/>
                <a:gd name="T182" fmla="*/ 328 w 328"/>
                <a:gd name="T183" fmla="*/ 434 h 434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328" h="434">
                  <a:moveTo>
                    <a:pt x="186" y="34"/>
                  </a:moveTo>
                  <a:lnTo>
                    <a:pt x="180" y="36"/>
                  </a:lnTo>
                  <a:lnTo>
                    <a:pt x="178" y="36"/>
                  </a:lnTo>
                  <a:lnTo>
                    <a:pt x="176" y="38"/>
                  </a:lnTo>
                  <a:lnTo>
                    <a:pt x="172" y="48"/>
                  </a:lnTo>
                  <a:lnTo>
                    <a:pt x="170" y="50"/>
                  </a:lnTo>
                  <a:lnTo>
                    <a:pt x="166" y="54"/>
                  </a:lnTo>
                  <a:lnTo>
                    <a:pt x="156" y="56"/>
                  </a:lnTo>
                  <a:lnTo>
                    <a:pt x="146" y="58"/>
                  </a:lnTo>
                  <a:lnTo>
                    <a:pt x="136" y="62"/>
                  </a:lnTo>
                  <a:lnTo>
                    <a:pt x="130" y="62"/>
                  </a:lnTo>
                  <a:lnTo>
                    <a:pt x="124" y="74"/>
                  </a:lnTo>
                  <a:lnTo>
                    <a:pt x="110" y="76"/>
                  </a:lnTo>
                  <a:lnTo>
                    <a:pt x="108" y="66"/>
                  </a:lnTo>
                  <a:lnTo>
                    <a:pt x="104" y="70"/>
                  </a:lnTo>
                  <a:lnTo>
                    <a:pt x="100" y="72"/>
                  </a:lnTo>
                  <a:lnTo>
                    <a:pt x="96" y="80"/>
                  </a:lnTo>
                  <a:lnTo>
                    <a:pt x="88" y="82"/>
                  </a:lnTo>
                  <a:lnTo>
                    <a:pt x="66" y="78"/>
                  </a:lnTo>
                  <a:lnTo>
                    <a:pt x="76" y="86"/>
                  </a:lnTo>
                  <a:lnTo>
                    <a:pt x="76" y="94"/>
                  </a:lnTo>
                  <a:lnTo>
                    <a:pt x="78" y="104"/>
                  </a:lnTo>
                  <a:lnTo>
                    <a:pt x="78" y="110"/>
                  </a:lnTo>
                  <a:lnTo>
                    <a:pt x="60" y="110"/>
                  </a:lnTo>
                  <a:lnTo>
                    <a:pt x="58" y="134"/>
                  </a:lnTo>
                  <a:lnTo>
                    <a:pt x="56" y="142"/>
                  </a:lnTo>
                  <a:lnTo>
                    <a:pt x="42" y="140"/>
                  </a:lnTo>
                  <a:lnTo>
                    <a:pt x="38" y="144"/>
                  </a:lnTo>
                  <a:lnTo>
                    <a:pt x="30" y="148"/>
                  </a:lnTo>
                  <a:lnTo>
                    <a:pt x="28" y="150"/>
                  </a:lnTo>
                  <a:lnTo>
                    <a:pt x="28" y="152"/>
                  </a:lnTo>
                  <a:lnTo>
                    <a:pt x="30" y="156"/>
                  </a:lnTo>
                  <a:lnTo>
                    <a:pt x="30" y="164"/>
                  </a:lnTo>
                  <a:lnTo>
                    <a:pt x="30" y="174"/>
                  </a:lnTo>
                  <a:lnTo>
                    <a:pt x="20" y="174"/>
                  </a:lnTo>
                  <a:lnTo>
                    <a:pt x="14" y="172"/>
                  </a:lnTo>
                  <a:lnTo>
                    <a:pt x="12" y="170"/>
                  </a:lnTo>
                  <a:lnTo>
                    <a:pt x="8" y="166"/>
                  </a:lnTo>
                  <a:lnTo>
                    <a:pt x="2" y="164"/>
                  </a:lnTo>
                  <a:lnTo>
                    <a:pt x="0" y="162"/>
                  </a:lnTo>
                  <a:lnTo>
                    <a:pt x="10" y="180"/>
                  </a:lnTo>
                  <a:lnTo>
                    <a:pt x="12" y="186"/>
                  </a:lnTo>
                  <a:lnTo>
                    <a:pt x="18" y="192"/>
                  </a:lnTo>
                  <a:lnTo>
                    <a:pt x="22" y="194"/>
                  </a:lnTo>
                  <a:lnTo>
                    <a:pt x="22" y="202"/>
                  </a:lnTo>
                  <a:lnTo>
                    <a:pt x="28" y="204"/>
                  </a:lnTo>
                  <a:lnTo>
                    <a:pt x="26" y="208"/>
                  </a:lnTo>
                  <a:lnTo>
                    <a:pt x="28" y="210"/>
                  </a:lnTo>
                  <a:lnTo>
                    <a:pt x="32" y="212"/>
                  </a:lnTo>
                  <a:lnTo>
                    <a:pt x="40" y="222"/>
                  </a:lnTo>
                  <a:lnTo>
                    <a:pt x="46" y="228"/>
                  </a:lnTo>
                  <a:lnTo>
                    <a:pt x="50" y="232"/>
                  </a:lnTo>
                  <a:lnTo>
                    <a:pt x="54" y="234"/>
                  </a:lnTo>
                  <a:lnTo>
                    <a:pt x="54" y="240"/>
                  </a:lnTo>
                  <a:lnTo>
                    <a:pt x="52" y="244"/>
                  </a:lnTo>
                  <a:lnTo>
                    <a:pt x="52" y="246"/>
                  </a:lnTo>
                  <a:lnTo>
                    <a:pt x="46" y="248"/>
                  </a:lnTo>
                  <a:lnTo>
                    <a:pt x="42" y="252"/>
                  </a:lnTo>
                  <a:lnTo>
                    <a:pt x="40" y="264"/>
                  </a:lnTo>
                  <a:lnTo>
                    <a:pt x="42" y="264"/>
                  </a:lnTo>
                  <a:lnTo>
                    <a:pt x="46" y="264"/>
                  </a:lnTo>
                  <a:lnTo>
                    <a:pt x="54" y="262"/>
                  </a:lnTo>
                  <a:lnTo>
                    <a:pt x="56" y="258"/>
                  </a:lnTo>
                  <a:lnTo>
                    <a:pt x="58" y="256"/>
                  </a:lnTo>
                  <a:lnTo>
                    <a:pt x="60" y="256"/>
                  </a:lnTo>
                  <a:lnTo>
                    <a:pt x="60" y="258"/>
                  </a:lnTo>
                  <a:lnTo>
                    <a:pt x="60" y="262"/>
                  </a:lnTo>
                  <a:lnTo>
                    <a:pt x="62" y="264"/>
                  </a:lnTo>
                  <a:lnTo>
                    <a:pt x="66" y="268"/>
                  </a:lnTo>
                  <a:lnTo>
                    <a:pt x="72" y="274"/>
                  </a:lnTo>
                  <a:lnTo>
                    <a:pt x="72" y="278"/>
                  </a:lnTo>
                  <a:lnTo>
                    <a:pt x="72" y="282"/>
                  </a:lnTo>
                  <a:lnTo>
                    <a:pt x="74" y="284"/>
                  </a:lnTo>
                  <a:lnTo>
                    <a:pt x="78" y="286"/>
                  </a:lnTo>
                  <a:lnTo>
                    <a:pt x="82" y="286"/>
                  </a:lnTo>
                  <a:lnTo>
                    <a:pt x="84" y="286"/>
                  </a:lnTo>
                  <a:lnTo>
                    <a:pt x="86" y="286"/>
                  </a:lnTo>
                  <a:lnTo>
                    <a:pt x="88" y="282"/>
                  </a:lnTo>
                  <a:lnTo>
                    <a:pt x="88" y="278"/>
                  </a:lnTo>
                  <a:lnTo>
                    <a:pt x="92" y="276"/>
                  </a:lnTo>
                  <a:lnTo>
                    <a:pt x="94" y="278"/>
                  </a:lnTo>
                  <a:lnTo>
                    <a:pt x="96" y="280"/>
                  </a:lnTo>
                  <a:lnTo>
                    <a:pt x="98" y="284"/>
                  </a:lnTo>
                  <a:lnTo>
                    <a:pt x="102" y="286"/>
                  </a:lnTo>
                  <a:lnTo>
                    <a:pt x="104" y="286"/>
                  </a:lnTo>
                  <a:lnTo>
                    <a:pt x="108" y="286"/>
                  </a:lnTo>
                  <a:lnTo>
                    <a:pt x="116" y="282"/>
                  </a:lnTo>
                  <a:lnTo>
                    <a:pt x="124" y="276"/>
                  </a:lnTo>
                  <a:lnTo>
                    <a:pt x="134" y="278"/>
                  </a:lnTo>
                  <a:lnTo>
                    <a:pt x="150" y="278"/>
                  </a:lnTo>
                  <a:lnTo>
                    <a:pt x="154" y="278"/>
                  </a:lnTo>
                  <a:lnTo>
                    <a:pt x="158" y="276"/>
                  </a:lnTo>
                  <a:lnTo>
                    <a:pt x="160" y="276"/>
                  </a:lnTo>
                  <a:lnTo>
                    <a:pt x="164" y="278"/>
                  </a:lnTo>
                  <a:lnTo>
                    <a:pt x="166" y="280"/>
                  </a:lnTo>
                  <a:lnTo>
                    <a:pt x="168" y="280"/>
                  </a:lnTo>
                  <a:lnTo>
                    <a:pt x="170" y="276"/>
                  </a:lnTo>
                  <a:lnTo>
                    <a:pt x="176" y="274"/>
                  </a:lnTo>
                  <a:lnTo>
                    <a:pt x="176" y="276"/>
                  </a:lnTo>
                  <a:lnTo>
                    <a:pt x="178" y="278"/>
                  </a:lnTo>
                  <a:lnTo>
                    <a:pt x="182" y="282"/>
                  </a:lnTo>
                  <a:lnTo>
                    <a:pt x="184" y="282"/>
                  </a:lnTo>
                  <a:lnTo>
                    <a:pt x="188" y="282"/>
                  </a:lnTo>
                  <a:lnTo>
                    <a:pt x="196" y="280"/>
                  </a:lnTo>
                  <a:lnTo>
                    <a:pt x="206" y="282"/>
                  </a:lnTo>
                  <a:lnTo>
                    <a:pt x="208" y="282"/>
                  </a:lnTo>
                  <a:lnTo>
                    <a:pt x="210" y="284"/>
                  </a:lnTo>
                  <a:lnTo>
                    <a:pt x="208" y="296"/>
                  </a:lnTo>
                  <a:lnTo>
                    <a:pt x="206" y="298"/>
                  </a:lnTo>
                  <a:lnTo>
                    <a:pt x="204" y="300"/>
                  </a:lnTo>
                  <a:lnTo>
                    <a:pt x="198" y="298"/>
                  </a:lnTo>
                  <a:lnTo>
                    <a:pt x="194" y="298"/>
                  </a:lnTo>
                  <a:lnTo>
                    <a:pt x="190" y="300"/>
                  </a:lnTo>
                  <a:lnTo>
                    <a:pt x="190" y="302"/>
                  </a:lnTo>
                  <a:lnTo>
                    <a:pt x="190" y="306"/>
                  </a:lnTo>
                  <a:lnTo>
                    <a:pt x="190" y="308"/>
                  </a:lnTo>
                  <a:lnTo>
                    <a:pt x="188" y="310"/>
                  </a:lnTo>
                  <a:lnTo>
                    <a:pt x="178" y="304"/>
                  </a:lnTo>
                  <a:lnTo>
                    <a:pt x="176" y="300"/>
                  </a:lnTo>
                  <a:lnTo>
                    <a:pt x="174" y="298"/>
                  </a:lnTo>
                  <a:lnTo>
                    <a:pt x="172" y="298"/>
                  </a:lnTo>
                  <a:lnTo>
                    <a:pt x="166" y="298"/>
                  </a:lnTo>
                  <a:lnTo>
                    <a:pt x="162" y="296"/>
                  </a:lnTo>
                  <a:lnTo>
                    <a:pt x="156" y="294"/>
                  </a:lnTo>
                  <a:lnTo>
                    <a:pt x="148" y="292"/>
                  </a:lnTo>
                  <a:lnTo>
                    <a:pt x="148" y="290"/>
                  </a:lnTo>
                  <a:lnTo>
                    <a:pt x="146" y="288"/>
                  </a:lnTo>
                  <a:lnTo>
                    <a:pt x="144" y="286"/>
                  </a:lnTo>
                  <a:lnTo>
                    <a:pt x="126" y="284"/>
                  </a:lnTo>
                  <a:lnTo>
                    <a:pt x="120" y="288"/>
                  </a:lnTo>
                  <a:lnTo>
                    <a:pt x="116" y="292"/>
                  </a:lnTo>
                  <a:lnTo>
                    <a:pt x="110" y="298"/>
                  </a:lnTo>
                  <a:lnTo>
                    <a:pt x="104" y="296"/>
                  </a:lnTo>
                  <a:lnTo>
                    <a:pt x="98" y="294"/>
                  </a:lnTo>
                  <a:lnTo>
                    <a:pt x="96" y="292"/>
                  </a:lnTo>
                  <a:lnTo>
                    <a:pt x="94" y="290"/>
                  </a:lnTo>
                  <a:lnTo>
                    <a:pt x="94" y="294"/>
                  </a:lnTo>
                  <a:lnTo>
                    <a:pt x="92" y="298"/>
                  </a:lnTo>
                  <a:lnTo>
                    <a:pt x="92" y="304"/>
                  </a:lnTo>
                  <a:lnTo>
                    <a:pt x="90" y="306"/>
                  </a:lnTo>
                  <a:lnTo>
                    <a:pt x="90" y="308"/>
                  </a:lnTo>
                  <a:lnTo>
                    <a:pt x="86" y="308"/>
                  </a:lnTo>
                  <a:lnTo>
                    <a:pt x="82" y="310"/>
                  </a:lnTo>
                  <a:lnTo>
                    <a:pt x="78" y="310"/>
                  </a:lnTo>
                  <a:lnTo>
                    <a:pt x="78" y="320"/>
                  </a:lnTo>
                  <a:lnTo>
                    <a:pt x="80" y="324"/>
                  </a:lnTo>
                  <a:lnTo>
                    <a:pt x="84" y="326"/>
                  </a:lnTo>
                  <a:lnTo>
                    <a:pt x="86" y="332"/>
                  </a:lnTo>
                  <a:lnTo>
                    <a:pt x="88" y="336"/>
                  </a:lnTo>
                  <a:lnTo>
                    <a:pt x="88" y="342"/>
                  </a:lnTo>
                  <a:lnTo>
                    <a:pt x="90" y="344"/>
                  </a:lnTo>
                  <a:lnTo>
                    <a:pt x="92" y="344"/>
                  </a:lnTo>
                  <a:lnTo>
                    <a:pt x="100" y="344"/>
                  </a:lnTo>
                  <a:lnTo>
                    <a:pt x="102" y="344"/>
                  </a:lnTo>
                  <a:lnTo>
                    <a:pt x="106" y="346"/>
                  </a:lnTo>
                  <a:lnTo>
                    <a:pt x="110" y="356"/>
                  </a:lnTo>
                  <a:lnTo>
                    <a:pt x="110" y="368"/>
                  </a:lnTo>
                  <a:lnTo>
                    <a:pt x="110" y="374"/>
                  </a:lnTo>
                  <a:lnTo>
                    <a:pt x="110" y="380"/>
                  </a:lnTo>
                  <a:lnTo>
                    <a:pt x="106" y="384"/>
                  </a:lnTo>
                  <a:lnTo>
                    <a:pt x="104" y="388"/>
                  </a:lnTo>
                  <a:lnTo>
                    <a:pt x="104" y="390"/>
                  </a:lnTo>
                  <a:lnTo>
                    <a:pt x="106" y="390"/>
                  </a:lnTo>
                  <a:lnTo>
                    <a:pt x="110" y="392"/>
                  </a:lnTo>
                  <a:lnTo>
                    <a:pt x="114" y="398"/>
                  </a:lnTo>
                  <a:lnTo>
                    <a:pt x="118" y="406"/>
                  </a:lnTo>
                  <a:lnTo>
                    <a:pt x="116" y="410"/>
                  </a:lnTo>
                  <a:lnTo>
                    <a:pt x="116" y="412"/>
                  </a:lnTo>
                  <a:lnTo>
                    <a:pt x="118" y="414"/>
                  </a:lnTo>
                  <a:lnTo>
                    <a:pt x="124" y="414"/>
                  </a:lnTo>
                  <a:lnTo>
                    <a:pt x="130" y="414"/>
                  </a:lnTo>
                  <a:lnTo>
                    <a:pt x="134" y="410"/>
                  </a:lnTo>
                  <a:lnTo>
                    <a:pt x="134" y="402"/>
                  </a:lnTo>
                  <a:lnTo>
                    <a:pt x="136" y="396"/>
                  </a:lnTo>
                  <a:lnTo>
                    <a:pt x="138" y="394"/>
                  </a:lnTo>
                  <a:lnTo>
                    <a:pt x="140" y="392"/>
                  </a:lnTo>
                  <a:lnTo>
                    <a:pt x="144" y="392"/>
                  </a:lnTo>
                  <a:lnTo>
                    <a:pt x="144" y="396"/>
                  </a:lnTo>
                  <a:lnTo>
                    <a:pt x="144" y="398"/>
                  </a:lnTo>
                  <a:lnTo>
                    <a:pt x="146" y="398"/>
                  </a:lnTo>
                  <a:lnTo>
                    <a:pt x="150" y="400"/>
                  </a:lnTo>
                  <a:lnTo>
                    <a:pt x="152" y="400"/>
                  </a:lnTo>
                  <a:lnTo>
                    <a:pt x="154" y="402"/>
                  </a:lnTo>
                  <a:lnTo>
                    <a:pt x="158" y="414"/>
                  </a:lnTo>
                  <a:lnTo>
                    <a:pt x="158" y="422"/>
                  </a:lnTo>
                  <a:lnTo>
                    <a:pt x="158" y="426"/>
                  </a:lnTo>
                  <a:lnTo>
                    <a:pt x="160" y="428"/>
                  </a:lnTo>
                  <a:lnTo>
                    <a:pt x="168" y="432"/>
                  </a:lnTo>
                  <a:lnTo>
                    <a:pt x="168" y="430"/>
                  </a:lnTo>
                  <a:lnTo>
                    <a:pt x="168" y="426"/>
                  </a:lnTo>
                  <a:lnTo>
                    <a:pt x="166" y="418"/>
                  </a:lnTo>
                  <a:lnTo>
                    <a:pt x="168" y="414"/>
                  </a:lnTo>
                  <a:lnTo>
                    <a:pt x="170" y="410"/>
                  </a:lnTo>
                  <a:lnTo>
                    <a:pt x="172" y="408"/>
                  </a:lnTo>
                  <a:lnTo>
                    <a:pt x="176" y="406"/>
                  </a:lnTo>
                  <a:lnTo>
                    <a:pt x="182" y="404"/>
                  </a:lnTo>
                  <a:lnTo>
                    <a:pt x="184" y="402"/>
                  </a:lnTo>
                  <a:lnTo>
                    <a:pt x="184" y="404"/>
                  </a:lnTo>
                  <a:lnTo>
                    <a:pt x="182" y="408"/>
                  </a:lnTo>
                  <a:lnTo>
                    <a:pt x="182" y="412"/>
                  </a:lnTo>
                  <a:lnTo>
                    <a:pt x="184" y="416"/>
                  </a:lnTo>
                  <a:lnTo>
                    <a:pt x="192" y="422"/>
                  </a:lnTo>
                  <a:lnTo>
                    <a:pt x="196" y="424"/>
                  </a:lnTo>
                  <a:lnTo>
                    <a:pt x="204" y="428"/>
                  </a:lnTo>
                  <a:lnTo>
                    <a:pt x="208" y="434"/>
                  </a:lnTo>
                  <a:lnTo>
                    <a:pt x="210" y="434"/>
                  </a:lnTo>
                  <a:lnTo>
                    <a:pt x="212" y="434"/>
                  </a:lnTo>
                  <a:lnTo>
                    <a:pt x="214" y="432"/>
                  </a:lnTo>
                  <a:lnTo>
                    <a:pt x="214" y="428"/>
                  </a:lnTo>
                  <a:lnTo>
                    <a:pt x="214" y="424"/>
                  </a:lnTo>
                  <a:lnTo>
                    <a:pt x="210" y="416"/>
                  </a:lnTo>
                  <a:lnTo>
                    <a:pt x="204" y="400"/>
                  </a:lnTo>
                  <a:lnTo>
                    <a:pt x="198" y="390"/>
                  </a:lnTo>
                  <a:lnTo>
                    <a:pt x="194" y="384"/>
                  </a:lnTo>
                  <a:lnTo>
                    <a:pt x="194" y="378"/>
                  </a:lnTo>
                  <a:lnTo>
                    <a:pt x="194" y="372"/>
                  </a:lnTo>
                  <a:lnTo>
                    <a:pt x="192" y="368"/>
                  </a:lnTo>
                  <a:lnTo>
                    <a:pt x="184" y="358"/>
                  </a:lnTo>
                  <a:lnTo>
                    <a:pt x="182" y="354"/>
                  </a:lnTo>
                  <a:lnTo>
                    <a:pt x="180" y="352"/>
                  </a:lnTo>
                  <a:lnTo>
                    <a:pt x="180" y="348"/>
                  </a:lnTo>
                  <a:lnTo>
                    <a:pt x="184" y="342"/>
                  </a:lnTo>
                  <a:lnTo>
                    <a:pt x="186" y="340"/>
                  </a:lnTo>
                  <a:lnTo>
                    <a:pt x="194" y="346"/>
                  </a:lnTo>
                  <a:lnTo>
                    <a:pt x="200" y="348"/>
                  </a:lnTo>
                  <a:lnTo>
                    <a:pt x="204" y="352"/>
                  </a:lnTo>
                  <a:lnTo>
                    <a:pt x="206" y="354"/>
                  </a:lnTo>
                  <a:lnTo>
                    <a:pt x="204" y="360"/>
                  </a:lnTo>
                  <a:lnTo>
                    <a:pt x="204" y="362"/>
                  </a:lnTo>
                  <a:lnTo>
                    <a:pt x="206" y="366"/>
                  </a:lnTo>
                  <a:lnTo>
                    <a:pt x="210" y="370"/>
                  </a:lnTo>
                  <a:lnTo>
                    <a:pt x="220" y="362"/>
                  </a:lnTo>
                  <a:lnTo>
                    <a:pt x="226" y="360"/>
                  </a:lnTo>
                  <a:lnTo>
                    <a:pt x="226" y="364"/>
                  </a:lnTo>
                  <a:lnTo>
                    <a:pt x="234" y="358"/>
                  </a:lnTo>
                  <a:lnTo>
                    <a:pt x="236" y="348"/>
                  </a:lnTo>
                  <a:lnTo>
                    <a:pt x="234" y="344"/>
                  </a:lnTo>
                  <a:lnTo>
                    <a:pt x="230" y="338"/>
                  </a:lnTo>
                  <a:lnTo>
                    <a:pt x="222" y="334"/>
                  </a:lnTo>
                  <a:lnTo>
                    <a:pt x="214" y="336"/>
                  </a:lnTo>
                  <a:lnTo>
                    <a:pt x="212" y="334"/>
                  </a:lnTo>
                  <a:lnTo>
                    <a:pt x="210" y="334"/>
                  </a:lnTo>
                  <a:lnTo>
                    <a:pt x="210" y="330"/>
                  </a:lnTo>
                  <a:lnTo>
                    <a:pt x="208" y="322"/>
                  </a:lnTo>
                  <a:lnTo>
                    <a:pt x="208" y="316"/>
                  </a:lnTo>
                  <a:lnTo>
                    <a:pt x="208" y="314"/>
                  </a:lnTo>
                  <a:lnTo>
                    <a:pt x="220" y="310"/>
                  </a:lnTo>
                  <a:lnTo>
                    <a:pt x="226" y="316"/>
                  </a:lnTo>
                  <a:lnTo>
                    <a:pt x="226" y="322"/>
                  </a:lnTo>
                  <a:lnTo>
                    <a:pt x="226" y="328"/>
                  </a:lnTo>
                  <a:lnTo>
                    <a:pt x="228" y="330"/>
                  </a:lnTo>
                  <a:lnTo>
                    <a:pt x="230" y="330"/>
                  </a:lnTo>
                  <a:lnTo>
                    <a:pt x="232" y="326"/>
                  </a:lnTo>
                  <a:lnTo>
                    <a:pt x="234" y="322"/>
                  </a:lnTo>
                  <a:lnTo>
                    <a:pt x="238" y="316"/>
                  </a:lnTo>
                  <a:lnTo>
                    <a:pt x="242" y="316"/>
                  </a:lnTo>
                  <a:lnTo>
                    <a:pt x="246" y="316"/>
                  </a:lnTo>
                  <a:lnTo>
                    <a:pt x="254" y="324"/>
                  </a:lnTo>
                  <a:lnTo>
                    <a:pt x="256" y="320"/>
                  </a:lnTo>
                  <a:lnTo>
                    <a:pt x="258" y="316"/>
                  </a:lnTo>
                  <a:lnTo>
                    <a:pt x="258" y="306"/>
                  </a:lnTo>
                  <a:lnTo>
                    <a:pt x="260" y="296"/>
                  </a:lnTo>
                  <a:lnTo>
                    <a:pt x="258" y="290"/>
                  </a:lnTo>
                  <a:lnTo>
                    <a:pt x="258" y="286"/>
                  </a:lnTo>
                  <a:lnTo>
                    <a:pt x="256" y="284"/>
                  </a:lnTo>
                  <a:lnTo>
                    <a:pt x="250" y="280"/>
                  </a:lnTo>
                  <a:lnTo>
                    <a:pt x="246" y="276"/>
                  </a:lnTo>
                  <a:lnTo>
                    <a:pt x="236" y="272"/>
                  </a:lnTo>
                  <a:lnTo>
                    <a:pt x="230" y="270"/>
                  </a:lnTo>
                  <a:lnTo>
                    <a:pt x="222" y="264"/>
                  </a:lnTo>
                  <a:lnTo>
                    <a:pt x="214" y="256"/>
                  </a:lnTo>
                  <a:lnTo>
                    <a:pt x="212" y="254"/>
                  </a:lnTo>
                  <a:lnTo>
                    <a:pt x="202" y="252"/>
                  </a:lnTo>
                  <a:lnTo>
                    <a:pt x="202" y="248"/>
                  </a:lnTo>
                  <a:lnTo>
                    <a:pt x="210" y="244"/>
                  </a:lnTo>
                  <a:lnTo>
                    <a:pt x="214" y="246"/>
                  </a:lnTo>
                  <a:lnTo>
                    <a:pt x="222" y="252"/>
                  </a:lnTo>
                  <a:lnTo>
                    <a:pt x="232" y="260"/>
                  </a:lnTo>
                  <a:lnTo>
                    <a:pt x="234" y="264"/>
                  </a:lnTo>
                  <a:lnTo>
                    <a:pt x="238" y="268"/>
                  </a:lnTo>
                  <a:lnTo>
                    <a:pt x="244" y="270"/>
                  </a:lnTo>
                  <a:lnTo>
                    <a:pt x="250" y="270"/>
                  </a:lnTo>
                  <a:lnTo>
                    <a:pt x="256" y="270"/>
                  </a:lnTo>
                  <a:lnTo>
                    <a:pt x="262" y="280"/>
                  </a:lnTo>
                  <a:lnTo>
                    <a:pt x="266" y="282"/>
                  </a:lnTo>
                  <a:lnTo>
                    <a:pt x="270" y="282"/>
                  </a:lnTo>
                  <a:lnTo>
                    <a:pt x="272" y="280"/>
                  </a:lnTo>
                  <a:lnTo>
                    <a:pt x="268" y="272"/>
                  </a:lnTo>
                  <a:lnTo>
                    <a:pt x="262" y="266"/>
                  </a:lnTo>
                  <a:lnTo>
                    <a:pt x="256" y="260"/>
                  </a:lnTo>
                  <a:lnTo>
                    <a:pt x="252" y="254"/>
                  </a:lnTo>
                  <a:lnTo>
                    <a:pt x="248" y="250"/>
                  </a:lnTo>
                  <a:lnTo>
                    <a:pt x="244" y="246"/>
                  </a:lnTo>
                  <a:lnTo>
                    <a:pt x="238" y="246"/>
                  </a:lnTo>
                  <a:lnTo>
                    <a:pt x="234" y="244"/>
                  </a:lnTo>
                  <a:lnTo>
                    <a:pt x="230" y="240"/>
                  </a:lnTo>
                  <a:lnTo>
                    <a:pt x="222" y="234"/>
                  </a:lnTo>
                  <a:lnTo>
                    <a:pt x="220" y="232"/>
                  </a:lnTo>
                  <a:lnTo>
                    <a:pt x="216" y="228"/>
                  </a:lnTo>
                  <a:lnTo>
                    <a:pt x="208" y="224"/>
                  </a:lnTo>
                  <a:lnTo>
                    <a:pt x="206" y="222"/>
                  </a:lnTo>
                  <a:lnTo>
                    <a:pt x="196" y="220"/>
                  </a:lnTo>
                  <a:lnTo>
                    <a:pt x="188" y="218"/>
                  </a:lnTo>
                  <a:lnTo>
                    <a:pt x="190" y="212"/>
                  </a:lnTo>
                  <a:lnTo>
                    <a:pt x="194" y="206"/>
                  </a:lnTo>
                  <a:lnTo>
                    <a:pt x="196" y="202"/>
                  </a:lnTo>
                  <a:lnTo>
                    <a:pt x="198" y="200"/>
                  </a:lnTo>
                  <a:lnTo>
                    <a:pt x="200" y="200"/>
                  </a:lnTo>
                  <a:lnTo>
                    <a:pt x="204" y="202"/>
                  </a:lnTo>
                  <a:lnTo>
                    <a:pt x="206" y="202"/>
                  </a:lnTo>
                  <a:lnTo>
                    <a:pt x="208" y="206"/>
                  </a:lnTo>
                  <a:lnTo>
                    <a:pt x="214" y="212"/>
                  </a:lnTo>
                  <a:lnTo>
                    <a:pt x="214" y="210"/>
                  </a:lnTo>
                  <a:lnTo>
                    <a:pt x="214" y="204"/>
                  </a:lnTo>
                  <a:lnTo>
                    <a:pt x="212" y="198"/>
                  </a:lnTo>
                  <a:lnTo>
                    <a:pt x="208" y="196"/>
                  </a:lnTo>
                  <a:lnTo>
                    <a:pt x="204" y="192"/>
                  </a:lnTo>
                  <a:lnTo>
                    <a:pt x="202" y="190"/>
                  </a:lnTo>
                  <a:lnTo>
                    <a:pt x="196" y="186"/>
                  </a:lnTo>
                  <a:lnTo>
                    <a:pt x="186" y="176"/>
                  </a:lnTo>
                  <a:lnTo>
                    <a:pt x="180" y="166"/>
                  </a:lnTo>
                  <a:lnTo>
                    <a:pt x="170" y="148"/>
                  </a:lnTo>
                  <a:lnTo>
                    <a:pt x="166" y="142"/>
                  </a:lnTo>
                  <a:lnTo>
                    <a:pt x="164" y="138"/>
                  </a:lnTo>
                  <a:lnTo>
                    <a:pt x="164" y="134"/>
                  </a:lnTo>
                  <a:lnTo>
                    <a:pt x="166" y="126"/>
                  </a:lnTo>
                  <a:lnTo>
                    <a:pt x="166" y="116"/>
                  </a:lnTo>
                  <a:lnTo>
                    <a:pt x="166" y="114"/>
                  </a:lnTo>
                  <a:lnTo>
                    <a:pt x="168" y="112"/>
                  </a:lnTo>
                  <a:lnTo>
                    <a:pt x="172" y="110"/>
                  </a:lnTo>
                  <a:lnTo>
                    <a:pt x="176" y="106"/>
                  </a:lnTo>
                  <a:lnTo>
                    <a:pt x="178" y="102"/>
                  </a:lnTo>
                  <a:lnTo>
                    <a:pt x="182" y="102"/>
                  </a:lnTo>
                  <a:lnTo>
                    <a:pt x="184" y="102"/>
                  </a:lnTo>
                  <a:lnTo>
                    <a:pt x="184" y="104"/>
                  </a:lnTo>
                  <a:lnTo>
                    <a:pt x="186" y="106"/>
                  </a:lnTo>
                  <a:lnTo>
                    <a:pt x="184" y="108"/>
                  </a:lnTo>
                  <a:lnTo>
                    <a:pt x="182" y="110"/>
                  </a:lnTo>
                  <a:lnTo>
                    <a:pt x="180" y="114"/>
                  </a:lnTo>
                  <a:lnTo>
                    <a:pt x="180" y="116"/>
                  </a:lnTo>
                  <a:lnTo>
                    <a:pt x="182" y="118"/>
                  </a:lnTo>
                  <a:lnTo>
                    <a:pt x="186" y="118"/>
                  </a:lnTo>
                  <a:lnTo>
                    <a:pt x="192" y="122"/>
                  </a:lnTo>
                  <a:lnTo>
                    <a:pt x="198" y="126"/>
                  </a:lnTo>
                  <a:lnTo>
                    <a:pt x="200" y="126"/>
                  </a:lnTo>
                  <a:lnTo>
                    <a:pt x="204" y="128"/>
                  </a:lnTo>
                  <a:lnTo>
                    <a:pt x="208" y="130"/>
                  </a:lnTo>
                  <a:lnTo>
                    <a:pt x="210" y="134"/>
                  </a:lnTo>
                  <a:lnTo>
                    <a:pt x="210" y="142"/>
                  </a:lnTo>
                  <a:lnTo>
                    <a:pt x="212" y="148"/>
                  </a:lnTo>
                  <a:lnTo>
                    <a:pt x="214" y="152"/>
                  </a:lnTo>
                  <a:lnTo>
                    <a:pt x="218" y="154"/>
                  </a:lnTo>
                  <a:lnTo>
                    <a:pt x="226" y="154"/>
                  </a:lnTo>
                  <a:lnTo>
                    <a:pt x="232" y="154"/>
                  </a:lnTo>
                  <a:lnTo>
                    <a:pt x="234" y="154"/>
                  </a:lnTo>
                  <a:lnTo>
                    <a:pt x="236" y="154"/>
                  </a:lnTo>
                  <a:lnTo>
                    <a:pt x="234" y="150"/>
                  </a:lnTo>
                  <a:lnTo>
                    <a:pt x="232" y="148"/>
                  </a:lnTo>
                  <a:lnTo>
                    <a:pt x="228" y="146"/>
                  </a:lnTo>
                  <a:lnTo>
                    <a:pt x="226" y="142"/>
                  </a:lnTo>
                  <a:lnTo>
                    <a:pt x="222" y="142"/>
                  </a:lnTo>
                  <a:lnTo>
                    <a:pt x="220" y="140"/>
                  </a:lnTo>
                  <a:lnTo>
                    <a:pt x="220" y="136"/>
                  </a:lnTo>
                  <a:lnTo>
                    <a:pt x="222" y="126"/>
                  </a:lnTo>
                  <a:lnTo>
                    <a:pt x="234" y="130"/>
                  </a:lnTo>
                  <a:lnTo>
                    <a:pt x="238" y="136"/>
                  </a:lnTo>
                  <a:lnTo>
                    <a:pt x="242" y="146"/>
                  </a:lnTo>
                  <a:lnTo>
                    <a:pt x="250" y="150"/>
                  </a:lnTo>
                  <a:lnTo>
                    <a:pt x="250" y="136"/>
                  </a:lnTo>
                  <a:lnTo>
                    <a:pt x="246" y="128"/>
                  </a:lnTo>
                  <a:lnTo>
                    <a:pt x="242" y="126"/>
                  </a:lnTo>
                  <a:lnTo>
                    <a:pt x="238" y="122"/>
                  </a:lnTo>
                  <a:lnTo>
                    <a:pt x="240" y="118"/>
                  </a:lnTo>
                  <a:lnTo>
                    <a:pt x="244" y="116"/>
                  </a:lnTo>
                  <a:lnTo>
                    <a:pt x="250" y="122"/>
                  </a:lnTo>
                  <a:lnTo>
                    <a:pt x="256" y="128"/>
                  </a:lnTo>
                  <a:lnTo>
                    <a:pt x="260" y="132"/>
                  </a:lnTo>
                  <a:lnTo>
                    <a:pt x="264" y="126"/>
                  </a:lnTo>
                  <a:lnTo>
                    <a:pt x="256" y="114"/>
                  </a:lnTo>
                  <a:lnTo>
                    <a:pt x="244" y="106"/>
                  </a:lnTo>
                  <a:lnTo>
                    <a:pt x="236" y="96"/>
                  </a:lnTo>
                  <a:lnTo>
                    <a:pt x="232" y="92"/>
                  </a:lnTo>
                  <a:lnTo>
                    <a:pt x="232" y="84"/>
                  </a:lnTo>
                  <a:lnTo>
                    <a:pt x="240" y="84"/>
                  </a:lnTo>
                  <a:lnTo>
                    <a:pt x="246" y="88"/>
                  </a:lnTo>
                  <a:lnTo>
                    <a:pt x="254" y="86"/>
                  </a:lnTo>
                  <a:lnTo>
                    <a:pt x="262" y="80"/>
                  </a:lnTo>
                  <a:lnTo>
                    <a:pt x="260" y="76"/>
                  </a:lnTo>
                  <a:lnTo>
                    <a:pt x="260" y="74"/>
                  </a:lnTo>
                  <a:lnTo>
                    <a:pt x="262" y="70"/>
                  </a:lnTo>
                  <a:lnTo>
                    <a:pt x="274" y="66"/>
                  </a:lnTo>
                  <a:lnTo>
                    <a:pt x="280" y="70"/>
                  </a:lnTo>
                  <a:lnTo>
                    <a:pt x="288" y="74"/>
                  </a:lnTo>
                  <a:lnTo>
                    <a:pt x="298" y="84"/>
                  </a:lnTo>
                  <a:lnTo>
                    <a:pt x="302" y="82"/>
                  </a:lnTo>
                  <a:lnTo>
                    <a:pt x="302" y="74"/>
                  </a:lnTo>
                  <a:lnTo>
                    <a:pt x="310" y="68"/>
                  </a:lnTo>
                  <a:lnTo>
                    <a:pt x="310" y="48"/>
                  </a:lnTo>
                  <a:lnTo>
                    <a:pt x="318" y="44"/>
                  </a:lnTo>
                  <a:lnTo>
                    <a:pt x="320" y="38"/>
                  </a:lnTo>
                  <a:lnTo>
                    <a:pt x="328" y="34"/>
                  </a:lnTo>
                  <a:lnTo>
                    <a:pt x="328" y="20"/>
                  </a:lnTo>
                  <a:lnTo>
                    <a:pt x="324" y="12"/>
                  </a:lnTo>
                  <a:lnTo>
                    <a:pt x="320" y="8"/>
                  </a:lnTo>
                  <a:lnTo>
                    <a:pt x="316" y="2"/>
                  </a:lnTo>
                  <a:lnTo>
                    <a:pt x="306" y="0"/>
                  </a:lnTo>
                  <a:lnTo>
                    <a:pt x="302" y="2"/>
                  </a:lnTo>
                  <a:lnTo>
                    <a:pt x="302" y="34"/>
                  </a:lnTo>
                  <a:lnTo>
                    <a:pt x="284" y="36"/>
                  </a:lnTo>
                  <a:lnTo>
                    <a:pt x="278" y="38"/>
                  </a:lnTo>
                  <a:lnTo>
                    <a:pt x="268" y="38"/>
                  </a:lnTo>
                  <a:lnTo>
                    <a:pt x="266" y="22"/>
                  </a:lnTo>
                  <a:lnTo>
                    <a:pt x="254" y="22"/>
                  </a:lnTo>
                  <a:lnTo>
                    <a:pt x="246" y="26"/>
                  </a:lnTo>
                  <a:lnTo>
                    <a:pt x="236" y="26"/>
                  </a:lnTo>
                  <a:lnTo>
                    <a:pt x="228" y="32"/>
                  </a:lnTo>
                  <a:lnTo>
                    <a:pt x="222" y="34"/>
                  </a:lnTo>
                  <a:lnTo>
                    <a:pt x="204" y="32"/>
                  </a:lnTo>
                  <a:lnTo>
                    <a:pt x="202" y="38"/>
                  </a:lnTo>
                  <a:lnTo>
                    <a:pt x="188" y="36"/>
                  </a:lnTo>
                  <a:lnTo>
                    <a:pt x="186" y="34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774" name="Freeform 176"/>
            <p:cNvSpPr>
              <a:spLocks/>
            </p:cNvSpPr>
            <p:nvPr/>
          </p:nvSpPr>
          <p:spPr bwMode="auto">
            <a:xfrm>
              <a:off x="4642" y="3377"/>
              <a:ext cx="438" cy="580"/>
            </a:xfrm>
            <a:custGeom>
              <a:avLst/>
              <a:gdLst>
                <a:gd name="T0" fmla="*/ 2989 w 328"/>
                <a:gd name="T1" fmla="*/ 977 h 434"/>
                <a:gd name="T2" fmla="*/ 1940 w 328"/>
                <a:gd name="T3" fmla="*/ 1204 h 434"/>
                <a:gd name="T4" fmla="*/ 1357 w 328"/>
                <a:gd name="T5" fmla="*/ 1715 h 434"/>
                <a:gd name="T6" fmla="*/ 693 w 328"/>
                <a:gd name="T7" fmla="*/ 2609 h 434"/>
                <a:gd name="T8" fmla="*/ 362 w 328"/>
                <a:gd name="T9" fmla="*/ 3166 h 434"/>
                <a:gd name="T10" fmla="*/ 207 w 328"/>
                <a:gd name="T11" fmla="*/ 3386 h 434"/>
                <a:gd name="T12" fmla="*/ 570 w 328"/>
                <a:gd name="T13" fmla="*/ 3844 h 434"/>
                <a:gd name="T14" fmla="*/ 929 w 328"/>
                <a:gd name="T15" fmla="*/ 4476 h 434"/>
                <a:gd name="T16" fmla="*/ 1015 w 328"/>
                <a:gd name="T17" fmla="*/ 4689 h 434"/>
                <a:gd name="T18" fmla="*/ 1291 w 328"/>
                <a:gd name="T19" fmla="*/ 4979 h 434"/>
                <a:gd name="T20" fmla="*/ 1557 w 328"/>
                <a:gd name="T21" fmla="*/ 5199 h 434"/>
                <a:gd name="T22" fmla="*/ 1839 w 328"/>
                <a:gd name="T23" fmla="*/ 5199 h 434"/>
                <a:gd name="T24" fmla="*/ 2776 w 328"/>
                <a:gd name="T25" fmla="*/ 5053 h 434"/>
                <a:gd name="T26" fmla="*/ 3176 w 328"/>
                <a:gd name="T27" fmla="*/ 4979 h 434"/>
                <a:gd name="T28" fmla="*/ 3707 w 328"/>
                <a:gd name="T29" fmla="*/ 5130 h 434"/>
                <a:gd name="T30" fmla="*/ 3499 w 328"/>
                <a:gd name="T31" fmla="*/ 5414 h 434"/>
                <a:gd name="T32" fmla="*/ 3176 w 328"/>
                <a:gd name="T33" fmla="*/ 5451 h 434"/>
                <a:gd name="T34" fmla="*/ 2671 w 328"/>
                <a:gd name="T35" fmla="*/ 5281 h 434"/>
                <a:gd name="T36" fmla="*/ 1876 w 328"/>
                <a:gd name="T37" fmla="*/ 5384 h 434"/>
                <a:gd name="T38" fmla="*/ 1621 w 328"/>
                <a:gd name="T39" fmla="*/ 5565 h 434"/>
                <a:gd name="T40" fmla="*/ 1517 w 328"/>
                <a:gd name="T41" fmla="*/ 5930 h 434"/>
                <a:gd name="T42" fmla="*/ 1839 w 328"/>
                <a:gd name="T43" fmla="*/ 6260 h 434"/>
                <a:gd name="T44" fmla="*/ 1876 w 328"/>
                <a:gd name="T45" fmla="*/ 7058 h 434"/>
                <a:gd name="T46" fmla="*/ 2094 w 328"/>
                <a:gd name="T47" fmla="*/ 7491 h 434"/>
                <a:gd name="T48" fmla="*/ 2484 w 328"/>
                <a:gd name="T49" fmla="*/ 7166 h 434"/>
                <a:gd name="T50" fmla="*/ 2739 w 328"/>
                <a:gd name="T51" fmla="*/ 7282 h 434"/>
                <a:gd name="T52" fmla="*/ 3025 w 328"/>
                <a:gd name="T53" fmla="*/ 7810 h 434"/>
                <a:gd name="T54" fmla="*/ 3280 w 328"/>
                <a:gd name="T55" fmla="*/ 7349 h 434"/>
                <a:gd name="T56" fmla="*/ 3536 w 328"/>
                <a:gd name="T57" fmla="*/ 7712 h 434"/>
                <a:gd name="T58" fmla="*/ 3861 w 328"/>
                <a:gd name="T59" fmla="*/ 7712 h 434"/>
                <a:gd name="T60" fmla="*/ 3460 w 328"/>
                <a:gd name="T61" fmla="*/ 6693 h 434"/>
                <a:gd name="T62" fmla="*/ 3499 w 328"/>
                <a:gd name="T63" fmla="*/ 6285 h 434"/>
                <a:gd name="T64" fmla="*/ 3775 w 328"/>
                <a:gd name="T65" fmla="*/ 6717 h 434"/>
                <a:gd name="T66" fmla="*/ 4141 w 328"/>
                <a:gd name="T67" fmla="*/ 6143 h 434"/>
                <a:gd name="T68" fmla="*/ 3748 w 328"/>
                <a:gd name="T69" fmla="*/ 5743 h 434"/>
                <a:gd name="T70" fmla="*/ 4141 w 328"/>
                <a:gd name="T71" fmla="*/ 5994 h 434"/>
                <a:gd name="T72" fmla="*/ 4620 w 328"/>
                <a:gd name="T73" fmla="*/ 5813 h 434"/>
                <a:gd name="T74" fmla="*/ 4514 w 328"/>
                <a:gd name="T75" fmla="*/ 5085 h 434"/>
                <a:gd name="T76" fmla="*/ 3650 w 328"/>
                <a:gd name="T77" fmla="*/ 4575 h 434"/>
                <a:gd name="T78" fmla="*/ 4296 w 328"/>
                <a:gd name="T79" fmla="*/ 4865 h 434"/>
                <a:gd name="T80" fmla="*/ 4903 w 328"/>
                <a:gd name="T81" fmla="*/ 5085 h 434"/>
                <a:gd name="T82" fmla="*/ 4296 w 328"/>
                <a:gd name="T83" fmla="*/ 4476 h 434"/>
                <a:gd name="T84" fmla="*/ 3707 w 328"/>
                <a:gd name="T85" fmla="*/ 4045 h 434"/>
                <a:gd name="T86" fmla="*/ 3612 w 328"/>
                <a:gd name="T87" fmla="*/ 3626 h 434"/>
                <a:gd name="T88" fmla="*/ 3822 w 328"/>
                <a:gd name="T89" fmla="*/ 3603 h 434"/>
                <a:gd name="T90" fmla="*/ 3065 w 328"/>
                <a:gd name="T91" fmla="*/ 2696 h 434"/>
                <a:gd name="T92" fmla="*/ 3025 w 328"/>
                <a:gd name="T93" fmla="*/ 2030 h 434"/>
                <a:gd name="T94" fmla="*/ 3345 w 328"/>
                <a:gd name="T95" fmla="*/ 1931 h 434"/>
                <a:gd name="T96" fmla="*/ 3460 w 328"/>
                <a:gd name="T97" fmla="*/ 2218 h 434"/>
                <a:gd name="T98" fmla="*/ 3822 w 328"/>
                <a:gd name="T99" fmla="*/ 2696 h 434"/>
                <a:gd name="T100" fmla="*/ 4218 w 328"/>
                <a:gd name="T101" fmla="*/ 2713 h 434"/>
                <a:gd name="T102" fmla="*/ 3991 w 328"/>
                <a:gd name="T103" fmla="*/ 2292 h 434"/>
                <a:gd name="T104" fmla="*/ 4360 w 328"/>
                <a:gd name="T105" fmla="*/ 2292 h 434"/>
                <a:gd name="T106" fmla="*/ 4763 w 328"/>
                <a:gd name="T107" fmla="*/ 2292 h 434"/>
                <a:gd name="T108" fmla="*/ 4429 w 328"/>
                <a:gd name="T109" fmla="*/ 1609 h 434"/>
                <a:gd name="T110" fmla="*/ 5041 w 328"/>
                <a:gd name="T111" fmla="*/ 1283 h 434"/>
                <a:gd name="T112" fmla="*/ 5737 w 328"/>
                <a:gd name="T113" fmla="*/ 809 h 434"/>
                <a:gd name="T114" fmla="*/ 5518 w 328"/>
                <a:gd name="T115" fmla="*/ 0 h 434"/>
                <a:gd name="T116" fmla="*/ 4582 w 328"/>
                <a:gd name="T117" fmla="*/ 392 h 434"/>
                <a:gd name="T118" fmla="*/ 3385 w 328"/>
                <a:gd name="T119" fmla="*/ 658 h 434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328"/>
                <a:gd name="T181" fmla="*/ 0 h 434"/>
                <a:gd name="T182" fmla="*/ 328 w 328"/>
                <a:gd name="T183" fmla="*/ 434 h 434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328" h="434">
                  <a:moveTo>
                    <a:pt x="186" y="34"/>
                  </a:moveTo>
                  <a:lnTo>
                    <a:pt x="180" y="36"/>
                  </a:lnTo>
                  <a:lnTo>
                    <a:pt x="178" y="36"/>
                  </a:lnTo>
                  <a:lnTo>
                    <a:pt x="176" y="38"/>
                  </a:lnTo>
                  <a:lnTo>
                    <a:pt x="172" y="48"/>
                  </a:lnTo>
                  <a:lnTo>
                    <a:pt x="170" y="50"/>
                  </a:lnTo>
                  <a:lnTo>
                    <a:pt x="166" y="54"/>
                  </a:lnTo>
                  <a:lnTo>
                    <a:pt x="156" y="56"/>
                  </a:lnTo>
                  <a:lnTo>
                    <a:pt x="146" y="58"/>
                  </a:lnTo>
                  <a:lnTo>
                    <a:pt x="136" y="62"/>
                  </a:lnTo>
                  <a:lnTo>
                    <a:pt x="130" y="62"/>
                  </a:lnTo>
                  <a:lnTo>
                    <a:pt x="124" y="74"/>
                  </a:lnTo>
                  <a:lnTo>
                    <a:pt x="110" y="76"/>
                  </a:lnTo>
                  <a:lnTo>
                    <a:pt x="108" y="66"/>
                  </a:lnTo>
                  <a:lnTo>
                    <a:pt x="104" y="70"/>
                  </a:lnTo>
                  <a:lnTo>
                    <a:pt x="100" y="72"/>
                  </a:lnTo>
                  <a:lnTo>
                    <a:pt x="96" y="80"/>
                  </a:lnTo>
                  <a:lnTo>
                    <a:pt x="88" y="82"/>
                  </a:lnTo>
                  <a:lnTo>
                    <a:pt x="66" y="78"/>
                  </a:lnTo>
                  <a:lnTo>
                    <a:pt x="76" y="86"/>
                  </a:lnTo>
                  <a:lnTo>
                    <a:pt x="76" y="94"/>
                  </a:lnTo>
                  <a:lnTo>
                    <a:pt x="78" y="104"/>
                  </a:lnTo>
                  <a:lnTo>
                    <a:pt x="78" y="110"/>
                  </a:lnTo>
                  <a:lnTo>
                    <a:pt x="60" y="110"/>
                  </a:lnTo>
                  <a:lnTo>
                    <a:pt x="58" y="134"/>
                  </a:lnTo>
                  <a:lnTo>
                    <a:pt x="56" y="142"/>
                  </a:lnTo>
                  <a:lnTo>
                    <a:pt x="42" y="140"/>
                  </a:lnTo>
                  <a:lnTo>
                    <a:pt x="38" y="144"/>
                  </a:lnTo>
                  <a:lnTo>
                    <a:pt x="30" y="148"/>
                  </a:lnTo>
                  <a:lnTo>
                    <a:pt x="28" y="150"/>
                  </a:lnTo>
                  <a:lnTo>
                    <a:pt x="28" y="152"/>
                  </a:lnTo>
                  <a:lnTo>
                    <a:pt x="30" y="156"/>
                  </a:lnTo>
                  <a:lnTo>
                    <a:pt x="30" y="164"/>
                  </a:lnTo>
                  <a:lnTo>
                    <a:pt x="30" y="174"/>
                  </a:lnTo>
                  <a:lnTo>
                    <a:pt x="20" y="174"/>
                  </a:lnTo>
                  <a:lnTo>
                    <a:pt x="14" y="172"/>
                  </a:lnTo>
                  <a:lnTo>
                    <a:pt x="12" y="170"/>
                  </a:lnTo>
                  <a:lnTo>
                    <a:pt x="8" y="166"/>
                  </a:lnTo>
                  <a:lnTo>
                    <a:pt x="2" y="164"/>
                  </a:lnTo>
                  <a:lnTo>
                    <a:pt x="0" y="162"/>
                  </a:lnTo>
                  <a:lnTo>
                    <a:pt x="10" y="180"/>
                  </a:lnTo>
                  <a:lnTo>
                    <a:pt x="12" y="186"/>
                  </a:lnTo>
                  <a:lnTo>
                    <a:pt x="18" y="192"/>
                  </a:lnTo>
                  <a:lnTo>
                    <a:pt x="22" y="194"/>
                  </a:lnTo>
                  <a:lnTo>
                    <a:pt x="22" y="202"/>
                  </a:lnTo>
                  <a:lnTo>
                    <a:pt x="28" y="204"/>
                  </a:lnTo>
                  <a:lnTo>
                    <a:pt x="26" y="208"/>
                  </a:lnTo>
                  <a:lnTo>
                    <a:pt x="28" y="210"/>
                  </a:lnTo>
                  <a:lnTo>
                    <a:pt x="32" y="212"/>
                  </a:lnTo>
                  <a:lnTo>
                    <a:pt x="40" y="222"/>
                  </a:lnTo>
                  <a:lnTo>
                    <a:pt x="46" y="228"/>
                  </a:lnTo>
                  <a:lnTo>
                    <a:pt x="50" y="232"/>
                  </a:lnTo>
                  <a:lnTo>
                    <a:pt x="54" y="234"/>
                  </a:lnTo>
                  <a:lnTo>
                    <a:pt x="54" y="240"/>
                  </a:lnTo>
                  <a:lnTo>
                    <a:pt x="52" y="244"/>
                  </a:lnTo>
                  <a:lnTo>
                    <a:pt x="52" y="246"/>
                  </a:lnTo>
                  <a:lnTo>
                    <a:pt x="46" y="248"/>
                  </a:lnTo>
                  <a:lnTo>
                    <a:pt x="42" y="252"/>
                  </a:lnTo>
                  <a:lnTo>
                    <a:pt x="40" y="264"/>
                  </a:lnTo>
                  <a:lnTo>
                    <a:pt x="42" y="264"/>
                  </a:lnTo>
                  <a:lnTo>
                    <a:pt x="46" y="264"/>
                  </a:lnTo>
                  <a:lnTo>
                    <a:pt x="54" y="262"/>
                  </a:lnTo>
                  <a:lnTo>
                    <a:pt x="56" y="258"/>
                  </a:lnTo>
                  <a:lnTo>
                    <a:pt x="58" y="256"/>
                  </a:lnTo>
                  <a:lnTo>
                    <a:pt x="60" y="256"/>
                  </a:lnTo>
                  <a:lnTo>
                    <a:pt x="60" y="258"/>
                  </a:lnTo>
                  <a:lnTo>
                    <a:pt x="60" y="262"/>
                  </a:lnTo>
                  <a:lnTo>
                    <a:pt x="62" y="264"/>
                  </a:lnTo>
                  <a:lnTo>
                    <a:pt x="66" y="268"/>
                  </a:lnTo>
                  <a:lnTo>
                    <a:pt x="72" y="274"/>
                  </a:lnTo>
                  <a:lnTo>
                    <a:pt x="72" y="278"/>
                  </a:lnTo>
                  <a:lnTo>
                    <a:pt x="72" y="282"/>
                  </a:lnTo>
                  <a:lnTo>
                    <a:pt x="74" y="284"/>
                  </a:lnTo>
                  <a:lnTo>
                    <a:pt x="78" y="286"/>
                  </a:lnTo>
                  <a:lnTo>
                    <a:pt x="82" y="286"/>
                  </a:lnTo>
                  <a:lnTo>
                    <a:pt x="84" y="286"/>
                  </a:lnTo>
                  <a:lnTo>
                    <a:pt x="86" y="286"/>
                  </a:lnTo>
                  <a:lnTo>
                    <a:pt x="88" y="282"/>
                  </a:lnTo>
                  <a:lnTo>
                    <a:pt x="88" y="278"/>
                  </a:lnTo>
                  <a:lnTo>
                    <a:pt x="92" y="276"/>
                  </a:lnTo>
                  <a:lnTo>
                    <a:pt x="94" y="278"/>
                  </a:lnTo>
                  <a:lnTo>
                    <a:pt x="96" y="280"/>
                  </a:lnTo>
                  <a:lnTo>
                    <a:pt x="98" y="284"/>
                  </a:lnTo>
                  <a:lnTo>
                    <a:pt x="102" y="286"/>
                  </a:lnTo>
                  <a:lnTo>
                    <a:pt x="104" y="286"/>
                  </a:lnTo>
                  <a:lnTo>
                    <a:pt x="108" y="286"/>
                  </a:lnTo>
                  <a:lnTo>
                    <a:pt x="116" y="282"/>
                  </a:lnTo>
                  <a:lnTo>
                    <a:pt x="124" y="276"/>
                  </a:lnTo>
                  <a:lnTo>
                    <a:pt x="134" y="278"/>
                  </a:lnTo>
                  <a:lnTo>
                    <a:pt x="150" y="278"/>
                  </a:lnTo>
                  <a:lnTo>
                    <a:pt x="154" y="278"/>
                  </a:lnTo>
                  <a:lnTo>
                    <a:pt x="158" y="276"/>
                  </a:lnTo>
                  <a:lnTo>
                    <a:pt x="160" y="276"/>
                  </a:lnTo>
                  <a:lnTo>
                    <a:pt x="164" y="278"/>
                  </a:lnTo>
                  <a:lnTo>
                    <a:pt x="166" y="280"/>
                  </a:lnTo>
                  <a:lnTo>
                    <a:pt x="168" y="280"/>
                  </a:lnTo>
                  <a:lnTo>
                    <a:pt x="170" y="276"/>
                  </a:lnTo>
                  <a:lnTo>
                    <a:pt x="176" y="274"/>
                  </a:lnTo>
                  <a:lnTo>
                    <a:pt x="176" y="276"/>
                  </a:lnTo>
                  <a:lnTo>
                    <a:pt x="178" y="278"/>
                  </a:lnTo>
                  <a:lnTo>
                    <a:pt x="182" y="282"/>
                  </a:lnTo>
                  <a:lnTo>
                    <a:pt x="184" y="282"/>
                  </a:lnTo>
                  <a:lnTo>
                    <a:pt x="188" y="282"/>
                  </a:lnTo>
                  <a:lnTo>
                    <a:pt x="196" y="280"/>
                  </a:lnTo>
                  <a:lnTo>
                    <a:pt x="206" y="282"/>
                  </a:lnTo>
                  <a:lnTo>
                    <a:pt x="208" y="282"/>
                  </a:lnTo>
                  <a:lnTo>
                    <a:pt x="210" y="284"/>
                  </a:lnTo>
                  <a:lnTo>
                    <a:pt x="208" y="296"/>
                  </a:lnTo>
                  <a:lnTo>
                    <a:pt x="206" y="298"/>
                  </a:lnTo>
                  <a:lnTo>
                    <a:pt x="204" y="300"/>
                  </a:lnTo>
                  <a:lnTo>
                    <a:pt x="198" y="298"/>
                  </a:lnTo>
                  <a:lnTo>
                    <a:pt x="194" y="298"/>
                  </a:lnTo>
                  <a:lnTo>
                    <a:pt x="190" y="300"/>
                  </a:lnTo>
                  <a:lnTo>
                    <a:pt x="190" y="302"/>
                  </a:lnTo>
                  <a:lnTo>
                    <a:pt x="190" y="306"/>
                  </a:lnTo>
                  <a:lnTo>
                    <a:pt x="190" y="308"/>
                  </a:lnTo>
                  <a:lnTo>
                    <a:pt x="188" y="310"/>
                  </a:lnTo>
                  <a:lnTo>
                    <a:pt x="178" y="304"/>
                  </a:lnTo>
                  <a:lnTo>
                    <a:pt x="176" y="300"/>
                  </a:lnTo>
                  <a:lnTo>
                    <a:pt x="174" y="298"/>
                  </a:lnTo>
                  <a:lnTo>
                    <a:pt x="172" y="298"/>
                  </a:lnTo>
                  <a:lnTo>
                    <a:pt x="166" y="298"/>
                  </a:lnTo>
                  <a:lnTo>
                    <a:pt x="162" y="296"/>
                  </a:lnTo>
                  <a:lnTo>
                    <a:pt x="156" y="294"/>
                  </a:lnTo>
                  <a:lnTo>
                    <a:pt x="148" y="292"/>
                  </a:lnTo>
                  <a:lnTo>
                    <a:pt x="148" y="290"/>
                  </a:lnTo>
                  <a:lnTo>
                    <a:pt x="146" y="288"/>
                  </a:lnTo>
                  <a:lnTo>
                    <a:pt x="144" y="286"/>
                  </a:lnTo>
                  <a:lnTo>
                    <a:pt x="126" y="284"/>
                  </a:lnTo>
                  <a:lnTo>
                    <a:pt x="120" y="288"/>
                  </a:lnTo>
                  <a:lnTo>
                    <a:pt x="116" y="292"/>
                  </a:lnTo>
                  <a:lnTo>
                    <a:pt x="110" y="298"/>
                  </a:lnTo>
                  <a:lnTo>
                    <a:pt x="104" y="296"/>
                  </a:lnTo>
                  <a:lnTo>
                    <a:pt x="98" y="294"/>
                  </a:lnTo>
                  <a:lnTo>
                    <a:pt x="96" y="292"/>
                  </a:lnTo>
                  <a:lnTo>
                    <a:pt x="94" y="290"/>
                  </a:lnTo>
                  <a:lnTo>
                    <a:pt x="94" y="294"/>
                  </a:lnTo>
                  <a:lnTo>
                    <a:pt x="92" y="298"/>
                  </a:lnTo>
                  <a:lnTo>
                    <a:pt x="92" y="304"/>
                  </a:lnTo>
                  <a:lnTo>
                    <a:pt x="90" y="306"/>
                  </a:lnTo>
                  <a:lnTo>
                    <a:pt x="90" y="308"/>
                  </a:lnTo>
                  <a:lnTo>
                    <a:pt x="86" y="308"/>
                  </a:lnTo>
                  <a:lnTo>
                    <a:pt x="82" y="310"/>
                  </a:lnTo>
                  <a:lnTo>
                    <a:pt x="78" y="310"/>
                  </a:lnTo>
                  <a:lnTo>
                    <a:pt x="78" y="320"/>
                  </a:lnTo>
                  <a:lnTo>
                    <a:pt x="80" y="324"/>
                  </a:lnTo>
                  <a:lnTo>
                    <a:pt x="84" y="326"/>
                  </a:lnTo>
                  <a:lnTo>
                    <a:pt x="86" y="332"/>
                  </a:lnTo>
                  <a:lnTo>
                    <a:pt x="88" y="336"/>
                  </a:lnTo>
                  <a:lnTo>
                    <a:pt x="88" y="342"/>
                  </a:lnTo>
                  <a:lnTo>
                    <a:pt x="90" y="344"/>
                  </a:lnTo>
                  <a:lnTo>
                    <a:pt x="92" y="344"/>
                  </a:lnTo>
                  <a:lnTo>
                    <a:pt x="100" y="344"/>
                  </a:lnTo>
                  <a:lnTo>
                    <a:pt x="102" y="344"/>
                  </a:lnTo>
                  <a:lnTo>
                    <a:pt x="106" y="346"/>
                  </a:lnTo>
                  <a:lnTo>
                    <a:pt x="110" y="356"/>
                  </a:lnTo>
                  <a:lnTo>
                    <a:pt x="110" y="368"/>
                  </a:lnTo>
                  <a:lnTo>
                    <a:pt x="110" y="374"/>
                  </a:lnTo>
                  <a:lnTo>
                    <a:pt x="110" y="380"/>
                  </a:lnTo>
                  <a:lnTo>
                    <a:pt x="106" y="384"/>
                  </a:lnTo>
                  <a:lnTo>
                    <a:pt x="104" y="388"/>
                  </a:lnTo>
                  <a:lnTo>
                    <a:pt x="104" y="390"/>
                  </a:lnTo>
                  <a:lnTo>
                    <a:pt x="106" y="390"/>
                  </a:lnTo>
                  <a:lnTo>
                    <a:pt x="110" y="392"/>
                  </a:lnTo>
                  <a:lnTo>
                    <a:pt x="114" y="398"/>
                  </a:lnTo>
                  <a:lnTo>
                    <a:pt x="118" y="406"/>
                  </a:lnTo>
                  <a:lnTo>
                    <a:pt x="116" y="410"/>
                  </a:lnTo>
                  <a:lnTo>
                    <a:pt x="116" y="412"/>
                  </a:lnTo>
                  <a:lnTo>
                    <a:pt x="118" y="414"/>
                  </a:lnTo>
                  <a:lnTo>
                    <a:pt x="124" y="414"/>
                  </a:lnTo>
                  <a:lnTo>
                    <a:pt x="130" y="414"/>
                  </a:lnTo>
                  <a:lnTo>
                    <a:pt x="134" y="410"/>
                  </a:lnTo>
                  <a:lnTo>
                    <a:pt x="134" y="402"/>
                  </a:lnTo>
                  <a:lnTo>
                    <a:pt x="136" y="396"/>
                  </a:lnTo>
                  <a:lnTo>
                    <a:pt x="138" y="394"/>
                  </a:lnTo>
                  <a:lnTo>
                    <a:pt x="140" y="392"/>
                  </a:lnTo>
                  <a:lnTo>
                    <a:pt x="144" y="392"/>
                  </a:lnTo>
                  <a:lnTo>
                    <a:pt x="144" y="396"/>
                  </a:lnTo>
                  <a:lnTo>
                    <a:pt x="144" y="398"/>
                  </a:lnTo>
                  <a:lnTo>
                    <a:pt x="146" y="398"/>
                  </a:lnTo>
                  <a:lnTo>
                    <a:pt x="150" y="400"/>
                  </a:lnTo>
                  <a:lnTo>
                    <a:pt x="152" y="400"/>
                  </a:lnTo>
                  <a:lnTo>
                    <a:pt x="154" y="402"/>
                  </a:lnTo>
                  <a:lnTo>
                    <a:pt x="158" y="414"/>
                  </a:lnTo>
                  <a:lnTo>
                    <a:pt x="158" y="422"/>
                  </a:lnTo>
                  <a:lnTo>
                    <a:pt x="158" y="426"/>
                  </a:lnTo>
                  <a:lnTo>
                    <a:pt x="160" y="428"/>
                  </a:lnTo>
                  <a:lnTo>
                    <a:pt x="168" y="432"/>
                  </a:lnTo>
                  <a:lnTo>
                    <a:pt x="168" y="430"/>
                  </a:lnTo>
                  <a:lnTo>
                    <a:pt x="168" y="426"/>
                  </a:lnTo>
                  <a:lnTo>
                    <a:pt x="166" y="418"/>
                  </a:lnTo>
                  <a:lnTo>
                    <a:pt x="168" y="414"/>
                  </a:lnTo>
                  <a:lnTo>
                    <a:pt x="170" y="410"/>
                  </a:lnTo>
                  <a:lnTo>
                    <a:pt x="172" y="408"/>
                  </a:lnTo>
                  <a:lnTo>
                    <a:pt x="176" y="406"/>
                  </a:lnTo>
                  <a:lnTo>
                    <a:pt x="182" y="404"/>
                  </a:lnTo>
                  <a:lnTo>
                    <a:pt x="184" y="402"/>
                  </a:lnTo>
                  <a:lnTo>
                    <a:pt x="184" y="404"/>
                  </a:lnTo>
                  <a:lnTo>
                    <a:pt x="182" y="408"/>
                  </a:lnTo>
                  <a:lnTo>
                    <a:pt x="182" y="412"/>
                  </a:lnTo>
                  <a:lnTo>
                    <a:pt x="184" y="416"/>
                  </a:lnTo>
                  <a:lnTo>
                    <a:pt x="192" y="422"/>
                  </a:lnTo>
                  <a:lnTo>
                    <a:pt x="196" y="424"/>
                  </a:lnTo>
                  <a:lnTo>
                    <a:pt x="204" y="428"/>
                  </a:lnTo>
                  <a:lnTo>
                    <a:pt x="208" y="434"/>
                  </a:lnTo>
                  <a:lnTo>
                    <a:pt x="210" y="434"/>
                  </a:lnTo>
                  <a:lnTo>
                    <a:pt x="212" y="434"/>
                  </a:lnTo>
                  <a:lnTo>
                    <a:pt x="214" y="432"/>
                  </a:lnTo>
                  <a:lnTo>
                    <a:pt x="214" y="428"/>
                  </a:lnTo>
                  <a:lnTo>
                    <a:pt x="214" y="424"/>
                  </a:lnTo>
                  <a:lnTo>
                    <a:pt x="210" y="416"/>
                  </a:lnTo>
                  <a:lnTo>
                    <a:pt x="204" y="400"/>
                  </a:lnTo>
                  <a:lnTo>
                    <a:pt x="198" y="390"/>
                  </a:lnTo>
                  <a:lnTo>
                    <a:pt x="194" y="384"/>
                  </a:lnTo>
                  <a:lnTo>
                    <a:pt x="194" y="378"/>
                  </a:lnTo>
                  <a:lnTo>
                    <a:pt x="194" y="372"/>
                  </a:lnTo>
                  <a:lnTo>
                    <a:pt x="192" y="368"/>
                  </a:lnTo>
                  <a:lnTo>
                    <a:pt x="184" y="358"/>
                  </a:lnTo>
                  <a:lnTo>
                    <a:pt x="182" y="354"/>
                  </a:lnTo>
                  <a:lnTo>
                    <a:pt x="180" y="352"/>
                  </a:lnTo>
                  <a:lnTo>
                    <a:pt x="180" y="348"/>
                  </a:lnTo>
                  <a:lnTo>
                    <a:pt x="184" y="342"/>
                  </a:lnTo>
                  <a:lnTo>
                    <a:pt x="186" y="340"/>
                  </a:lnTo>
                  <a:lnTo>
                    <a:pt x="194" y="346"/>
                  </a:lnTo>
                  <a:lnTo>
                    <a:pt x="200" y="348"/>
                  </a:lnTo>
                  <a:lnTo>
                    <a:pt x="204" y="352"/>
                  </a:lnTo>
                  <a:lnTo>
                    <a:pt x="206" y="354"/>
                  </a:lnTo>
                  <a:lnTo>
                    <a:pt x="204" y="360"/>
                  </a:lnTo>
                  <a:lnTo>
                    <a:pt x="204" y="362"/>
                  </a:lnTo>
                  <a:lnTo>
                    <a:pt x="206" y="366"/>
                  </a:lnTo>
                  <a:lnTo>
                    <a:pt x="210" y="370"/>
                  </a:lnTo>
                  <a:lnTo>
                    <a:pt x="220" y="362"/>
                  </a:lnTo>
                  <a:lnTo>
                    <a:pt x="226" y="360"/>
                  </a:lnTo>
                  <a:lnTo>
                    <a:pt x="226" y="364"/>
                  </a:lnTo>
                  <a:lnTo>
                    <a:pt x="234" y="358"/>
                  </a:lnTo>
                  <a:lnTo>
                    <a:pt x="236" y="348"/>
                  </a:lnTo>
                  <a:lnTo>
                    <a:pt x="234" y="344"/>
                  </a:lnTo>
                  <a:lnTo>
                    <a:pt x="230" y="338"/>
                  </a:lnTo>
                  <a:lnTo>
                    <a:pt x="222" y="334"/>
                  </a:lnTo>
                  <a:lnTo>
                    <a:pt x="214" y="336"/>
                  </a:lnTo>
                  <a:lnTo>
                    <a:pt x="212" y="334"/>
                  </a:lnTo>
                  <a:lnTo>
                    <a:pt x="210" y="334"/>
                  </a:lnTo>
                  <a:lnTo>
                    <a:pt x="210" y="330"/>
                  </a:lnTo>
                  <a:lnTo>
                    <a:pt x="208" y="322"/>
                  </a:lnTo>
                  <a:lnTo>
                    <a:pt x="208" y="316"/>
                  </a:lnTo>
                  <a:lnTo>
                    <a:pt x="208" y="314"/>
                  </a:lnTo>
                  <a:lnTo>
                    <a:pt x="220" y="310"/>
                  </a:lnTo>
                  <a:lnTo>
                    <a:pt x="226" y="316"/>
                  </a:lnTo>
                  <a:lnTo>
                    <a:pt x="226" y="322"/>
                  </a:lnTo>
                  <a:lnTo>
                    <a:pt x="226" y="328"/>
                  </a:lnTo>
                  <a:lnTo>
                    <a:pt x="228" y="330"/>
                  </a:lnTo>
                  <a:lnTo>
                    <a:pt x="230" y="330"/>
                  </a:lnTo>
                  <a:lnTo>
                    <a:pt x="232" y="326"/>
                  </a:lnTo>
                  <a:lnTo>
                    <a:pt x="234" y="322"/>
                  </a:lnTo>
                  <a:lnTo>
                    <a:pt x="238" y="316"/>
                  </a:lnTo>
                  <a:lnTo>
                    <a:pt x="242" y="316"/>
                  </a:lnTo>
                  <a:lnTo>
                    <a:pt x="246" y="316"/>
                  </a:lnTo>
                  <a:lnTo>
                    <a:pt x="254" y="324"/>
                  </a:lnTo>
                  <a:lnTo>
                    <a:pt x="256" y="320"/>
                  </a:lnTo>
                  <a:lnTo>
                    <a:pt x="258" y="316"/>
                  </a:lnTo>
                  <a:lnTo>
                    <a:pt x="258" y="306"/>
                  </a:lnTo>
                  <a:lnTo>
                    <a:pt x="260" y="296"/>
                  </a:lnTo>
                  <a:lnTo>
                    <a:pt x="258" y="290"/>
                  </a:lnTo>
                  <a:lnTo>
                    <a:pt x="258" y="286"/>
                  </a:lnTo>
                  <a:lnTo>
                    <a:pt x="256" y="284"/>
                  </a:lnTo>
                  <a:lnTo>
                    <a:pt x="250" y="280"/>
                  </a:lnTo>
                  <a:lnTo>
                    <a:pt x="246" y="276"/>
                  </a:lnTo>
                  <a:lnTo>
                    <a:pt x="236" y="272"/>
                  </a:lnTo>
                  <a:lnTo>
                    <a:pt x="230" y="270"/>
                  </a:lnTo>
                  <a:lnTo>
                    <a:pt x="222" y="264"/>
                  </a:lnTo>
                  <a:lnTo>
                    <a:pt x="214" y="256"/>
                  </a:lnTo>
                  <a:lnTo>
                    <a:pt x="212" y="254"/>
                  </a:lnTo>
                  <a:lnTo>
                    <a:pt x="202" y="252"/>
                  </a:lnTo>
                  <a:lnTo>
                    <a:pt x="202" y="248"/>
                  </a:lnTo>
                  <a:lnTo>
                    <a:pt x="210" y="244"/>
                  </a:lnTo>
                  <a:lnTo>
                    <a:pt x="214" y="246"/>
                  </a:lnTo>
                  <a:lnTo>
                    <a:pt x="222" y="252"/>
                  </a:lnTo>
                  <a:lnTo>
                    <a:pt x="232" y="260"/>
                  </a:lnTo>
                  <a:lnTo>
                    <a:pt x="234" y="264"/>
                  </a:lnTo>
                  <a:lnTo>
                    <a:pt x="238" y="268"/>
                  </a:lnTo>
                  <a:lnTo>
                    <a:pt x="244" y="270"/>
                  </a:lnTo>
                  <a:lnTo>
                    <a:pt x="250" y="270"/>
                  </a:lnTo>
                  <a:lnTo>
                    <a:pt x="256" y="270"/>
                  </a:lnTo>
                  <a:lnTo>
                    <a:pt x="262" y="280"/>
                  </a:lnTo>
                  <a:lnTo>
                    <a:pt x="266" y="282"/>
                  </a:lnTo>
                  <a:lnTo>
                    <a:pt x="270" y="282"/>
                  </a:lnTo>
                  <a:lnTo>
                    <a:pt x="272" y="280"/>
                  </a:lnTo>
                  <a:lnTo>
                    <a:pt x="268" y="272"/>
                  </a:lnTo>
                  <a:lnTo>
                    <a:pt x="262" y="266"/>
                  </a:lnTo>
                  <a:lnTo>
                    <a:pt x="256" y="260"/>
                  </a:lnTo>
                  <a:lnTo>
                    <a:pt x="252" y="254"/>
                  </a:lnTo>
                  <a:lnTo>
                    <a:pt x="248" y="250"/>
                  </a:lnTo>
                  <a:lnTo>
                    <a:pt x="244" y="246"/>
                  </a:lnTo>
                  <a:lnTo>
                    <a:pt x="238" y="246"/>
                  </a:lnTo>
                  <a:lnTo>
                    <a:pt x="234" y="244"/>
                  </a:lnTo>
                  <a:lnTo>
                    <a:pt x="230" y="240"/>
                  </a:lnTo>
                  <a:lnTo>
                    <a:pt x="222" y="234"/>
                  </a:lnTo>
                  <a:lnTo>
                    <a:pt x="220" y="232"/>
                  </a:lnTo>
                  <a:lnTo>
                    <a:pt x="216" y="228"/>
                  </a:lnTo>
                  <a:lnTo>
                    <a:pt x="208" y="224"/>
                  </a:lnTo>
                  <a:lnTo>
                    <a:pt x="206" y="222"/>
                  </a:lnTo>
                  <a:lnTo>
                    <a:pt x="196" y="220"/>
                  </a:lnTo>
                  <a:lnTo>
                    <a:pt x="188" y="218"/>
                  </a:lnTo>
                  <a:lnTo>
                    <a:pt x="190" y="212"/>
                  </a:lnTo>
                  <a:lnTo>
                    <a:pt x="194" y="206"/>
                  </a:lnTo>
                  <a:lnTo>
                    <a:pt x="196" y="202"/>
                  </a:lnTo>
                  <a:lnTo>
                    <a:pt x="198" y="200"/>
                  </a:lnTo>
                  <a:lnTo>
                    <a:pt x="200" y="200"/>
                  </a:lnTo>
                  <a:lnTo>
                    <a:pt x="204" y="202"/>
                  </a:lnTo>
                  <a:lnTo>
                    <a:pt x="206" y="202"/>
                  </a:lnTo>
                  <a:lnTo>
                    <a:pt x="208" y="206"/>
                  </a:lnTo>
                  <a:lnTo>
                    <a:pt x="214" y="212"/>
                  </a:lnTo>
                  <a:lnTo>
                    <a:pt x="214" y="210"/>
                  </a:lnTo>
                  <a:lnTo>
                    <a:pt x="214" y="204"/>
                  </a:lnTo>
                  <a:lnTo>
                    <a:pt x="212" y="198"/>
                  </a:lnTo>
                  <a:lnTo>
                    <a:pt x="208" y="196"/>
                  </a:lnTo>
                  <a:lnTo>
                    <a:pt x="204" y="192"/>
                  </a:lnTo>
                  <a:lnTo>
                    <a:pt x="202" y="190"/>
                  </a:lnTo>
                  <a:lnTo>
                    <a:pt x="196" y="186"/>
                  </a:lnTo>
                  <a:lnTo>
                    <a:pt x="186" y="176"/>
                  </a:lnTo>
                  <a:lnTo>
                    <a:pt x="180" y="166"/>
                  </a:lnTo>
                  <a:lnTo>
                    <a:pt x="170" y="148"/>
                  </a:lnTo>
                  <a:lnTo>
                    <a:pt x="166" y="142"/>
                  </a:lnTo>
                  <a:lnTo>
                    <a:pt x="164" y="138"/>
                  </a:lnTo>
                  <a:lnTo>
                    <a:pt x="164" y="134"/>
                  </a:lnTo>
                  <a:lnTo>
                    <a:pt x="166" y="126"/>
                  </a:lnTo>
                  <a:lnTo>
                    <a:pt x="166" y="116"/>
                  </a:lnTo>
                  <a:lnTo>
                    <a:pt x="166" y="114"/>
                  </a:lnTo>
                  <a:lnTo>
                    <a:pt x="168" y="112"/>
                  </a:lnTo>
                  <a:lnTo>
                    <a:pt x="172" y="110"/>
                  </a:lnTo>
                  <a:lnTo>
                    <a:pt x="176" y="106"/>
                  </a:lnTo>
                  <a:lnTo>
                    <a:pt x="178" y="102"/>
                  </a:lnTo>
                  <a:lnTo>
                    <a:pt x="182" y="102"/>
                  </a:lnTo>
                  <a:lnTo>
                    <a:pt x="184" y="102"/>
                  </a:lnTo>
                  <a:lnTo>
                    <a:pt x="184" y="104"/>
                  </a:lnTo>
                  <a:lnTo>
                    <a:pt x="186" y="106"/>
                  </a:lnTo>
                  <a:lnTo>
                    <a:pt x="184" y="108"/>
                  </a:lnTo>
                  <a:lnTo>
                    <a:pt x="182" y="110"/>
                  </a:lnTo>
                  <a:lnTo>
                    <a:pt x="180" y="114"/>
                  </a:lnTo>
                  <a:lnTo>
                    <a:pt x="180" y="116"/>
                  </a:lnTo>
                  <a:lnTo>
                    <a:pt x="182" y="118"/>
                  </a:lnTo>
                  <a:lnTo>
                    <a:pt x="186" y="118"/>
                  </a:lnTo>
                  <a:lnTo>
                    <a:pt x="192" y="122"/>
                  </a:lnTo>
                  <a:lnTo>
                    <a:pt x="198" y="126"/>
                  </a:lnTo>
                  <a:lnTo>
                    <a:pt x="200" y="126"/>
                  </a:lnTo>
                  <a:lnTo>
                    <a:pt x="204" y="128"/>
                  </a:lnTo>
                  <a:lnTo>
                    <a:pt x="208" y="130"/>
                  </a:lnTo>
                  <a:lnTo>
                    <a:pt x="210" y="134"/>
                  </a:lnTo>
                  <a:lnTo>
                    <a:pt x="210" y="142"/>
                  </a:lnTo>
                  <a:lnTo>
                    <a:pt x="212" y="148"/>
                  </a:lnTo>
                  <a:lnTo>
                    <a:pt x="214" y="152"/>
                  </a:lnTo>
                  <a:lnTo>
                    <a:pt x="218" y="154"/>
                  </a:lnTo>
                  <a:lnTo>
                    <a:pt x="226" y="154"/>
                  </a:lnTo>
                  <a:lnTo>
                    <a:pt x="232" y="154"/>
                  </a:lnTo>
                  <a:lnTo>
                    <a:pt x="234" y="154"/>
                  </a:lnTo>
                  <a:lnTo>
                    <a:pt x="236" y="154"/>
                  </a:lnTo>
                  <a:lnTo>
                    <a:pt x="234" y="150"/>
                  </a:lnTo>
                  <a:lnTo>
                    <a:pt x="232" y="148"/>
                  </a:lnTo>
                  <a:lnTo>
                    <a:pt x="228" y="146"/>
                  </a:lnTo>
                  <a:lnTo>
                    <a:pt x="226" y="142"/>
                  </a:lnTo>
                  <a:lnTo>
                    <a:pt x="222" y="142"/>
                  </a:lnTo>
                  <a:lnTo>
                    <a:pt x="220" y="140"/>
                  </a:lnTo>
                  <a:lnTo>
                    <a:pt x="220" y="136"/>
                  </a:lnTo>
                  <a:lnTo>
                    <a:pt x="222" y="126"/>
                  </a:lnTo>
                  <a:lnTo>
                    <a:pt x="234" y="130"/>
                  </a:lnTo>
                  <a:lnTo>
                    <a:pt x="238" y="136"/>
                  </a:lnTo>
                  <a:lnTo>
                    <a:pt x="242" y="146"/>
                  </a:lnTo>
                  <a:lnTo>
                    <a:pt x="250" y="150"/>
                  </a:lnTo>
                  <a:lnTo>
                    <a:pt x="250" y="136"/>
                  </a:lnTo>
                  <a:lnTo>
                    <a:pt x="246" y="128"/>
                  </a:lnTo>
                  <a:lnTo>
                    <a:pt x="242" y="126"/>
                  </a:lnTo>
                  <a:lnTo>
                    <a:pt x="238" y="122"/>
                  </a:lnTo>
                  <a:lnTo>
                    <a:pt x="240" y="118"/>
                  </a:lnTo>
                  <a:lnTo>
                    <a:pt x="244" y="116"/>
                  </a:lnTo>
                  <a:lnTo>
                    <a:pt x="250" y="122"/>
                  </a:lnTo>
                  <a:lnTo>
                    <a:pt x="256" y="128"/>
                  </a:lnTo>
                  <a:lnTo>
                    <a:pt x="260" y="132"/>
                  </a:lnTo>
                  <a:lnTo>
                    <a:pt x="264" y="126"/>
                  </a:lnTo>
                  <a:lnTo>
                    <a:pt x="256" y="114"/>
                  </a:lnTo>
                  <a:lnTo>
                    <a:pt x="244" y="106"/>
                  </a:lnTo>
                  <a:lnTo>
                    <a:pt x="236" y="96"/>
                  </a:lnTo>
                  <a:lnTo>
                    <a:pt x="232" y="92"/>
                  </a:lnTo>
                  <a:lnTo>
                    <a:pt x="232" y="84"/>
                  </a:lnTo>
                  <a:lnTo>
                    <a:pt x="240" y="84"/>
                  </a:lnTo>
                  <a:lnTo>
                    <a:pt x="246" y="88"/>
                  </a:lnTo>
                  <a:lnTo>
                    <a:pt x="254" y="86"/>
                  </a:lnTo>
                  <a:lnTo>
                    <a:pt x="262" y="80"/>
                  </a:lnTo>
                  <a:lnTo>
                    <a:pt x="260" y="76"/>
                  </a:lnTo>
                  <a:lnTo>
                    <a:pt x="260" y="74"/>
                  </a:lnTo>
                  <a:lnTo>
                    <a:pt x="262" y="70"/>
                  </a:lnTo>
                  <a:lnTo>
                    <a:pt x="274" y="66"/>
                  </a:lnTo>
                  <a:lnTo>
                    <a:pt x="280" y="70"/>
                  </a:lnTo>
                  <a:lnTo>
                    <a:pt x="288" y="74"/>
                  </a:lnTo>
                  <a:lnTo>
                    <a:pt x="298" y="84"/>
                  </a:lnTo>
                  <a:lnTo>
                    <a:pt x="302" y="82"/>
                  </a:lnTo>
                  <a:lnTo>
                    <a:pt x="302" y="74"/>
                  </a:lnTo>
                  <a:lnTo>
                    <a:pt x="310" y="68"/>
                  </a:lnTo>
                  <a:lnTo>
                    <a:pt x="310" y="48"/>
                  </a:lnTo>
                  <a:lnTo>
                    <a:pt x="318" y="44"/>
                  </a:lnTo>
                  <a:lnTo>
                    <a:pt x="320" y="38"/>
                  </a:lnTo>
                  <a:lnTo>
                    <a:pt x="328" y="34"/>
                  </a:lnTo>
                  <a:lnTo>
                    <a:pt x="328" y="20"/>
                  </a:lnTo>
                  <a:lnTo>
                    <a:pt x="324" y="12"/>
                  </a:lnTo>
                  <a:lnTo>
                    <a:pt x="320" y="8"/>
                  </a:lnTo>
                  <a:lnTo>
                    <a:pt x="316" y="2"/>
                  </a:lnTo>
                  <a:lnTo>
                    <a:pt x="306" y="0"/>
                  </a:lnTo>
                  <a:lnTo>
                    <a:pt x="302" y="2"/>
                  </a:lnTo>
                  <a:lnTo>
                    <a:pt x="302" y="34"/>
                  </a:lnTo>
                  <a:lnTo>
                    <a:pt x="284" y="36"/>
                  </a:lnTo>
                  <a:lnTo>
                    <a:pt x="278" y="38"/>
                  </a:lnTo>
                  <a:lnTo>
                    <a:pt x="268" y="38"/>
                  </a:lnTo>
                  <a:lnTo>
                    <a:pt x="266" y="22"/>
                  </a:lnTo>
                  <a:lnTo>
                    <a:pt x="254" y="22"/>
                  </a:lnTo>
                  <a:lnTo>
                    <a:pt x="246" y="26"/>
                  </a:lnTo>
                  <a:lnTo>
                    <a:pt x="236" y="26"/>
                  </a:lnTo>
                  <a:lnTo>
                    <a:pt x="228" y="32"/>
                  </a:lnTo>
                  <a:lnTo>
                    <a:pt x="222" y="34"/>
                  </a:lnTo>
                  <a:lnTo>
                    <a:pt x="204" y="32"/>
                  </a:lnTo>
                  <a:lnTo>
                    <a:pt x="202" y="38"/>
                  </a:lnTo>
                  <a:lnTo>
                    <a:pt x="188" y="36"/>
                  </a:lnTo>
                  <a:lnTo>
                    <a:pt x="186" y="34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775" name="Freeform 177"/>
            <p:cNvSpPr>
              <a:spLocks/>
            </p:cNvSpPr>
            <p:nvPr/>
          </p:nvSpPr>
          <p:spPr bwMode="auto">
            <a:xfrm>
              <a:off x="4620" y="3604"/>
              <a:ext cx="38" cy="48"/>
            </a:xfrm>
            <a:custGeom>
              <a:avLst/>
              <a:gdLst>
                <a:gd name="T0" fmla="*/ 219 w 28"/>
                <a:gd name="T1" fmla="*/ 0 h 36"/>
                <a:gd name="T2" fmla="*/ 0 w 28"/>
                <a:gd name="T3" fmla="*/ 65 h 36"/>
                <a:gd name="T4" fmla="*/ 0 w 28"/>
                <a:gd name="T5" fmla="*/ 151 h 36"/>
                <a:gd name="T6" fmla="*/ 48 w 28"/>
                <a:gd name="T7" fmla="*/ 207 h 36"/>
                <a:gd name="T8" fmla="*/ 170 w 28"/>
                <a:gd name="T9" fmla="*/ 320 h 36"/>
                <a:gd name="T10" fmla="*/ 170 w 28"/>
                <a:gd name="T11" fmla="*/ 427 h 36"/>
                <a:gd name="T12" fmla="*/ 170 w 28"/>
                <a:gd name="T13" fmla="*/ 471 h 36"/>
                <a:gd name="T14" fmla="*/ 297 w 28"/>
                <a:gd name="T15" fmla="*/ 491 h 36"/>
                <a:gd name="T16" fmla="*/ 383 w 28"/>
                <a:gd name="T17" fmla="*/ 533 h 36"/>
                <a:gd name="T18" fmla="*/ 475 w 28"/>
                <a:gd name="T19" fmla="*/ 604 h 36"/>
                <a:gd name="T20" fmla="*/ 520 w 28"/>
                <a:gd name="T21" fmla="*/ 635 h 36"/>
                <a:gd name="T22" fmla="*/ 547 w 28"/>
                <a:gd name="T23" fmla="*/ 635 h 36"/>
                <a:gd name="T24" fmla="*/ 597 w 28"/>
                <a:gd name="T25" fmla="*/ 604 h 36"/>
                <a:gd name="T26" fmla="*/ 597 w 28"/>
                <a:gd name="T27" fmla="*/ 533 h 36"/>
                <a:gd name="T28" fmla="*/ 597 w 28"/>
                <a:gd name="T29" fmla="*/ 471 h 36"/>
                <a:gd name="T30" fmla="*/ 425 w 28"/>
                <a:gd name="T31" fmla="*/ 357 h 36"/>
                <a:gd name="T32" fmla="*/ 350 w 28"/>
                <a:gd name="T33" fmla="*/ 172 h 36"/>
                <a:gd name="T34" fmla="*/ 219 w 28"/>
                <a:gd name="T35" fmla="*/ 0 h 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8"/>
                <a:gd name="T55" fmla="*/ 0 h 36"/>
                <a:gd name="T56" fmla="*/ 28 w 28"/>
                <a:gd name="T57" fmla="*/ 36 h 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8" h="36">
                  <a:moveTo>
                    <a:pt x="10" y="0"/>
                  </a:moveTo>
                  <a:lnTo>
                    <a:pt x="0" y="4"/>
                  </a:lnTo>
                  <a:lnTo>
                    <a:pt x="0" y="8"/>
                  </a:lnTo>
                  <a:lnTo>
                    <a:pt x="2" y="12"/>
                  </a:lnTo>
                  <a:lnTo>
                    <a:pt x="8" y="18"/>
                  </a:lnTo>
                  <a:lnTo>
                    <a:pt x="8" y="24"/>
                  </a:lnTo>
                  <a:lnTo>
                    <a:pt x="8" y="26"/>
                  </a:lnTo>
                  <a:lnTo>
                    <a:pt x="14" y="28"/>
                  </a:lnTo>
                  <a:lnTo>
                    <a:pt x="18" y="30"/>
                  </a:lnTo>
                  <a:lnTo>
                    <a:pt x="22" y="34"/>
                  </a:lnTo>
                  <a:lnTo>
                    <a:pt x="24" y="36"/>
                  </a:lnTo>
                  <a:lnTo>
                    <a:pt x="26" y="36"/>
                  </a:lnTo>
                  <a:lnTo>
                    <a:pt x="28" y="34"/>
                  </a:lnTo>
                  <a:lnTo>
                    <a:pt x="28" y="30"/>
                  </a:lnTo>
                  <a:lnTo>
                    <a:pt x="28" y="26"/>
                  </a:lnTo>
                  <a:lnTo>
                    <a:pt x="20" y="20"/>
                  </a:lnTo>
                  <a:lnTo>
                    <a:pt x="16" y="10"/>
                  </a:lnTo>
                  <a:lnTo>
                    <a:pt x="10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776" name="Freeform 178"/>
            <p:cNvSpPr>
              <a:spLocks/>
            </p:cNvSpPr>
            <p:nvPr/>
          </p:nvSpPr>
          <p:spPr bwMode="auto">
            <a:xfrm>
              <a:off x="4620" y="3604"/>
              <a:ext cx="38" cy="48"/>
            </a:xfrm>
            <a:custGeom>
              <a:avLst/>
              <a:gdLst>
                <a:gd name="T0" fmla="*/ 219 w 28"/>
                <a:gd name="T1" fmla="*/ 0 h 36"/>
                <a:gd name="T2" fmla="*/ 0 w 28"/>
                <a:gd name="T3" fmla="*/ 65 h 36"/>
                <a:gd name="T4" fmla="*/ 0 w 28"/>
                <a:gd name="T5" fmla="*/ 151 h 36"/>
                <a:gd name="T6" fmla="*/ 48 w 28"/>
                <a:gd name="T7" fmla="*/ 207 h 36"/>
                <a:gd name="T8" fmla="*/ 170 w 28"/>
                <a:gd name="T9" fmla="*/ 320 h 36"/>
                <a:gd name="T10" fmla="*/ 170 w 28"/>
                <a:gd name="T11" fmla="*/ 427 h 36"/>
                <a:gd name="T12" fmla="*/ 170 w 28"/>
                <a:gd name="T13" fmla="*/ 471 h 36"/>
                <a:gd name="T14" fmla="*/ 297 w 28"/>
                <a:gd name="T15" fmla="*/ 491 h 36"/>
                <a:gd name="T16" fmla="*/ 383 w 28"/>
                <a:gd name="T17" fmla="*/ 533 h 36"/>
                <a:gd name="T18" fmla="*/ 475 w 28"/>
                <a:gd name="T19" fmla="*/ 604 h 36"/>
                <a:gd name="T20" fmla="*/ 520 w 28"/>
                <a:gd name="T21" fmla="*/ 635 h 36"/>
                <a:gd name="T22" fmla="*/ 547 w 28"/>
                <a:gd name="T23" fmla="*/ 635 h 36"/>
                <a:gd name="T24" fmla="*/ 597 w 28"/>
                <a:gd name="T25" fmla="*/ 604 h 36"/>
                <a:gd name="T26" fmla="*/ 597 w 28"/>
                <a:gd name="T27" fmla="*/ 533 h 36"/>
                <a:gd name="T28" fmla="*/ 597 w 28"/>
                <a:gd name="T29" fmla="*/ 471 h 36"/>
                <a:gd name="T30" fmla="*/ 425 w 28"/>
                <a:gd name="T31" fmla="*/ 357 h 36"/>
                <a:gd name="T32" fmla="*/ 350 w 28"/>
                <a:gd name="T33" fmla="*/ 172 h 36"/>
                <a:gd name="T34" fmla="*/ 219 w 28"/>
                <a:gd name="T35" fmla="*/ 0 h 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8"/>
                <a:gd name="T55" fmla="*/ 0 h 36"/>
                <a:gd name="T56" fmla="*/ 28 w 28"/>
                <a:gd name="T57" fmla="*/ 36 h 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8" h="36">
                  <a:moveTo>
                    <a:pt x="10" y="0"/>
                  </a:moveTo>
                  <a:lnTo>
                    <a:pt x="0" y="4"/>
                  </a:lnTo>
                  <a:lnTo>
                    <a:pt x="0" y="8"/>
                  </a:lnTo>
                  <a:lnTo>
                    <a:pt x="2" y="12"/>
                  </a:lnTo>
                  <a:lnTo>
                    <a:pt x="8" y="18"/>
                  </a:lnTo>
                  <a:lnTo>
                    <a:pt x="8" y="24"/>
                  </a:lnTo>
                  <a:lnTo>
                    <a:pt x="8" y="26"/>
                  </a:lnTo>
                  <a:lnTo>
                    <a:pt x="14" y="28"/>
                  </a:lnTo>
                  <a:lnTo>
                    <a:pt x="18" y="30"/>
                  </a:lnTo>
                  <a:lnTo>
                    <a:pt x="22" y="34"/>
                  </a:lnTo>
                  <a:lnTo>
                    <a:pt x="24" y="36"/>
                  </a:lnTo>
                  <a:lnTo>
                    <a:pt x="26" y="36"/>
                  </a:lnTo>
                  <a:lnTo>
                    <a:pt x="28" y="34"/>
                  </a:lnTo>
                  <a:lnTo>
                    <a:pt x="28" y="30"/>
                  </a:lnTo>
                  <a:lnTo>
                    <a:pt x="28" y="26"/>
                  </a:lnTo>
                  <a:lnTo>
                    <a:pt x="20" y="20"/>
                  </a:lnTo>
                  <a:lnTo>
                    <a:pt x="16" y="10"/>
                  </a:lnTo>
                  <a:lnTo>
                    <a:pt x="10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777" name="Freeform 179"/>
            <p:cNvSpPr>
              <a:spLocks/>
            </p:cNvSpPr>
            <p:nvPr/>
          </p:nvSpPr>
          <p:spPr bwMode="auto">
            <a:xfrm>
              <a:off x="4679" y="3738"/>
              <a:ext cx="43" cy="48"/>
            </a:xfrm>
            <a:custGeom>
              <a:avLst/>
              <a:gdLst>
                <a:gd name="T0" fmla="*/ 238 w 32"/>
                <a:gd name="T1" fmla="*/ 65 h 36"/>
                <a:gd name="T2" fmla="*/ 238 w 32"/>
                <a:gd name="T3" fmla="*/ 172 h 36"/>
                <a:gd name="T4" fmla="*/ 183 w 32"/>
                <a:gd name="T5" fmla="*/ 249 h 36"/>
                <a:gd name="T6" fmla="*/ 156 w 32"/>
                <a:gd name="T7" fmla="*/ 249 h 36"/>
                <a:gd name="T8" fmla="*/ 73 w 32"/>
                <a:gd name="T9" fmla="*/ 276 h 36"/>
                <a:gd name="T10" fmla="*/ 0 w 32"/>
                <a:gd name="T11" fmla="*/ 320 h 36"/>
                <a:gd name="T12" fmla="*/ 40 w 32"/>
                <a:gd name="T13" fmla="*/ 427 h 36"/>
                <a:gd name="T14" fmla="*/ 40 w 32"/>
                <a:gd name="T15" fmla="*/ 491 h 36"/>
                <a:gd name="T16" fmla="*/ 73 w 32"/>
                <a:gd name="T17" fmla="*/ 491 h 36"/>
                <a:gd name="T18" fmla="*/ 156 w 32"/>
                <a:gd name="T19" fmla="*/ 569 h 36"/>
                <a:gd name="T20" fmla="*/ 183 w 32"/>
                <a:gd name="T21" fmla="*/ 569 h 36"/>
                <a:gd name="T22" fmla="*/ 238 w 32"/>
                <a:gd name="T23" fmla="*/ 569 h 36"/>
                <a:gd name="T24" fmla="*/ 379 w 32"/>
                <a:gd name="T25" fmla="*/ 569 h 36"/>
                <a:gd name="T26" fmla="*/ 500 w 32"/>
                <a:gd name="T27" fmla="*/ 604 h 36"/>
                <a:gd name="T28" fmla="*/ 548 w 32"/>
                <a:gd name="T29" fmla="*/ 635 h 36"/>
                <a:gd name="T30" fmla="*/ 578 w 32"/>
                <a:gd name="T31" fmla="*/ 604 h 36"/>
                <a:gd name="T32" fmla="*/ 615 w 32"/>
                <a:gd name="T33" fmla="*/ 533 h 36"/>
                <a:gd name="T34" fmla="*/ 548 w 32"/>
                <a:gd name="T35" fmla="*/ 320 h 36"/>
                <a:gd name="T36" fmla="*/ 578 w 32"/>
                <a:gd name="T37" fmla="*/ 172 h 36"/>
                <a:gd name="T38" fmla="*/ 548 w 32"/>
                <a:gd name="T39" fmla="*/ 113 h 36"/>
                <a:gd name="T40" fmla="*/ 500 w 32"/>
                <a:gd name="T41" fmla="*/ 37 h 36"/>
                <a:gd name="T42" fmla="*/ 458 w 32"/>
                <a:gd name="T43" fmla="*/ 0 h 36"/>
                <a:gd name="T44" fmla="*/ 238 w 32"/>
                <a:gd name="T45" fmla="*/ 65 h 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32"/>
                <a:gd name="T70" fmla="*/ 0 h 36"/>
                <a:gd name="T71" fmla="*/ 32 w 32"/>
                <a:gd name="T72" fmla="*/ 36 h 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32" h="36">
                  <a:moveTo>
                    <a:pt x="12" y="4"/>
                  </a:moveTo>
                  <a:lnTo>
                    <a:pt x="12" y="10"/>
                  </a:lnTo>
                  <a:lnTo>
                    <a:pt x="10" y="14"/>
                  </a:lnTo>
                  <a:lnTo>
                    <a:pt x="8" y="14"/>
                  </a:lnTo>
                  <a:lnTo>
                    <a:pt x="4" y="16"/>
                  </a:lnTo>
                  <a:lnTo>
                    <a:pt x="0" y="18"/>
                  </a:lnTo>
                  <a:lnTo>
                    <a:pt x="2" y="24"/>
                  </a:lnTo>
                  <a:lnTo>
                    <a:pt x="2" y="28"/>
                  </a:lnTo>
                  <a:lnTo>
                    <a:pt x="4" y="28"/>
                  </a:lnTo>
                  <a:lnTo>
                    <a:pt x="8" y="32"/>
                  </a:lnTo>
                  <a:lnTo>
                    <a:pt x="10" y="32"/>
                  </a:lnTo>
                  <a:lnTo>
                    <a:pt x="12" y="32"/>
                  </a:lnTo>
                  <a:lnTo>
                    <a:pt x="20" y="32"/>
                  </a:lnTo>
                  <a:lnTo>
                    <a:pt x="26" y="34"/>
                  </a:lnTo>
                  <a:lnTo>
                    <a:pt x="28" y="36"/>
                  </a:lnTo>
                  <a:lnTo>
                    <a:pt x="30" y="34"/>
                  </a:lnTo>
                  <a:lnTo>
                    <a:pt x="32" y="30"/>
                  </a:lnTo>
                  <a:lnTo>
                    <a:pt x="28" y="18"/>
                  </a:lnTo>
                  <a:lnTo>
                    <a:pt x="30" y="10"/>
                  </a:lnTo>
                  <a:lnTo>
                    <a:pt x="28" y="6"/>
                  </a:lnTo>
                  <a:lnTo>
                    <a:pt x="26" y="2"/>
                  </a:lnTo>
                  <a:lnTo>
                    <a:pt x="24" y="0"/>
                  </a:lnTo>
                  <a:lnTo>
                    <a:pt x="12" y="4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778" name="Freeform 180"/>
            <p:cNvSpPr>
              <a:spLocks/>
            </p:cNvSpPr>
            <p:nvPr/>
          </p:nvSpPr>
          <p:spPr bwMode="auto">
            <a:xfrm>
              <a:off x="4703" y="3799"/>
              <a:ext cx="27" cy="35"/>
            </a:xfrm>
            <a:custGeom>
              <a:avLst/>
              <a:gdLst>
                <a:gd name="T0" fmla="*/ 0 w 20"/>
                <a:gd name="T1" fmla="*/ 0 h 26"/>
                <a:gd name="T2" fmla="*/ 0 w 20"/>
                <a:gd name="T3" fmla="*/ 240 h 26"/>
                <a:gd name="T4" fmla="*/ 162 w 20"/>
                <a:gd name="T5" fmla="*/ 388 h 26"/>
                <a:gd name="T6" fmla="*/ 244 w 20"/>
                <a:gd name="T7" fmla="*/ 502 h 26"/>
                <a:gd name="T8" fmla="*/ 329 w 20"/>
                <a:gd name="T9" fmla="*/ 502 h 26"/>
                <a:gd name="T10" fmla="*/ 350 w 20"/>
                <a:gd name="T11" fmla="*/ 464 h 26"/>
                <a:gd name="T12" fmla="*/ 400 w 20"/>
                <a:gd name="T13" fmla="*/ 345 h 26"/>
                <a:gd name="T14" fmla="*/ 400 w 20"/>
                <a:gd name="T15" fmla="*/ 240 h 26"/>
                <a:gd name="T16" fmla="*/ 209 w 20"/>
                <a:gd name="T17" fmla="*/ 40 h 26"/>
                <a:gd name="T18" fmla="*/ 0 w 20"/>
                <a:gd name="T19" fmla="*/ 0 h 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"/>
                <a:gd name="T31" fmla="*/ 0 h 26"/>
                <a:gd name="T32" fmla="*/ 20 w 20"/>
                <a:gd name="T33" fmla="*/ 26 h 2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" h="26">
                  <a:moveTo>
                    <a:pt x="0" y="0"/>
                  </a:moveTo>
                  <a:lnTo>
                    <a:pt x="0" y="12"/>
                  </a:lnTo>
                  <a:lnTo>
                    <a:pt x="8" y="20"/>
                  </a:lnTo>
                  <a:lnTo>
                    <a:pt x="12" y="26"/>
                  </a:lnTo>
                  <a:lnTo>
                    <a:pt x="16" y="26"/>
                  </a:lnTo>
                  <a:lnTo>
                    <a:pt x="18" y="24"/>
                  </a:lnTo>
                  <a:lnTo>
                    <a:pt x="20" y="18"/>
                  </a:lnTo>
                  <a:lnTo>
                    <a:pt x="20" y="12"/>
                  </a:lnTo>
                  <a:lnTo>
                    <a:pt x="10" y="2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779" name="Freeform 181"/>
            <p:cNvSpPr>
              <a:spLocks/>
            </p:cNvSpPr>
            <p:nvPr/>
          </p:nvSpPr>
          <p:spPr bwMode="auto">
            <a:xfrm>
              <a:off x="4703" y="3799"/>
              <a:ext cx="27" cy="35"/>
            </a:xfrm>
            <a:custGeom>
              <a:avLst/>
              <a:gdLst>
                <a:gd name="T0" fmla="*/ 0 w 20"/>
                <a:gd name="T1" fmla="*/ 0 h 26"/>
                <a:gd name="T2" fmla="*/ 0 w 20"/>
                <a:gd name="T3" fmla="*/ 240 h 26"/>
                <a:gd name="T4" fmla="*/ 162 w 20"/>
                <a:gd name="T5" fmla="*/ 388 h 26"/>
                <a:gd name="T6" fmla="*/ 244 w 20"/>
                <a:gd name="T7" fmla="*/ 502 h 26"/>
                <a:gd name="T8" fmla="*/ 329 w 20"/>
                <a:gd name="T9" fmla="*/ 502 h 26"/>
                <a:gd name="T10" fmla="*/ 350 w 20"/>
                <a:gd name="T11" fmla="*/ 464 h 26"/>
                <a:gd name="T12" fmla="*/ 400 w 20"/>
                <a:gd name="T13" fmla="*/ 345 h 26"/>
                <a:gd name="T14" fmla="*/ 400 w 20"/>
                <a:gd name="T15" fmla="*/ 240 h 26"/>
                <a:gd name="T16" fmla="*/ 209 w 20"/>
                <a:gd name="T17" fmla="*/ 40 h 26"/>
                <a:gd name="T18" fmla="*/ 0 w 20"/>
                <a:gd name="T19" fmla="*/ 0 h 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"/>
                <a:gd name="T31" fmla="*/ 0 h 26"/>
                <a:gd name="T32" fmla="*/ 20 w 20"/>
                <a:gd name="T33" fmla="*/ 26 h 2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" h="26">
                  <a:moveTo>
                    <a:pt x="0" y="0"/>
                  </a:moveTo>
                  <a:lnTo>
                    <a:pt x="0" y="12"/>
                  </a:lnTo>
                  <a:lnTo>
                    <a:pt x="8" y="20"/>
                  </a:lnTo>
                  <a:lnTo>
                    <a:pt x="12" y="26"/>
                  </a:lnTo>
                  <a:lnTo>
                    <a:pt x="16" y="26"/>
                  </a:lnTo>
                  <a:lnTo>
                    <a:pt x="18" y="24"/>
                  </a:lnTo>
                  <a:lnTo>
                    <a:pt x="20" y="18"/>
                  </a:lnTo>
                  <a:lnTo>
                    <a:pt x="20" y="12"/>
                  </a:lnTo>
                  <a:lnTo>
                    <a:pt x="10" y="2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780" name="Freeform 182"/>
            <p:cNvSpPr>
              <a:spLocks/>
            </p:cNvSpPr>
            <p:nvPr/>
          </p:nvSpPr>
          <p:spPr bwMode="auto">
            <a:xfrm>
              <a:off x="4730" y="3869"/>
              <a:ext cx="13" cy="16"/>
            </a:xfrm>
            <a:custGeom>
              <a:avLst/>
              <a:gdLst>
                <a:gd name="T0" fmla="*/ 0 w 10"/>
                <a:gd name="T1" fmla="*/ 0 h 12"/>
                <a:gd name="T2" fmla="*/ 35 w 10"/>
                <a:gd name="T3" fmla="*/ 207 h 12"/>
                <a:gd name="T4" fmla="*/ 140 w 10"/>
                <a:gd name="T5" fmla="*/ 113 h 12"/>
                <a:gd name="T6" fmla="*/ 0 w 10"/>
                <a:gd name="T7" fmla="*/ 0 h 1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"/>
                <a:gd name="T13" fmla="*/ 0 h 12"/>
                <a:gd name="T14" fmla="*/ 10 w 10"/>
                <a:gd name="T15" fmla="*/ 12 h 1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" h="12">
                  <a:moveTo>
                    <a:pt x="0" y="0"/>
                  </a:moveTo>
                  <a:lnTo>
                    <a:pt x="2" y="12"/>
                  </a:lnTo>
                  <a:lnTo>
                    <a:pt x="10" y="6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781" name="Freeform 183"/>
            <p:cNvSpPr>
              <a:spLocks/>
            </p:cNvSpPr>
            <p:nvPr/>
          </p:nvSpPr>
          <p:spPr bwMode="auto">
            <a:xfrm>
              <a:off x="4730" y="3869"/>
              <a:ext cx="13" cy="16"/>
            </a:xfrm>
            <a:custGeom>
              <a:avLst/>
              <a:gdLst>
                <a:gd name="T0" fmla="*/ 0 w 10"/>
                <a:gd name="T1" fmla="*/ 0 h 12"/>
                <a:gd name="T2" fmla="*/ 35 w 10"/>
                <a:gd name="T3" fmla="*/ 207 h 12"/>
                <a:gd name="T4" fmla="*/ 140 w 10"/>
                <a:gd name="T5" fmla="*/ 113 h 12"/>
                <a:gd name="T6" fmla="*/ 0 w 10"/>
                <a:gd name="T7" fmla="*/ 0 h 1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"/>
                <a:gd name="T13" fmla="*/ 0 h 12"/>
                <a:gd name="T14" fmla="*/ 10 w 10"/>
                <a:gd name="T15" fmla="*/ 12 h 1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" h="12">
                  <a:moveTo>
                    <a:pt x="0" y="0"/>
                  </a:moveTo>
                  <a:lnTo>
                    <a:pt x="2" y="12"/>
                  </a:lnTo>
                  <a:lnTo>
                    <a:pt x="10" y="6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782" name="Freeform 184"/>
            <p:cNvSpPr>
              <a:spLocks/>
            </p:cNvSpPr>
            <p:nvPr/>
          </p:nvSpPr>
          <p:spPr bwMode="auto">
            <a:xfrm>
              <a:off x="4901" y="3955"/>
              <a:ext cx="24" cy="29"/>
            </a:xfrm>
            <a:custGeom>
              <a:avLst/>
              <a:gdLst>
                <a:gd name="T0" fmla="*/ 0 w 18"/>
                <a:gd name="T1" fmla="*/ 103 h 22"/>
                <a:gd name="T2" fmla="*/ 65 w 18"/>
                <a:gd name="T3" fmla="*/ 311 h 22"/>
                <a:gd name="T4" fmla="*/ 320 w 18"/>
                <a:gd name="T5" fmla="*/ 348 h 22"/>
                <a:gd name="T6" fmla="*/ 320 w 18"/>
                <a:gd name="T7" fmla="*/ 287 h 22"/>
                <a:gd name="T8" fmla="*/ 276 w 18"/>
                <a:gd name="T9" fmla="*/ 258 h 22"/>
                <a:gd name="T10" fmla="*/ 249 w 18"/>
                <a:gd name="T11" fmla="*/ 218 h 22"/>
                <a:gd name="T12" fmla="*/ 207 w 18"/>
                <a:gd name="T13" fmla="*/ 196 h 22"/>
                <a:gd name="T14" fmla="*/ 172 w 18"/>
                <a:gd name="T15" fmla="*/ 152 h 22"/>
                <a:gd name="T16" fmla="*/ 172 w 18"/>
                <a:gd name="T17" fmla="*/ 103 h 22"/>
                <a:gd name="T18" fmla="*/ 37 w 18"/>
                <a:gd name="T19" fmla="*/ 0 h 22"/>
                <a:gd name="T20" fmla="*/ 0 w 18"/>
                <a:gd name="T21" fmla="*/ 103 h 2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8"/>
                <a:gd name="T34" fmla="*/ 0 h 22"/>
                <a:gd name="T35" fmla="*/ 18 w 18"/>
                <a:gd name="T36" fmla="*/ 22 h 2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8" h="22">
                  <a:moveTo>
                    <a:pt x="0" y="6"/>
                  </a:moveTo>
                  <a:lnTo>
                    <a:pt x="4" y="20"/>
                  </a:lnTo>
                  <a:lnTo>
                    <a:pt x="18" y="22"/>
                  </a:lnTo>
                  <a:lnTo>
                    <a:pt x="18" y="18"/>
                  </a:lnTo>
                  <a:lnTo>
                    <a:pt x="16" y="16"/>
                  </a:lnTo>
                  <a:lnTo>
                    <a:pt x="14" y="14"/>
                  </a:lnTo>
                  <a:lnTo>
                    <a:pt x="12" y="12"/>
                  </a:lnTo>
                  <a:lnTo>
                    <a:pt x="10" y="10"/>
                  </a:lnTo>
                  <a:lnTo>
                    <a:pt x="10" y="6"/>
                  </a:lnTo>
                  <a:lnTo>
                    <a:pt x="2" y="0"/>
                  </a:lnTo>
                  <a:lnTo>
                    <a:pt x="0" y="6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783" name="Freeform 185"/>
            <p:cNvSpPr>
              <a:spLocks/>
            </p:cNvSpPr>
            <p:nvPr/>
          </p:nvSpPr>
          <p:spPr bwMode="auto">
            <a:xfrm>
              <a:off x="4901" y="3955"/>
              <a:ext cx="24" cy="29"/>
            </a:xfrm>
            <a:custGeom>
              <a:avLst/>
              <a:gdLst>
                <a:gd name="T0" fmla="*/ 0 w 18"/>
                <a:gd name="T1" fmla="*/ 103 h 22"/>
                <a:gd name="T2" fmla="*/ 65 w 18"/>
                <a:gd name="T3" fmla="*/ 311 h 22"/>
                <a:gd name="T4" fmla="*/ 320 w 18"/>
                <a:gd name="T5" fmla="*/ 348 h 22"/>
                <a:gd name="T6" fmla="*/ 320 w 18"/>
                <a:gd name="T7" fmla="*/ 287 h 22"/>
                <a:gd name="T8" fmla="*/ 276 w 18"/>
                <a:gd name="T9" fmla="*/ 258 h 22"/>
                <a:gd name="T10" fmla="*/ 249 w 18"/>
                <a:gd name="T11" fmla="*/ 218 h 22"/>
                <a:gd name="T12" fmla="*/ 207 w 18"/>
                <a:gd name="T13" fmla="*/ 196 h 22"/>
                <a:gd name="T14" fmla="*/ 172 w 18"/>
                <a:gd name="T15" fmla="*/ 152 h 22"/>
                <a:gd name="T16" fmla="*/ 172 w 18"/>
                <a:gd name="T17" fmla="*/ 103 h 22"/>
                <a:gd name="T18" fmla="*/ 37 w 18"/>
                <a:gd name="T19" fmla="*/ 0 h 22"/>
                <a:gd name="T20" fmla="*/ 0 w 18"/>
                <a:gd name="T21" fmla="*/ 103 h 2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8"/>
                <a:gd name="T34" fmla="*/ 0 h 22"/>
                <a:gd name="T35" fmla="*/ 18 w 18"/>
                <a:gd name="T36" fmla="*/ 22 h 2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8" h="22">
                  <a:moveTo>
                    <a:pt x="0" y="6"/>
                  </a:moveTo>
                  <a:lnTo>
                    <a:pt x="4" y="20"/>
                  </a:lnTo>
                  <a:lnTo>
                    <a:pt x="18" y="22"/>
                  </a:lnTo>
                  <a:lnTo>
                    <a:pt x="18" y="18"/>
                  </a:lnTo>
                  <a:lnTo>
                    <a:pt x="16" y="16"/>
                  </a:lnTo>
                  <a:lnTo>
                    <a:pt x="14" y="14"/>
                  </a:lnTo>
                  <a:lnTo>
                    <a:pt x="12" y="12"/>
                  </a:lnTo>
                  <a:lnTo>
                    <a:pt x="10" y="10"/>
                  </a:lnTo>
                  <a:lnTo>
                    <a:pt x="10" y="6"/>
                  </a:lnTo>
                  <a:lnTo>
                    <a:pt x="2" y="0"/>
                  </a:lnTo>
                  <a:lnTo>
                    <a:pt x="0" y="6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784" name="Freeform 186"/>
            <p:cNvSpPr>
              <a:spLocks/>
            </p:cNvSpPr>
            <p:nvPr/>
          </p:nvSpPr>
          <p:spPr bwMode="auto">
            <a:xfrm>
              <a:off x="4944" y="4029"/>
              <a:ext cx="163" cy="75"/>
            </a:xfrm>
            <a:custGeom>
              <a:avLst/>
              <a:gdLst>
                <a:gd name="T0" fmla="*/ 65 w 122"/>
                <a:gd name="T1" fmla="*/ 68 h 56"/>
                <a:gd name="T2" fmla="*/ 277 w 122"/>
                <a:gd name="T3" fmla="*/ 0 h 56"/>
                <a:gd name="T4" fmla="*/ 367 w 122"/>
                <a:gd name="T5" fmla="*/ 38 h 56"/>
                <a:gd name="T6" fmla="*/ 391 w 122"/>
                <a:gd name="T7" fmla="*/ 68 h 56"/>
                <a:gd name="T8" fmla="*/ 434 w 122"/>
                <a:gd name="T9" fmla="*/ 179 h 56"/>
                <a:gd name="T10" fmla="*/ 477 w 122"/>
                <a:gd name="T11" fmla="*/ 218 h 56"/>
                <a:gd name="T12" fmla="*/ 494 w 122"/>
                <a:gd name="T13" fmla="*/ 218 h 56"/>
                <a:gd name="T14" fmla="*/ 723 w 122"/>
                <a:gd name="T15" fmla="*/ 292 h 56"/>
                <a:gd name="T16" fmla="*/ 875 w 122"/>
                <a:gd name="T17" fmla="*/ 292 h 56"/>
                <a:gd name="T18" fmla="*/ 1015 w 122"/>
                <a:gd name="T19" fmla="*/ 292 h 56"/>
                <a:gd name="T20" fmla="*/ 1241 w 122"/>
                <a:gd name="T21" fmla="*/ 254 h 56"/>
                <a:gd name="T22" fmla="*/ 1419 w 122"/>
                <a:gd name="T23" fmla="*/ 292 h 56"/>
                <a:gd name="T24" fmla="*/ 1491 w 122"/>
                <a:gd name="T25" fmla="*/ 370 h 56"/>
                <a:gd name="T26" fmla="*/ 1519 w 122"/>
                <a:gd name="T27" fmla="*/ 446 h 56"/>
                <a:gd name="T28" fmla="*/ 1519 w 122"/>
                <a:gd name="T29" fmla="*/ 524 h 56"/>
                <a:gd name="T30" fmla="*/ 1625 w 122"/>
                <a:gd name="T31" fmla="*/ 524 h 56"/>
                <a:gd name="T32" fmla="*/ 1848 w 122"/>
                <a:gd name="T33" fmla="*/ 524 h 56"/>
                <a:gd name="T34" fmla="*/ 1992 w 122"/>
                <a:gd name="T35" fmla="*/ 446 h 56"/>
                <a:gd name="T36" fmla="*/ 2060 w 122"/>
                <a:gd name="T37" fmla="*/ 406 h 56"/>
                <a:gd name="T38" fmla="*/ 2144 w 122"/>
                <a:gd name="T39" fmla="*/ 370 h 56"/>
                <a:gd name="T40" fmla="*/ 2171 w 122"/>
                <a:gd name="T41" fmla="*/ 333 h 56"/>
                <a:gd name="T42" fmla="*/ 2215 w 122"/>
                <a:gd name="T43" fmla="*/ 333 h 56"/>
                <a:gd name="T44" fmla="*/ 2171 w 122"/>
                <a:gd name="T45" fmla="*/ 664 h 56"/>
                <a:gd name="T46" fmla="*/ 2171 w 122"/>
                <a:gd name="T47" fmla="*/ 863 h 56"/>
                <a:gd name="T48" fmla="*/ 2144 w 122"/>
                <a:gd name="T49" fmla="*/ 936 h 56"/>
                <a:gd name="T50" fmla="*/ 1662 w 122"/>
                <a:gd name="T51" fmla="*/ 771 h 56"/>
                <a:gd name="T52" fmla="*/ 1454 w 122"/>
                <a:gd name="T53" fmla="*/ 936 h 56"/>
                <a:gd name="T54" fmla="*/ 1241 w 122"/>
                <a:gd name="T55" fmla="*/ 1000 h 56"/>
                <a:gd name="T56" fmla="*/ 1088 w 122"/>
                <a:gd name="T57" fmla="*/ 1033 h 56"/>
                <a:gd name="T58" fmla="*/ 973 w 122"/>
                <a:gd name="T59" fmla="*/ 1033 h 56"/>
                <a:gd name="T60" fmla="*/ 835 w 122"/>
                <a:gd name="T61" fmla="*/ 1033 h 56"/>
                <a:gd name="T62" fmla="*/ 808 w 122"/>
                <a:gd name="T63" fmla="*/ 1000 h 56"/>
                <a:gd name="T64" fmla="*/ 760 w 122"/>
                <a:gd name="T65" fmla="*/ 976 h 56"/>
                <a:gd name="T66" fmla="*/ 723 w 122"/>
                <a:gd name="T67" fmla="*/ 816 h 56"/>
                <a:gd name="T68" fmla="*/ 695 w 122"/>
                <a:gd name="T69" fmla="*/ 702 h 56"/>
                <a:gd name="T70" fmla="*/ 434 w 122"/>
                <a:gd name="T71" fmla="*/ 644 h 56"/>
                <a:gd name="T72" fmla="*/ 367 w 122"/>
                <a:gd name="T73" fmla="*/ 597 h 56"/>
                <a:gd name="T74" fmla="*/ 207 w 122"/>
                <a:gd name="T75" fmla="*/ 524 h 56"/>
                <a:gd name="T76" fmla="*/ 154 w 122"/>
                <a:gd name="T77" fmla="*/ 524 h 56"/>
                <a:gd name="T78" fmla="*/ 115 w 122"/>
                <a:gd name="T79" fmla="*/ 524 h 56"/>
                <a:gd name="T80" fmla="*/ 37 w 122"/>
                <a:gd name="T81" fmla="*/ 370 h 56"/>
                <a:gd name="T82" fmla="*/ 0 w 122"/>
                <a:gd name="T83" fmla="*/ 292 h 56"/>
                <a:gd name="T84" fmla="*/ 0 w 122"/>
                <a:gd name="T85" fmla="*/ 218 h 56"/>
                <a:gd name="T86" fmla="*/ 37 w 122"/>
                <a:gd name="T87" fmla="*/ 179 h 56"/>
                <a:gd name="T88" fmla="*/ 65 w 122"/>
                <a:gd name="T89" fmla="*/ 68 h 5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22"/>
                <a:gd name="T136" fmla="*/ 0 h 56"/>
                <a:gd name="T137" fmla="*/ 122 w 122"/>
                <a:gd name="T138" fmla="*/ 56 h 5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22" h="56">
                  <a:moveTo>
                    <a:pt x="4" y="4"/>
                  </a:moveTo>
                  <a:lnTo>
                    <a:pt x="16" y="0"/>
                  </a:lnTo>
                  <a:lnTo>
                    <a:pt x="20" y="2"/>
                  </a:lnTo>
                  <a:lnTo>
                    <a:pt x="22" y="4"/>
                  </a:lnTo>
                  <a:lnTo>
                    <a:pt x="24" y="10"/>
                  </a:lnTo>
                  <a:lnTo>
                    <a:pt x="26" y="12"/>
                  </a:lnTo>
                  <a:lnTo>
                    <a:pt x="28" y="12"/>
                  </a:lnTo>
                  <a:lnTo>
                    <a:pt x="40" y="16"/>
                  </a:lnTo>
                  <a:lnTo>
                    <a:pt x="48" y="16"/>
                  </a:lnTo>
                  <a:lnTo>
                    <a:pt x="56" y="16"/>
                  </a:lnTo>
                  <a:lnTo>
                    <a:pt x="68" y="14"/>
                  </a:lnTo>
                  <a:lnTo>
                    <a:pt x="78" y="16"/>
                  </a:lnTo>
                  <a:lnTo>
                    <a:pt x="82" y="20"/>
                  </a:lnTo>
                  <a:lnTo>
                    <a:pt x="84" y="24"/>
                  </a:lnTo>
                  <a:lnTo>
                    <a:pt x="84" y="28"/>
                  </a:lnTo>
                  <a:lnTo>
                    <a:pt x="90" y="28"/>
                  </a:lnTo>
                  <a:lnTo>
                    <a:pt x="102" y="28"/>
                  </a:lnTo>
                  <a:lnTo>
                    <a:pt x="110" y="24"/>
                  </a:lnTo>
                  <a:lnTo>
                    <a:pt x="114" y="22"/>
                  </a:lnTo>
                  <a:lnTo>
                    <a:pt x="118" y="20"/>
                  </a:lnTo>
                  <a:lnTo>
                    <a:pt x="120" y="18"/>
                  </a:lnTo>
                  <a:lnTo>
                    <a:pt x="122" y="18"/>
                  </a:lnTo>
                  <a:lnTo>
                    <a:pt x="120" y="36"/>
                  </a:lnTo>
                  <a:lnTo>
                    <a:pt x="120" y="46"/>
                  </a:lnTo>
                  <a:lnTo>
                    <a:pt x="118" y="50"/>
                  </a:lnTo>
                  <a:lnTo>
                    <a:pt x="92" y="42"/>
                  </a:lnTo>
                  <a:lnTo>
                    <a:pt x="80" y="50"/>
                  </a:lnTo>
                  <a:lnTo>
                    <a:pt x="68" y="54"/>
                  </a:lnTo>
                  <a:lnTo>
                    <a:pt x="60" y="56"/>
                  </a:lnTo>
                  <a:lnTo>
                    <a:pt x="54" y="56"/>
                  </a:lnTo>
                  <a:lnTo>
                    <a:pt x="46" y="56"/>
                  </a:lnTo>
                  <a:lnTo>
                    <a:pt x="44" y="54"/>
                  </a:lnTo>
                  <a:lnTo>
                    <a:pt x="42" y="52"/>
                  </a:lnTo>
                  <a:lnTo>
                    <a:pt x="40" y="44"/>
                  </a:lnTo>
                  <a:lnTo>
                    <a:pt x="38" y="38"/>
                  </a:lnTo>
                  <a:lnTo>
                    <a:pt x="24" y="34"/>
                  </a:lnTo>
                  <a:lnTo>
                    <a:pt x="20" y="32"/>
                  </a:lnTo>
                  <a:lnTo>
                    <a:pt x="12" y="28"/>
                  </a:lnTo>
                  <a:lnTo>
                    <a:pt x="8" y="28"/>
                  </a:lnTo>
                  <a:lnTo>
                    <a:pt x="6" y="28"/>
                  </a:lnTo>
                  <a:lnTo>
                    <a:pt x="2" y="20"/>
                  </a:lnTo>
                  <a:lnTo>
                    <a:pt x="0" y="16"/>
                  </a:lnTo>
                  <a:lnTo>
                    <a:pt x="0" y="12"/>
                  </a:lnTo>
                  <a:lnTo>
                    <a:pt x="2" y="10"/>
                  </a:lnTo>
                  <a:lnTo>
                    <a:pt x="4" y="4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785" name="Freeform 187"/>
            <p:cNvSpPr>
              <a:spLocks/>
            </p:cNvSpPr>
            <p:nvPr/>
          </p:nvSpPr>
          <p:spPr bwMode="auto">
            <a:xfrm>
              <a:off x="4944" y="4029"/>
              <a:ext cx="163" cy="75"/>
            </a:xfrm>
            <a:custGeom>
              <a:avLst/>
              <a:gdLst>
                <a:gd name="T0" fmla="*/ 65 w 122"/>
                <a:gd name="T1" fmla="*/ 68 h 56"/>
                <a:gd name="T2" fmla="*/ 277 w 122"/>
                <a:gd name="T3" fmla="*/ 0 h 56"/>
                <a:gd name="T4" fmla="*/ 367 w 122"/>
                <a:gd name="T5" fmla="*/ 38 h 56"/>
                <a:gd name="T6" fmla="*/ 391 w 122"/>
                <a:gd name="T7" fmla="*/ 68 h 56"/>
                <a:gd name="T8" fmla="*/ 434 w 122"/>
                <a:gd name="T9" fmla="*/ 179 h 56"/>
                <a:gd name="T10" fmla="*/ 477 w 122"/>
                <a:gd name="T11" fmla="*/ 218 h 56"/>
                <a:gd name="T12" fmla="*/ 494 w 122"/>
                <a:gd name="T13" fmla="*/ 218 h 56"/>
                <a:gd name="T14" fmla="*/ 723 w 122"/>
                <a:gd name="T15" fmla="*/ 292 h 56"/>
                <a:gd name="T16" fmla="*/ 875 w 122"/>
                <a:gd name="T17" fmla="*/ 292 h 56"/>
                <a:gd name="T18" fmla="*/ 1015 w 122"/>
                <a:gd name="T19" fmla="*/ 292 h 56"/>
                <a:gd name="T20" fmla="*/ 1241 w 122"/>
                <a:gd name="T21" fmla="*/ 254 h 56"/>
                <a:gd name="T22" fmla="*/ 1419 w 122"/>
                <a:gd name="T23" fmla="*/ 292 h 56"/>
                <a:gd name="T24" fmla="*/ 1491 w 122"/>
                <a:gd name="T25" fmla="*/ 370 h 56"/>
                <a:gd name="T26" fmla="*/ 1519 w 122"/>
                <a:gd name="T27" fmla="*/ 446 h 56"/>
                <a:gd name="T28" fmla="*/ 1519 w 122"/>
                <a:gd name="T29" fmla="*/ 524 h 56"/>
                <a:gd name="T30" fmla="*/ 1625 w 122"/>
                <a:gd name="T31" fmla="*/ 524 h 56"/>
                <a:gd name="T32" fmla="*/ 1848 w 122"/>
                <a:gd name="T33" fmla="*/ 524 h 56"/>
                <a:gd name="T34" fmla="*/ 1992 w 122"/>
                <a:gd name="T35" fmla="*/ 446 h 56"/>
                <a:gd name="T36" fmla="*/ 2060 w 122"/>
                <a:gd name="T37" fmla="*/ 406 h 56"/>
                <a:gd name="T38" fmla="*/ 2144 w 122"/>
                <a:gd name="T39" fmla="*/ 370 h 56"/>
                <a:gd name="T40" fmla="*/ 2171 w 122"/>
                <a:gd name="T41" fmla="*/ 333 h 56"/>
                <a:gd name="T42" fmla="*/ 2215 w 122"/>
                <a:gd name="T43" fmla="*/ 333 h 56"/>
                <a:gd name="T44" fmla="*/ 2171 w 122"/>
                <a:gd name="T45" fmla="*/ 664 h 56"/>
                <a:gd name="T46" fmla="*/ 2171 w 122"/>
                <a:gd name="T47" fmla="*/ 863 h 56"/>
                <a:gd name="T48" fmla="*/ 2144 w 122"/>
                <a:gd name="T49" fmla="*/ 936 h 56"/>
                <a:gd name="T50" fmla="*/ 1662 w 122"/>
                <a:gd name="T51" fmla="*/ 771 h 56"/>
                <a:gd name="T52" fmla="*/ 1454 w 122"/>
                <a:gd name="T53" fmla="*/ 936 h 56"/>
                <a:gd name="T54" fmla="*/ 1241 w 122"/>
                <a:gd name="T55" fmla="*/ 1000 h 56"/>
                <a:gd name="T56" fmla="*/ 1088 w 122"/>
                <a:gd name="T57" fmla="*/ 1033 h 56"/>
                <a:gd name="T58" fmla="*/ 973 w 122"/>
                <a:gd name="T59" fmla="*/ 1033 h 56"/>
                <a:gd name="T60" fmla="*/ 835 w 122"/>
                <a:gd name="T61" fmla="*/ 1033 h 56"/>
                <a:gd name="T62" fmla="*/ 808 w 122"/>
                <a:gd name="T63" fmla="*/ 1000 h 56"/>
                <a:gd name="T64" fmla="*/ 760 w 122"/>
                <a:gd name="T65" fmla="*/ 976 h 56"/>
                <a:gd name="T66" fmla="*/ 723 w 122"/>
                <a:gd name="T67" fmla="*/ 816 h 56"/>
                <a:gd name="T68" fmla="*/ 695 w 122"/>
                <a:gd name="T69" fmla="*/ 702 h 56"/>
                <a:gd name="T70" fmla="*/ 434 w 122"/>
                <a:gd name="T71" fmla="*/ 644 h 56"/>
                <a:gd name="T72" fmla="*/ 367 w 122"/>
                <a:gd name="T73" fmla="*/ 597 h 56"/>
                <a:gd name="T74" fmla="*/ 207 w 122"/>
                <a:gd name="T75" fmla="*/ 524 h 56"/>
                <a:gd name="T76" fmla="*/ 154 w 122"/>
                <a:gd name="T77" fmla="*/ 524 h 56"/>
                <a:gd name="T78" fmla="*/ 115 w 122"/>
                <a:gd name="T79" fmla="*/ 524 h 56"/>
                <a:gd name="T80" fmla="*/ 37 w 122"/>
                <a:gd name="T81" fmla="*/ 370 h 56"/>
                <a:gd name="T82" fmla="*/ 0 w 122"/>
                <a:gd name="T83" fmla="*/ 292 h 56"/>
                <a:gd name="T84" fmla="*/ 0 w 122"/>
                <a:gd name="T85" fmla="*/ 218 h 56"/>
                <a:gd name="T86" fmla="*/ 37 w 122"/>
                <a:gd name="T87" fmla="*/ 179 h 56"/>
                <a:gd name="T88" fmla="*/ 65 w 122"/>
                <a:gd name="T89" fmla="*/ 68 h 5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22"/>
                <a:gd name="T136" fmla="*/ 0 h 56"/>
                <a:gd name="T137" fmla="*/ 122 w 122"/>
                <a:gd name="T138" fmla="*/ 56 h 5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22" h="56">
                  <a:moveTo>
                    <a:pt x="4" y="4"/>
                  </a:moveTo>
                  <a:lnTo>
                    <a:pt x="16" y="0"/>
                  </a:lnTo>
                  <a:lnTo>
                    <a:pt x="20" y="2"/>
                  </a:lnTo>
                  <a:lnTo>
                    <a:pt x="22" y="4"/>
                  </a:lnTo>
                  <a:lnTo>
                    <a:pt x="24" y="10"/>
                  </a:lnTo>
                  <a:lnTo>
                    <a:pt x="26" y="12"/>
                  </a:lnTo>
                  <a:lnTo>
                    <a:pt x="28" y="12"/>
                  </a:lnTo>
                  <a:lnTo>
                    <a:pt x="40" y="16"/>
                  </a:lnTo>
                  <a:lnTo>
                    <a:pt x="48" y="16"/>
                  </a:lnTo>
                  <a:lnTo>
                    <a:pt x="56" y="16"/>
                  </a:lnTo>
                  <a:lnTo>
                    <a:pt x="68" y="14"/>
                  </a:lnTo>
                  <a:lnTo>
                    <a:pt x="78" y="16"/>
                  </a:lnTo>
                  <a:lnTo>
                    <a:pt x="82" y="20"/>
                  </a:lnTo>
                  <a:lnTo>
                    <a:pt x="84" y="24"/>
                  </a:lnTo>
                  <a:lnTo>
                    <a:pt x="84" y="28"/>
                  </a:lnTo>
                  <a:lnTo>
                    <a:pt x="90" y="28"/>
                  </a:lnTo>
                  <a:lnTo>
                    <a:pt x="102" y="28"/>
                  </a:lnTo>
                  <a:lnTo>
                    <a:pt x="110" y="24"/>
                  </a:lnTo>
                  <a:lnTo>
                    <a:pt x="114" y="22"/>
                  </a:lnTo>
                  <a:lnTo>
                    <a:pt x="118" y="20"/>
                  </a:lnTo>
                  <a:lnTo>
                    <a:pt x="120" y="18"/>
                  </a:lnTo>
                  <a:lnTo>
                    <a:pt x="122" y="18"/>
                  </a:lnTo>
                  <a:lnTo>
                    <a:pt x="120" y="36"/>
                  </a:lnTo>
                  <a:lnTo>
                    <a:pt x="120" y="46"/>
                  </a:lnTo>
                  <a:lnTo>
                    <a:pt x="118" y="50"/>
                  </a:lnTo>
                  <a:lnTo>
                    <a:pt x="92" y="42"/>
                  </a:lnTo>
                  <a:lnTo>
                    <a:pt x="80" y="50"/>
                  </a:lnTo>
                  <a:lnTo>
                    <a:pt x="68" y="54"/>
                  </a:lnTo>
                  <a:lnTo>
                    <a:pt x="60" y="56"/>
                  </a:lnTo>
                  <a:lnTo>
                    <a:pt x="54" y="56"/>
                  </a:lnTo>
                  <a:lnTo>
                    <a:pt x="46" y="56"/>
                  </a:lnTo>
                  <a:lnTo>
                    <a:pt x="44" y="54"/>
                  </a:lnTo>
                  <a:lnTo>
                    <a:pt x="42" y="52"/>
                  </a:lnTo>
                  <a:lnTo>
                    <a:pt x="40" y="44"/>
                  </a:lnTo>
                  <a:lnTo>
                    <a:pt x="38" y="38"/>
                  </a:lnTo>
                  <a:lnTo>
                    <a:pt x="24" y="34"/>
                  </a:lnTo>
                  <a:lnTo>
                    <a:pt x="20" y="32"/>
                  </a:lnTo>
                  <a:lnTo>
                    <a:pt x="12" y="28"/>
                  </a:lnTo>
                  <a:lnTo>
                    <a:pt x="8" y="28"/>
                  </a:lnTo>
                  <a:lnTo>
                    <a:pt x="6" y="28"/>
                  </a:lnTo>
                  <a:lnTo>
                    <a:pt x="2" y="20"/>
                  </a:lnTo>
                  <a:lnTo>
                    <a:pt x="0" y="16"/>
                  </a:lnTo>
                  <a:lnTo>
                    <a:pt x="0" y="12"/>
                  </a:lnTo>
                  <a:lnTo>
                    <a:pt x="2" y="10"/>
                  </a:lnTo>
                  <a:lnTo>
                    <a:pt x="4" y="4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786" name="Freeform 188"/>
            <p:cNvSpPr>
              <a:spLocks/>
            </p:cNvSpPr>
            <p:nvPr/>
          </p:nvSpPr>
          <p:spPr bwMode="auto">
            <a:xfrm>
              <a:off x="5014" y="3866"/>
              <a:ext cx="24" cy="35"/>
            </a:xfrm>
            <a:custGeom>
              <a:avLst/>
              <a:gdLst>
                <a:gd name="T0" fmla="*/ 37 w 18"/>
                <a:gd name="T1" fmla="*/ 0 h 26"/>
                <a:gd name="T2" fmla="*/ 0 w 18"/>
                <a:gd name="T3" fmla="*/ 159 h 26"/>
                <a:gd name="T4" fmla="*/ 0 w 18"/>
                <a:gd name="T5" fmla="*/ 240 h 26"/>
                <a:gd name="T6" fmla="*/ 0 w 18"/>
                <a:gd name="T7" fmla="*/ 323 h 26"/>
                <a:gd name="T8" fmla="*/ 37 w 18"/>
                <a:gd name="T9" fmla="*/ 388 h 26"/>
                <a:gd name="T10" fmla="*/ 65 w 18"/>
                <a:gd name="T11" fmla="*/ 464 h 26"/>
                <a:gd name="T12" fmla="*/ 113 w 18"/>
                <a:gd name="T13" fmla="*/ 502 h 26"/>
                <a:gd name="T14" fmla="*/ 151 w 18"/>
                <a:gd name="T15" fmla="*/ 464 h 26"/>
                <a:gd name="T16" fmla="*/ 207 w 18"/>
                <a:gd name="T17" fmla="*/ 435 h 26"/>
                <a:gd name="T18" fmla="*/ 276 w 18"/>
                <a:gd name="T19" fmla="*/ 323 h 26"/>
                <a:gd name="T20" fmla="*/ 320 w 18"/>
                <a:gd name="T21" fmla="*/ 190 h 26"/>
                <a:gd name="T22" fmla="*/ 151 w 18"/>
                <a:gd name="T23" fmla="*/ 0 h 26"/>
                <a:gd name="T24" fmla="*/ 37 w 18"/>
                <a:gd name="T25" fmla="*/ 0 h 2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8"/>
                <a:gd name="T40" fmla="*/ 0 h 26"/>
                <a:gd name="T41" fmla="*/ 18 w 18"/>
                <a:gd name="T42" fmla="*/ 26 h 2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8" h="26">
                  <a:moveTo>
                    <a:pt x="2" y="0"/>
                  </a:moveTo>
                  <a:lnTo>
                    <a:pt x="0" y="8"/>
                  </a:lnTo>
                  <a:lnTo>
                    <a:pt x="0" y="12"/>
                  </a:lnTo>
                  <a:lnTo>
                    <a:pt x="0" y="16"/>
                  </a:lnTo>
                  <a:lnTo>
                    <a:pt x="2" y="20"/>
                  </a:lnTo>
                  <a:lnTo>
                    <a:pt x="4" y="24"/>
                  </a:lnTo>
                  <a:lnTo>
                    <a:pt x="6" y="26"/>
                  </a:lnTo>
                  <a:lnTo>
                    <a:pt x="8" y="24"/>
                  </a:lnTo>
                  <a:lnTo>
                    <a:pt x="12" y="22"/>
                  </a:lnTo>
                  <a:lnTo>
                    <a:pt x="16" y="16"/>
                  </a:lnTo>
                  <a:lnTo>
                    <a:pt x="18" y="10"/>
                  </a:lnTo>
                  <a:lnTo>
                    <a:pt x="8" y="0"/>
                  </a:lnTo>
                  <a:lnTo>
                    <a:pt x="2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787" name="Freeform 189"/>
            <p:cNvSpPr>
              <a:spLocks/>
            </p:cNvSpPr>
            <p:nvPr/>
          </p:nvSpPr>
          <p:spPr bwMode="auto">
            <a:xfrm>
              <a:off x="5014" y="3866"/>
              <a:ext cx="24" cy="35"/>
            </a:xfrm>
            <a:custGeom>
              <a:avLst/>
              <a:gdLst>
                <a:gd name="T0" fmla="*/ 37 w 18"/>
                <a:gd name="T1" fmla="*/ 0 h 26"/>
                <a:gd name="T2" fmla="*/ 0 w 18"/>
                <a:gd name="T3" fmla="*/ 159 h 26"/>
                <a:gd name="T4" fmla="*/ 0 w 18"/>
                <a:gd name="T5" fmla="*/ 240 h 26"/>
                <a:gd name="T6" fmla="*/ 0 w 18"/>
                <a:gd name="T7" fmla="*/ 323 h 26"/>
                <a:gd name="T8" fmla="*/ 37 w 18"/>
                <a:gd name="T9" fmla="*/ 388 h 26"/>
                <a:gd name="T10" fmla="*/ 65 w 18"/>
                <a:gd name="T11" fmla="*/ 464 h 26"/>
                <a:gd name="T12" fmla="*/ 113 w 18"/>
                <a:gd name="T13" fmla="*/ 502 h 26"/>
                <a:gd name="T14" fmla="*/ 151 w 18"/>
                <a:gd name="T15" fmla="*/ 464 h 26"/>
                <a:gd name="T16" fmla="*/ 207 w 18"/>
                <a:gd name="T17" fmla="*/ 435 h 26"/>
                <a:gd name="T18" fmla="*/ 276 w 18"/>
                <a:gd name="T19" fmla="*/ 323 h 26"/>
                <a:gd name="T20" fmla="*/ 320 w 18"/>
                <a:gd name="T21" fmla="*/ 190 h 26"/>
                <a:gd name="T22" fmla="*/ 151 w 18"/>
                <a:gd name="T23" fmla="*/ 0 h 26"/>
                <a:gd name="T24" fmla="*/ 37 w 18"/>
                <a:gd name="T25" fmla="*/ 0 h 2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8"/>
                <a:gd name="T40" fmla="*/ 0 h 26"/>
                <a:gd name="T41" fmla="*/ 18 w 18"/>
                <a:gd name="T42" fmla="*/ 26 h 2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8" h="26">
                  <a:moveTo>
                    <a:pt x="2" y="0"/>
                  </a:moveTo>
                  <a:lnTo>
                    <a:pt x="0" y="8"/>
                  </a:lnTo>
                  <a:lnTo>
                    <a:pt x="0" y="12"/>
                  </a:lnTo>
                  <a:lnTo>
                    <a:pt x="0" y="16"/>
                  </a:lnTo>
                  <a:lnTo>
                    <a:pt x="2" y="20"/>
                  </a:lnTo>
                  <a:lnTo>
                    <a:pt x="4" y="24"/>
                  </a:lnTo>
                  <a:lnTo>
                    <a:pt x="6" y="26"/>
                  </a:lnTo>
                  <a:lnTo>
                    <a:pt x="8" y="24"/>
                  </a:lnTo>
                  <a:lnTo>
                    <a:pt x="12" y="22"/>
                  </a:lnTo>
                  <a:lnTo>
                    <a:pt x="16" y="16"/>
                  </a:lnTo>
                  <a:lnTo>
                    <a:pt x="18" y="10"/>
                  </a:lnTo>
                  <a:lnTo>
                    <a:pt x="8" y="0"/>
                  </a:lnTo>
                  <a:lnTo>
                    <a:pt x="2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788" name="Freeform 190"/>
            <p:cNvSpPr>
              <a:spLocks/>
            </p:cNvSpPr>
            <p:nvPr/>
          </p:nvSpPr>
          <p:spPr bwMode="auto">
            <a:xfrm>
              <a:off x="5040" y="3885"/>
              <a:ext cx="19" cy="29"/>
            </a:xfrm>
            <a:custGeom>
              <a:avLst/>
              <a:gdLst>
                <a:gd name="T0" fmla="*/ 297 w 14"/>
                <a:gd name="T1" fmla="*/ 0 h 22"/>
                <a:gd name="T2" fmla="*/ 170 w 14"/>
                <a:gd name="T3" fmla="*/ 65 h 22"/>
                <a:gd name="T4" fmla="*/ 88 w 14"/>
                <a:gd name="T5" fmla="*/ 103 h 22"/>
                <a:gd name="T6" fmla="*/ 48 w 14"/>
                <a:gd name="T7" fmla="*/ 152 h 22"/>
                <a:gd name="T8" fmla="*/ 0 w 14"/>
                <a:gd name="T9" fmla="*/ 311 h 22"/>
                <a:gd name="T10" fmla="*/ 48 w 14"/>
                <a:gd name="T11" fmla="*/ 348 h 22"/>
                <a:gd name="T12" fmla="*/ 88 w 14"/>
                <a:gd name="T13" fmla="*/ 348 h 22"/>
                <a:gd name="T14" fmla="*/ 297 w 14"/>
                <a:gd name="T15" fmla="*/ 196 h 22"/>
                <a:gd name="T16" fmla="*/ 297 w 14"/>
                <a:gd name="T17" fmla="*/ 152 h 22"/>
                <a:gd name="T18" fmla="*/ 297 w 14"/>
                <a:gd name="T19" fmla="*/ 103 h 22"/>
                <a:gd name="T20" fmla="*/ 297 w 14"/>
                <a:gd name="T21" fmla="*/ 0 h 2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4"/>
                <a:gd name="T34" fmla="*/ 0 h 22"/>
                <a:gd name="T35" fmla="*/ 14 w 14"/>
                <a:gd name="T36" fmla="*/ 22 h 2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4" h="22">
                  <a:moveTo>
                    <a:pt x="14" y="0"/>
                  </a:moveTo>
                  <a:lnTo>
                    <a:pt x="8" y="4"/>
                  </a:lnTo>
                  <a:lnTo>
                    <a:pt x="4" y="6"/>
                  </a:lnTo>
                  <a:lnTo>
                    <a:pt x="2" y="10"/>
                  </a:lnTo>
                  <a:lnTo>
                    <a:pt x="0" y="20"/>
                  </a:lnTo>
                  <a:lnTo>
                    <a:pt x="2" y="22"/>
                  </a:lnTo>
                  <a:lnTo>
                    <a:pt x="4" y="22"/>
                  </a:lnTo>
                  <a:lnTo>
                    <a:pt x="14" y="12"/>
                  </a:lnTo>
                  <a:lnTo>
                    <a:pt x="14" y="10"/>
                  </a:lnTo>
                  <a:lnTo>
                    <a:pt x="14" y="6"/>
                  </a:lnTo>
                  <a:lnTo>
                    <a:pt x="14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789" name="Freeform 191"/>
            <p:cNvSpPr>
              <a:spLocks/>
            </p:cNvSpPr>
            <p:nvPr/>
          </p:nvSpPr>
          <p:spPr bwMode="auto">
            <a:xfrm>
              <a:off x="5078" y="3896"/>
              <a:ext cx="29" cy="34"/>
            </a:xfrm>
            <a:custGeom>
              <a:avLst/>
              <a:gdLst>
                <a:gd name="T0" fmla="*/ 0 w 22"/>
                <a:gd name="T1" fmla="*/ 0 h 26"/>
                <a:gd name="T2" fmla="*/ 0 w 22"/>
                <a:gd name="T3" fmla="*/ 145 h 26"/>
                <a:gd name="T4" fmla="*/ 0 w 22"/>
                <a:gd name="T5" fmla="*/ 209 h 26"/>
                <a:gd name="T6" fmla="*/ 37 w 22"/>
                <a:gd name="T7" fmla="*/ 273 h 26"/>
                <a:gd name="T8" fmla="*/ 136 w 22"/>
                <a:gd name="T9" fmla="*/ 357 h 26"/>
                <a:gd name="T10" fmla="*/ 196 w 22"/>
                <a:gd name="T11" fmla="*/ 378 h 26"/>
                <a:gd name="T12" fmla="*/ 218 w 22"/>
                <a:gd name="T13" fmla="*/ 378 h 26"/>
                <a:gd name="T14" fmla="*/ 258 w 22"/>
                <a:gd name="T15" fmla="*/ 357 h 26"/>
                <a:gd name="T16" fmla="*/ 348 w 22"/>
                <a:gd name="T17" fmla="*/ 228 h 26"/>
                <a:gd name="T18" fmla="*/ 348 w 22"/>
                <a:gd name="T19" fmla="*/ 174 h 26"/>
                <a:gd name="T20" fmla="*/ 218 w 22"/>
                <a:gd name="T21" fmla="*/ 35 h 26"/>
                <a:gd name="T22" fmla="*/ 0 w 22"/>
                <a:gd name="T23" fmla="*/ 0 h 2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2"/>
                <a:gd name="T37" fmla="*/ 0 h 26"/>
                <a:gd name="T38" fmla="*/ 22 w 22"/>
                <a:gd name="T39" fmla="*/ 26 h 2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2" h="26">
                  <a:moveTo>
                    <a:pt x="0" y="0"/>
                  </a:moveTo>
                  <a:lnTo>
                    <a:pt x="0" y="10"/>
                  </a:lnTo>
                  <a:lnTo>
                    <a:pt x="0" y="14"/>
                  </a:lnTo>
                  <a:lnTo>
                    <a:pt x="2" y="18"/>
                  </a:lnTo>
                  <a:lnTo>
                    <a:pt x="8" y="24"/>
                  </a:lnTo>
                  <a:lnTo>
                    <a:pt x="12" y="26"/>
                  </a:lnTo>
                  <a:lnTo>
                    <a:pt x="14" y="26"/>
                  </a:lnTo>
                  <a:lnTo>
                    <a:pt x="16" y="24"/>
                  </a:lnTo>
                  <a:lnTo>
                    <a:pt x="22" y="16"/>
                  </a:lnTo>
                  <a:lnTo>
                    <a:pt x="22" y="12"/>
                  </a:lnTo>
                  <a:lnTo>
                    <a:pt x="14" y="2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790" name="Freeform 192"/>
            <p:cNvSpPr>
              <a:spLocks/>
            </p:cNvSpPr>
            <p:nvPr/>
          </p:nvSpPr>
          <p:spPr bwMode="auto">
            <a:xfrm>
              <a:off x="5078" y="3896"/>
              <a:ext cx="29" cy="34"/>
            </a:xfrm>
            <a:custGeom>
              <a:avLst/>
              <a:gdLst>
                <a:gd name="T0" fmla="*/ 0 w 22"/>
                <a:gd name="T1" fmla="*/ 0 h 26"/>
                <a:gd name="T2" fmla="*/ 0 w 22"/>
                <a:gd name="T3" fmla="*/ 145 h 26"/>
                <a:gd name="T4" fmla="*/ 0 w 22"/>
                <a:gd name="T5" fmla="*/ 209 h 26"/>
                <a:gd name="T6" fmla="*/ 37 w 22"/>
                <a:gd name="T7" fmla="*/ 273 h 26"/>
                <a:gd name="T8" fmla="*/ 136 w 22"/>
                <a:gd name="T9" fmla="*/ 357 h 26"/>
                <a:gd name="T10" fmla="*/ 196 w 22"/>
                <a:gd name="T11" fmla="*/ 378 h 26"/>
                <a:gd name="T12" fmla="*/ 218 w 22"/>
                <a:gd name="T13" fmla="*/ 378 h 26"/>
                <a:gd name="T14" fmla="*/ 258 w 22"/>
                <a:gd name="T15" fmla="*/ 357 h 26"/>
                <a:gd name="T16" fmla="*/ 348 w 22"/>
                <a:gd name="T17" fmla="*/ 228 h 26"/>
                <a:gd name="T18" fmla="*/ 348 w 22"/>
                <a:gd name="T19" fmla="*/ 174 h 26"/>
                <a:gd name="T20" fmla="*/ 218 w 22"/>
                <a:gd name="T21" fmla="*/ 35 h 26"/>
                <a:gd name="T22" fmla="*/ 0 w 22"/>
                <a:gd name="T23" fmla="*/ 0 h 2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2"/>
                <a:gd name="T37" fmla="*/ 0 h 26"/>
                <a:gd name="T38" fmla="*/ 22 w 22"/>
                <a:gd name="T39" fmla="*/ 26 h 2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2" h="26">
                  <a:moveTo>
                    <a:pt x="0" y="0"/>
                  </a:moveTo>
                  <a:lnTo>
                    <a:pt x="0" y="10"/>
                  </a:lnTo>
                  <a:lnTo>
                    <a:pt x="0" y="14"/>
                  </a:lnTo>
                  <a:lnTo>
                    <a:pt x="2" y="18"/>
                  </a:lnTo>
                  <a:lnTo>
                    <a:pt x="8" y="24"/>
                  </a:lnTo>
                  <a:lnTo>
                    <a:pt x="12" y="26"/>
                  </a:lnTo>
                  <a:lnTo>
                    <a:pt x="14" y="26"/>
                  </a:lnTo>
                  <a:lnTo>
                    <a:pt x="16" y="24"/>
                  </a:lnTo>
                  <a:lnTo>
                    <a:pt x="22" y="16"/>
                  </a:lnTo>
                  <a:lnTo>
                    <a:pt x="22" y="12"/>
                  </a:lnTo>
                  <a:lnTo>
                    <a:pt x="14" y="2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791" name="Freeform 193"/>
            <p:cNvSpPr>
              <a:spLocks/>
            </p:cNvSpPr>
            <p:nvPr/>
          </p:nvSpPr>
          <p:spPr bwMode="auto">
            <a:xfrm>
              <a:off x="5043" y="3823"/>
              <a:ext cx="19" cy="27"/>
            </a:xfrm>
            <a:custGeom>
              <a:avLst/>
              <a:gdLst>
                <a:gd name="T0" fmla="*/ 48 w 14"/>
                <a:gd name="T1" fmla="*/ 0 h 20"/>
                <a:gd name="T2" fmla="*/ 0 w 14"/>
                <a:gd name="T3" fmla="*/ 73 h 20"/>
                <a:gd name="T4" fmla="*/ 48 w 14"/>
                <a:gd name="T5" fmla="*/ 244 h 20"/>
                <a:gd name="T6" fmla="*/ 48 w 14"/>
                <a:gd name="T7" fmla="*/ 350 h 20"/>
                <a:gd name="T8" fmla="*/ 88 w 14"/>
                <a:gd name="T9" fmla="*/ 400 h 20"/>
                <a:gd name="T10" fmla="*/ 125 w 14"/>
                <a:gd name="T11" fmla="*/ 400 h 20"/>
                <a:gd name="T12" fmla="*/ 219 w 14"/>
                <a:gd name="T13" fmla="*/ 350 h 20"/>
                <a:gd name="T14" fmla="*/ 258 w 14"/>
                <a:gd name="T15" fmla="*/ 329 h 20"/>
                <a:gd name="T16" fmla="*/ 297 w 14"/>
                <a:gd name="T17" fmla="*/ 120 h 20"/>
                <a:gd name="T18" fmla="*/ 125 w 14"/>
                <a:gd name="T19" fmla="*/ 73 h 20"/>
                <a:gd name="T20" fmla="*/ 48 w 14"/>
                <a:gd name="T21" fmla="*/ 0 h 2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4"/>
                <a:gd name="T34" fmla="*/ 0 h 20"/>
                <a:gd name="T35" fmla="*/ 14 w 14"/>
                <a:gd name="T36" fmla="*/ 20 h 2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4" h="20">
                  <a:moveTo>
                    <a:pt x="2" y="0"/>
                  </a:moveTo>
                  <a:lnTo>
                    <a:pt x="0" y="4"/>
                  </a:lnTo>
                  <a:lnTo>
                    <a:pt x="2" y="12"/>
                  </a:lnTo>
                  <a:lnTo>
                    <a:pt x="2" y="18"/>
                  </a:lnTo>
                  <a:lnTo>
                    <a:pt x="4" y="20"/>
                  </a:lnTo>
                  <a:lnTo>
                    <a:pt x="6" y="20"/>
                  </a:lnTo>
                  <a:lnTo>
                    <a:pt x="10" y="18"/>
                  </a:lnTo>
                  <a:lnTo>
                    <a:pt x="12" y="16"/>
                  </a:lnTo>
                  <a:lnTo>
                    <a:pt x="14" y="6"/>
                  </a:lnTo>
                  <a:lnTo>
                    <a:pt x="6" y="4"/>
                  </a:lnTo>
                  <a:lnTo>
                    <a:pt x="2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792" name="Freeform 194"/>
            <p:cNvSpPr>
              <a:spLocks/>
            </p:cNvSpPr>
            <p:nvPr/>
          </p:nvSpPr>
          <p:spPr bwMode="auto">
            <a:xfrm>
              <a:off x="5043" y="3823"/>
              <a:ext cx="19" cy="27"/>
            </a:xfrm>
            <a:custGeom>
              <a:avLst/>
              <a:gdLst>
                <a:gd name="T0" fmla="*/ 48 w 14"/>
                <a:gd name="T1" fmla="*/ 0 h 20"/>
                <a:gd name="T2" fmla="*/ 0 w 14"/>
                <a:gd name="T3" fmla="*/ 73 h 20"/>
                <a:gd name="T4" fmla="*/ 48 w 14"/>
                <a:gd name="T5" fmla="*/ 244 h 20"/>
                <a:gd name="T6" fmla="*/ 48 w 14"/>
                <a:gd name="T7" fmla="*/ 350 h 20"/>
                <a:gd name="T8" fmla="*/ 88 w 14"/>
                <a:gd name="T9" fmla="*/ 400 h 20"/>
                <a:gd name="T10" fmla="*/ 125 w 14"/>
                <a:gd name="T11" fmla="*/ 400 h 20"/>
                <a:gd name="T12" fmla="*/ 219 w 14"/>
                <a:gd name="T13" fmla="*/ 350 h 20"/>
                <a:gd name="T14" fmla="*/ 258 w 14"/>
                <a:gd name="T15" fmla="*/ 329 h 20"/>
                <a:gd name="T16" fmla="*/ 297 w 14"/>
                <a:gd name="T17" fmla="*/ 120 h 20"/>
                <a:gd name="T18" fmla="*/ 125 w 14"/>
                <a:gd name="T19" fmla="*/ 73 h 20"/>
                <a:gd name="T20" fmla="*/ 48 w 14"/>
                <a:gd name="T21" fmla="*/ 0 h 2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4"/>
                <a:gd name="T34" fmla="*/ 0 h 20"/>
                <a:gd name="T35" fmla="*/ 14 w 14"/>
                <a:gd name="T36" fmla="*/ 20 h 2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4" h="20">
                  <a:moveTo>
                    <a:pt x="2" y="0"/>
                  </a:moveTo>
                  <a:lnTo>
                    <a:pt x="0" y="4"/>
                  </a:lnTo>
                  <a:lnTo>
                    <a:pt x="2" y="12"/>
                  </a:lnTo>
                  <a:lnTo>
                    <a:pt x="2" y="18"/>
                  </a:lnTo>
                  <a:lnTo>
                    <a:pt x="4" y="20"/>
                  </a:lnTo>
                  <a:lnTo>
                    <a:pt x="6" y="20"/>
                  </a:lnTo>
                  <a:lnTo>
                    <a:pt x="10" y="18"/>
                  </a:lnTo>
                  <a:lnTo>
                    <a:pt x="12" y="16"/>
                  </a:lnTo>
                  <a:lnTo>
                    <a:pt x="14" y="6"/>
                  </a:lnTo>
                  <a:lnTo>
                    <a:pt x="6" y="4"/>
                  </a:lnTo>
                  <a:lnTo>
                    <a:pt x="2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793" name="Freeform 195"/>
            <p:cNvSpPr>
              <a:spLocks/>
            </p:cNvSpPr>
            <p:nvPr/>
          </p:nvSpPr>
          <p:spPr bwMode="auto">
            <a:xfrm>
              <a:off x="5035" y="3703"/>
              <a:ext cx="29" cy="54"/>
            </a:xfrm>
            <a:custGeom>
              <a:avLst/>
              <a:gdLst>
                <a:gd name="T0" fmla="*/ 0 w 22"/>
                <a:gd name="T1" fmla="*/ 162 h 40"/>
                <a:gd name="T2" fmla="*/ 65 w 22"/>
                <a:gd name="T3" fmla="*/ 329 h 40"/>
                <a:gd name="T4" fmla="*/ 65 w 22"/>
                <a:gd name="T5" fmla="*/ 350 h 40"/>
                <a:gd name="T6" fmla="*/ 37 w 22"/>
                <a:gd name="T7" fmla="*/ 444 h 40"/>
                <a:gd name="T8" fmla="*/ 37 w 22"/>
                <a:gd name="T9" fmla="*/ 514 h 40"/>
                <a:gd name="T10" fmla="*/ 136 w 22"/>
                <a:gd name="T11" fmla="*/ 637 h 40"/>
                <a:gd name="T12" fmla="*/ 311 w 22"/>
                <a:gd name="T13" fmla="*/ 809 h 40"/>
                <a:gd name="T14" fmla="*/ 348 w 22"/>
                <a:gd name="T15" fmla="*/ 637 h 40"/>
                <a:gd name="T16" fmla="*/ 311 w 22"/>
                <a:gd name="T17" fmla="*/ 120 h 40"/>
                <a:gd name="T18" fmla="*/ 103 w 22"/>
                <a:gd name="T19" fmla="*/ 0 h 40"/>
                <a:gd name="T20" fmla="*/ 0 w 22"/>
                <a:gd name="T21" fmla="*/ 162 h 4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2"/>
                <a:gd name="T34" fmla="*/ 0 h 40"/>
                <a:gd name="T35" fmla="*/ 22 w 22"/>
                <a:gd name="T36" fmla="*/ 40 h 4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2" h="40">
                  <a:moveTo>
                    <a:pt x="0" y="8"/>
                  </a:moveTo>
                  <a:lnTo>
                    <a:pt x="4" y="16"/>
                  </a:lnTo>
                  <a:lnTo>
                    <a:pt x="4" y="18"/>
                  </a:lnTo>
                  <a:lnTo>
                    <a:pt x="2" y="22"/>
                  </a:lnTo>
                  <a:lnTo>
                    <a:pt x="2" y="26"/>
                  </a:lnTo>
                  <a:lnTo>
                    <a:pt x="8" y="32"/>
                  </a:lnTo>
                  <a:lnTo>
                    <a:pt x="20" y="40"/>
                  </a:lnTo>
                  <a:lnTo>
                    <a:pt x="22" y="32"/>
                  </a:lnTo>
                  <a:lnTo>
                    <a:pt x="20" y="6"/>
                  </a:lnTo>
                  <a:lnTo>
                    <a:pt x="6" y="0"/>
                  </a:lnTo>
                  <a:lnTo>
                    <a:pt x="0" y="8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794" name="Freeform 196"/>
            <p:cNvSpPr>
              <a:spLocks/>
            </p:cNvSpPr>
            <p:nvPr/>
          </p:nvSpPr>
          <p:spPr bwMode="auto">
            <a:xfrm>
              <a:off x="5035" y="3703"/>
              <a:ext cx="29" cy="54"/>
            </a:xfrm>
            <a:custGeom>
              <a:avLst/>
              <a:gdLst>
                <a:gd name="T0" fmla="*/ 0 w 22"/>
                <a:gd name="T1" fmla="*/ 162 h 40"/>
                <a:gd name="T2" fmla="*/ 65 w 22"/>
                <a:gd name="T3" fmla="*/ 329 h 40"/>
                <a:gd name="T4" fmla="*/ 65 w 22"/>
                <a:gd name="T5" fmla="*/ 350 h 40"/>
                <a:gd name="T6" fmla="*/ 37 w 22"/>
                <a:gd name="T7" fmla="*/ 444 h 40"/>
                <a:gd name="T8" fmla="*/ 37 w 22"/>
                <a:gd name="T9" fmla="*/ 514 h 40"/>
                <a:gd name="T10" fmla="*/ 136 w 22"/>
                <a:gd name="T11" fmla="*/ 637 h 40"/>
                <a:gd name="T12" fmla="*/ 311 w 22"/>
                <a:gd name="T13" fmla="*/ 809 h 40"/>
                <a:gd name="T14" fmla="*/ 348 w 22"/>
                <a:gd name="T15" fmla="*/ 637 h 40"/>
                <a:gd name="T16" fmla="*/ 311 w 22"/>
                <a:gd name="T17" fmla="*/ 120 h 40"/>
                <a:gd name="T18" fmla="*/ 103 w 22"/>
                <a:gd name="T19" fmla="*/ 0 h 40"/>
                <a:gd name="T20" fmla="*/ 0 w 22"/>
                <a:gd name="T21" fmla="*/ 162 h 4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2"/>
                <a:gd name="T34" fmla="*/ 0 h 40"/>
                <a:gd name="T35" fmla="*/ 22 w 22"/>
                <a:gd name="T36" fmla="*/ 40 h 4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2" h="40">
                  <a:moveTo>
                    <a:pt x="0" y="8"/>
                  </a:moveTo>
                  <a:lnTo>
                    <a:pt x="4" y="16"/>
                  </a:lnTo>
                  <a:lnTo>
                    <a:pt x="4" y="18"/>
                  </a:lnTo>
                  <a:lnTo>
                    <a:pt x="2" y="22"/>
                  </a:lnTo>
                  <a:lnTo>
                    <a:pt x="2" y="26"/>
                  </a:lnTo>
                  <a:lnTo>
                    <a:pt x="8" y="32"/>
                  </a:lnTo>
                  <a:lnTo>
                    <a:pt x="20" y="40"/>
                  </a:lnTo>
                  <a:lnTo>
                    <a:pt x="22" y="32"/>
                  </a:lnTo>
                  <a:lnTo>
                    <a:pt x="20" y="6"/>
                  </a:lnTo>
                  <a:lnTo>
                    <a:pt x="6" y="0"/>
                  </a:lnTo>
                  <a:lnTo>
                    <a:pt x="0" y="8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795" name="Freeform 197"/>
            <p:cNvSpPr>
              <a:spLocks/>
            </p:cNvSpPr>
            <p:nvPr/>
          </p:nvSpPr>
          <p:spPr bwMode="auto">
            <a:xfrm>
              <a:off x="5067" y="3802"/>
              <a:ext cx="29" cy="24"/>
            </a:xfrm>
            <a:custGeom>
              <a:avLst/>
              <a:gdLst>
                <a:gd name="T0" fmla="*/ 0 w 22"/>
                <a:gd name="T1" fmla="*/ 113 h 18"/>
                <a:gd name="T2" fmla="*/ 0 w 22"/>
                <a:gd name="T3" fmla="*/ 172 h 18"/>
                <a:gd name="T4" fmla="*/ 0 w 22"/>
                <a:gd name="T5" fmla="*/ 249 h 18"/>
                <a:gd name="T6" fmla="*/ 37 w 22"/>
                <a:gd name="T7" fmla="*/ 249 h 18"/>
                <a:gd name="T8" fmla="*/ 103 w 22"/>
                <a:gd name="T9" fmla="*/ 276 h 18"/>
                <a:gd name="T10" fmla="*/ 136 w 22"/>
                <a:gd name="T11" fmla="*/ 320 h 18"/>
                <a:gd name="T12" fmla="*/ 196 w 22"/>
                <a:gd name="T13" fmla="*/ 276 h 18"/>
                <a:gd name="T14" fmla="*/ 311 w 22"/>
                <a:gd name="T15" fmla="*/ 172 h 18"/>
                <a:gd name="T16" fmla="*/ 348 w 22"/>
                <a:gd name="T17" fmla="*/ 151 h 18"/>
                <a:gd name="T18" fmla="*/ 258 w 22"/>
                <a:gd name="T19" fmla="*/ 0 h 18"/>
                <a:gd name="T20" fmla="*/ 0 w 22"/>
                <a:gd name="T21" fmla="*/ 113 h 1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2"/>
                <a:gd name="T34" fmla="*/ 0 h 18"/>
                <a:gd name="T35" fmla="*/ 22 w 22"/>
                <a:gd name="T36" fmla="*/ 18 h 1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2" h="18">
                  <a:moveTo>
                    <a:pt x="0" y="6"/>
                  </a:moveTo>
                  <a:lnTo>
                    <a:pt x="0" y="10"/>
                  </a:lnTo>
                  <a:lnTo>
                    <a:pt x="0" y="14"/>
                  </a:lnTo>
                  <a:lnTo>
                    <a:pt x="2" y="14"/>
                  </a:lnTo>
                  <a:lnTo>
                    <a:pt x="6" y="16"/>
                  </a:lnTo>
                  <a:lnTo>
                    <a:pt x="8" y="18"/>
                  </a:lnTo>
                  <a:lnTo>
                    <a:pt x="12" y="16"/>
                  </a:lnTo>
                  <a:lnTo>
                    <a:pt x="20" y="10"/>
                  </a:lnTo>
                  <a:lnTo>
                    <a:pt x="22" y="8"/>
                  </a:lnTo>
                  <a:lnTo>
                    <a:pt x="16" y="0"/>
                  </a:lnTo>
                  <a:lnTo>
                    <a:pt x="0" y="6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796" name="Freeform 198"/>
            <p:cNvSpPr>
              <a:spLocks/>
            </p:cNvSpPr>
            <p:nvPr/>
          </p:nvSpPr>
          <p:spPr bwMode="auto">
            <a:xfrm>
              <a:off x="5067" y="3802"/>
              <a:ext cx="29" cy="24"/>
            </a:xfrm>
            <a:custGeom>
              <a:avLst/>
              <a:gdLst>
                <a:gd name="T0" fmla="*/ 0 w 22"/>
                <a:gd name="T1" fmla="*/ 113 h 18"/>
                <a:gd name="T2" fmla="*/ 0 w 22"/>
                <a:gd name="T3" fmla="*/ 172 h 18"/>
                <a:gd name="T4" fmla="*/ 0 w 22"/>
                <a:gd name="T5" fmla="*/ 249 h 18"/>
                <a:gd name="T6" fmla="*/ 37 w 22"/>
                <a:gd name="T7" fmla="*/ 249 h 18"/>
                <a:gd name="T8" fmla="*/ 103 w 22"/>
                <a:gd name="T9" fmla="*/ 276 h 18"/>
                <a:gd name="T10" fmla="*/ 136 w 22"/>
                <a:gd name="T11" fmla="*/ 320 h 18"/>
                <a:gd name="T12" fmla="*/ 196 w 22"/>
                <a:gd name="T13" fmla="*/ 276 h 18"/>
                <a:gd name="T14" fmla="*/ 311 w 22"/>
                <a:gd name="T15" fmla="*/ 172 h 18"/>
                <a:gd name="T16" fmla="*/ 348 w 22"/>
                <a:gd name="T17" fmla="*/ 151 h 18"/>
                <a:gd name="T18" fmla="*/ 258 w 22"/>
                <a:gd name="T19" fmla="*/ 0 h 18"/>
                <a:gd name="T20" fmla="*/ 0 w 22"/>
                <a:gd name="T21" fmla="*/ 113 h 1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2"/>
                <a:gd name="T34" fmla="*/ 0 h 18"/>
                <a:gd name="T35" fmla="*/ 22 w 22"/>
                <a:gd name="T36" fmla="*/ 18 h 1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2" h="18">
                  <a:moveTo>
                    <a:pt x="0" y="6"/>
                  </a:moveTo>
                  <a:lnTo>
                    <a:pt x="0" y="10"/>
                  </a:lnTo>
                  <a:lnTo>
                    <a:pt x="0" y="14"/>
                  </a:lnTo>
                  <a:lnTo>
                    <a:pt x="2" y="14"/>
                  </a:lnTo>
                  <a:lnTo>
                    <a:pt x="6" y="16"/>
                  </a:lnTo>
                  <a:lnTo>
                    <a:pt x="8" y="18"/>
                  </a:lnTo>
                  <a:lnTo>
                    <a:pt x="12" y="16"/>
                  </a:lnTo>
                  <a:lnTo>
                    <a:pt x="20" y="10"/>
                  </a:lnTo>
                  <a:lnTo>
                    <a:pt x="22" y="8"/>
                  </a:lnTo>
                  <a:lnTo>
                    <a:pt x="16" y="0"/>
                  </a:lnTo>
                  <a:lnTo>
                    <a:pt x="0" y="6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797" name="Freeform 199"/>
            <p:cNvSpPr>
              <a:spLocks/>
            </p:cNvSpPr>
            <p:nvPr/>
          </p:nvSpPr>
          <p:spPr bwMode="auto">
            <a:xfrm>
              <a:off x="5206" y="3922"/>
              <a:ext cx="59" cy="67"/>
            </a:xfrm>
            <a:custGeom>
              <a:avLst/>
              <a:gdLst>
                <a:gd name="T0" fmla="*/ 670 w 44"/>
                <a:gd name="T1" fmla="*/ 0 h 50"/>
                <a:gd name="T2" fmla="*/ 560 w 44"/>
                <a:gd name="T3" fmla="*/ 115 h 50"/>
                <a:gd name="T4" fmla="*/ 373 w 44"/>
                <a:gd name="T5" fmla="*/ 181 h 50"/>
                <a:gd name="T6" fmla="*/ 181 w 44"/>
                <a:gd name="T7" fmla="*/ 268 h 50"/>
                <a:gd name="T8" fmla="*/ 115 w 44"/>
                <a:gd name="T9" fmla="*/ 292 h 50"/>
                <a:gd name="T10" fmla="*/ 68 w 44"/>
                <a:gd name="T11" fmla="*/ 292 h 50"/>
                <a:gd name="T12" fmla="*/ 0 w 44"/>
                <a:gd name="T13" fmla="*/ 785 h 50"/>
                <a:gd name="T14" fmla="*/ 68 w 44"/>
                <a:gd name="T15" fmla="*/ 891 h 50"/>
                <a:gd name="T16" fmla="*/ 115 w 44"/>
                <a:gd name="T17" fmla="*/ 939 h 50"/>
                <a:gd name="T18" fmla="*/ 181 w 44"/>
                <a:gd name="T19" fmla="*/ 939 h 50"/>
                <a:gd name="T20" fmla="*/ 295 w 44"/>
                <a:gd name="T21" fmla="*/ 939 h 50"/>
                <a:gd name="T22" fmla="*/ 418 w 44"/>
                <a:gd name="T23" fmla="*/ 823 h 50"/>
                <a:gd name="T24" fmla="*/ 645 w 44"/>
                <a:gd name="T25" fmla="*/ 559 h 50"/>
                <a:gd name="T26" fmla="*/ 751 w 44"/>
                <a:gd name="T27" fmla="*/ 406 h 50"/>
                <a:gd name="T28" fmla="*/ 825 w 44"/>
                <a:gd name="T29" fmla="*/ 292 h 50"/>
                <a:gd name="T30" fmla="*/ 825 w 44"/>
                <a:gd name="T31" fmla="*/ 218 h 50"/>
                <a:gd name="T32" fmla="*/ 670 w 44"/>
                <a:gd name="T33" fmla="*/ 0 h 5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44"/>
                <a:gd name="T52" fmla="*/ 0 h 50"/>
                <a:gd name="T53" fmla="*/ 44 w 44"/>
                <a:gd name="T54" fmla="*/ 50 h 50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44" h="50">
                  <a:moveTo>
                    <a:pt x="36" y="0"/>
                  </a:moveTo>
                  <a:lnTo>
                    <a:pt x="30" y="6"/>
                  </a:lnTo>
                  <a:lnTo>
                    <a:pt x="20" y="10"/>
                  </a:lnTo>
                  <a:lnTo>
                    <a:pt x="10" y="14"/>
                  </a:lnTo>
                  <a:lnTo>
                    <a:pt x="6" y="16"/>
                  </a:lnTo>
                  <a:lnTo>
                    <a:pt x="4" y="16"/>
                  </a:lnTo>
                  <a:lnTo>
                    <a:pt x="0" y="42"/>
                  </a:lnTo>
                  <a:lnTo>
                    <a:pt x="4" y="48"/>
                  </a:lnTo>
                  <a:lnTo>
                    <a:pt x="6" y="50"/>
                  </a:lnTo>
                  <a:lnTo>
                    <a:pt x="10" y="50"/>
                  </a:lnTo>
                  <a:lnTo>
                    <a:pt x="16" y="50"/>
                  </a:lnTo>
                  <a:lnTo>
                    <a:pt x="22" y="44"/>
                  </a:lnTo>
                  <a:lnTo>
                    <a:pt x="34" y="30"/>
                  </a:lnTo>
                  <a:lnTo>
                    <a:pt x="40" y="22"/>
                  </a:lnTo>
                  <a:lnTo>
                    <a:pt x="44" y="16"/>
                  </a:lnTo>
                  <a:lnTo>
                    <a:pt x="44" y="12"/>
                  </a:lnTo>
                  <a:lnTo>
                    <a:pt x="36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798" name="Freeform 200"/>
            <p:cNvSpPr>
              <a:spLocks/>
            </p:cNvSpPr>
            <p:nvPr/>
          </p:nvSpPr>
          <p:spPr bwMode="auto">
            <a:xfrm>
              <a:off x="5163" y="3987"/>
              <a:ext cx="19" cy="72"/>
            </a:xfrm>
            <a:custGeom>
              <a:avLst/>
              <a:gdLst>
                <a:gd name="T0" fmla="*/ 170 w 14"/>
                <a:gd name="T1" fmla="*/ 0 h 54"/>
                <a:gd name="T2" fmla="*/ 88 w 14"/>
                <a:gd name="T3" fmla="*/ 207 h 54"/>
                <a:gd name="T4" fmla="*/ 88 w 14"/>
                <a:gd name="T5" fmla="*/ 357 h 54"/>
                <a:gd name="T6" fmla="*/ 88 w 14"/>
                <a:gd name="T7" fmla="*/ 389 h 54"/>
                <a:gd name="T8" fmla="*/ 88 w 14"/>
                <a:gd name="T9" fmla="*/ 471 h 54"/>
                <a:gd name="T10" fmla="*/ 88 w 14"/>
                <a:gd name="T11" fmla="*/ 533 h 54"/>
                <a:gd name="T12" fmla="*/ 48 w 14"/>
                <a:gd name="T13" fmla="*/ 604 h 54"/>
                <a:gd name="T14" fmla="*/ 0 w 14"/>
                <a:gd name="T15" fmla="*/ 711 h 54"/>
                <a:gd name="T16" fmla="*/ 0 w 14"/>
                <a:gd name="T17" fmla="*/ 788 h 54"/>
                <a:gd name="T18" fmla="*/ 48 w 14"/>
                <a:gd name="T19" fmla="*/ 847 h 54"/>
                <a:gd name="T20" fmla="*/ 125 w 14"/>
                <a:gd name="T21" fmla="*/ 923 h 54"/>
                <a:gd name="T22" fmla="*/ 219 w 14"/>
                <a:gd name="T23" fmla="*/ 960 h 54"/>
                <a:gd name="T24" fmla="*/ 258 w 14"/>
                <a:gd name="T25" fmla="*/ 960 h 54"/>
                <a:gd name="T26" fmla="*/ 297 w 14"/>
                <a:gd name="T27" fmla="*/ 847 h 54"/>
                <a:gd name="T28" fmla="*/ 258 w 14"/>
                <a:gd name="T29" fmla="*/ 357 h 54"/>
                <a:gd name="T30" fmla="*/ 170 w 14"/>
                <a:gd name="T31" fmla="*/ 0 h 5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4"/>
                <a:gd name="T49" fmla="*/ 0 h 54"/>
                <a:gd name="T50" fmla="*/ 14 w 14"/>
                <a:gd name="T51" fmla="*/ 54 h 54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4" h="54">
                  <a:moveTo>
                    <a:pt x="8" y="0"/>
                  </a:moveTo>
                  <a:lnTo>
                    <a:pt x="4" y="12"/>
                  </a:lnTo>
                  <a:lnTo>
                    <a:pt x="4" y="20"/>
                  </a:lnTo>
                  <a:lnTo>
                    <a:pt x="4" y="22"/>
                  </a:lnTo>
                  <a:lnTo>
                    <a:pt x="4" y="26"/>
                  </a:lnTo>
                  <a:lnTo>
                    <a:pt x="4" y="30"/>
                  </a:lnTo>
                  <a:lnTo>
                    <a:pt x="2" y="34"/>
                  </a:lnTo>
                  <a:lnTo>
                    <a:pt x="0" y="40"/>
                  </a:lnTo>
                  <a:lnTo>
                    <a:pt x="0" y="44"/>
                  </a:lnTo>
                  <a:lnTo>
                    <a:pt x="2" y="48"/>
                  </a:lnTo>
                  <a:lnTo>
                    <a:pt x="6" y="52"/>
                  </a:lnTo>
                  <a:lnTo>
                    <a:pt x="10" y="54"/>
                  </a:lnTo>
                  <a:lnTo>
                    <a:pt x="12" y="54"/>
                  </a:lnTo>
                  <a:lnTo>
                    <a:pt x="14" y="48"/>
                  </a:lnTo>
                  <a:lnTo>
                    <a:pt x="12" y="20"/>
                  </a:lnTo>
                  <a:lnTo>
                    <a:pt x="8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799" name="Freeform 201"/>
            <p:cNvSpPr>
              <a:spLocks/>
            </p:cNvSpPr>
            <p:nvPr/>
          </p:nvSpPr>
          <p:spPr bwMode="auto">
            <a:xfrm>
              <a:off x="5163" y="3987"/>
              <a:ext cx="19" cy="72"/>
            </a:xfrm>
            <a:custGeom>
              <a:avLst/>
              <a:gdLst>
                <a:gd name="T0" fmla="*/ 170 w 14"/>
                <a:gd name="T1" fmla="*/ 0 h 54"/>
                <a:gd name="T2" fmla="*/ 88 w 14"/>
                <a:gd name="T3" fmla="*/ 207 h 54"/>
                <a:gd name="T4" fmla="*/ 88 w 14"/>
                <a:gd name="T5" fmla="*/ 357 h 54"/>
                <a:gd name="T6" fmla="*/ 88 w 14"/>
                <a:gd name="T7" fmla="*/ 389 h 54"/>
                <a:gd name="T8" fmla="*/ 88 w 14"/>
                <a:gd name="T9" fmla="*/ 471 h 54"/>
                <a:gd name="T10" fmla="*/ 88 w 14"/>
                <a:gd name="T11" fmla="*/ 533 h 54"/>
                <a:gd name="T12" fmla="*/ 48 w 14"/>
                <a:gd name="T13" fmla="*/ 604 h 54"/>
                <a:gd name="T14" fmla="*/ 0 w 14"/>
                <a:gd name="T15" fmla="*/ 711 h 54"/>
                <a:gd name="T16" fmla="*/ 0 w 14"/>
                <a:gd name="T17" fmla="*/ 788 h 54"/>
                <a:gd name="T18" fmla="*/ 48 w 14"/>
                <a:gd name="T19" fmla="*/ 847 h 54"/>
                <a:gd name="T20" fmla="*/ 125 w 14"/>
                <a:gd name="T21" fmla="*/ 923 h 54"/>
                <a:gd name="T22" fmla="*/ 219 w 14"/>
                <a:gd name="T23" fmla="*/ 960 h 54"/>
                <a:gd name="T24" fmla="*/ 258 w 14"/>
                <a:gd name="T25" fmla="*/ 960 h 54"/>
                <a:gd name="T26" fmla="*/ 297 w 14"/>
                <a:gd name="T27" fmla="*/ 847 h 54"/>
                <a:gd name="T28" fmla="*/ 258 w 14"/>
                <a:gd name="T29" fmla="*/ 357 h 54"/>
                <a:gd name="T30" fmla="*/ 170 w 14"/>
                <a:gd name="T31" fmla="*/ 0 h 5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4"/>
                <a:gd name="T49" fmla="*/ 0 h 54"/>
                <a:gd name="T50" fmla="*/ 14 w 14"/>
                <a:gd name="T51" fmla="*/ 54 h 54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4" h="54">
                  <a:moveTo>
                    <a:pt x="8" y="0"/>
                  </a:moveTo>
                  <a:lnTo>
                    <a:pt x="4" y="12"/>
                  </a:lnTo>
                  <a:lnTo>
                    <a:pt x="4" y="20"/>
                  </a:lnTo>
                  <a:lnTo>
                    <a:pt x="4" y="22"/>
                  </a:lnTo>
                  <a:lnTo>
                    <a:pt x="4" y="26"/>
                  </a:lnTo>
                  <a:lnTo>
                    <a:pt x="4" y="30"/>
                  </a:lnTo>
                  <a:lnTo>
                    <a:pt x="2" y="34"/>
                  </a:lnTo>
                  <a:lnTo>
                    <a:pt x="0" y="40"/>
                  </a:lnTo>
                  <a:lnTo>
                    <a:pt x="0" y="44"/>
                  </a:lnTo>
                  <a:lnTo>
                    <a:pt x="2" y="48"/>
                  </a:lnTo>
                  <a:lnTo>
                    <a:pt x="6" y="52"/>
                  </a:lnTo>
                  <a:lnTo>
                    <a:pt x="10" y="54"/>
                  </a:lnTo>
                  <a:lnTo>
                    <a:pt x="12" y="54"/>
                  </a:lnTo>
                  <a:lnTo>
                    <a:pt x="14" y="48"/>
                  </a:lnTo>
                  <a:lnTo>
                    <a:pt x="12" y="20"/>
                  </a:lnTo>
                  <a:lnTo>
                    <a:pt x="8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800" name="Freeform 202"/>
            <p:cNvSpPr>
              <a:spLocks/>
            </p:cNvSpPr>
            <p:nvPr/>
          </p:nvSpPr>
          <p:spPr bwMode="auto">
            <a:xfrm>
              <a:off x="5171" y="3925"/>
              <a:ext cx="19" cy="22"/>
            </a:xfrm>
            <a:custGeom>
              <a:avLst/>
              <a:gdLst>
                <a:gd name="T0" fmla="*/ 88 w 14"/>
                <a:gd name="T1" fmla="*/ 0 h 16"/>
                <a:gd name="T2" fmla="*/ 258 w 14"/>
                <a:gd name="T3" fmla="*/ 143 h 16"/>
                <a:gd name="T4" fmla="*/ 297 w 14"/>
                <a:gd name="T5" fmla="*/ 197 h 16"/>
                <a:gd name="T6" fmla="*/ 297 w 14"/>
                <a:gd name="T7" fmla="*/ 276 h 16"/>
                <a:gd name="T8" fmla="*/ 258 w 14"/>
                <a:gd name="T9" fmla="*/ 327 h 16"/>
                <a:gd name="T10" fmla="*/ 170 w 14"/>
                <a:gd name="T11" fmla="*/ 379 h 16"/>
                <a:gd name="T12" fmla="*/ 48 w 14"/>
                <a:gd name="T13" fmla="*/ 327 h 16"/>
                <a:gd name="T14" fmla="*/ 0 w 14"/>
                <a:gd name="T15" fmla="*/ 327 h 16"/>
                <a:gd name="T16" fmla="*/ 0 w 14"/>
                <a:gd name="T17" fmla="*/ 238 h 16"/>
                <a:gd name="T18" fmla="*/ 48 w 14"/>
                <a:gd name="T19" fmla="*/ 104 h 16"/>
                <a:gd name="T20" fmla="*/ 88 w 14"/>
                <a:gd name="T21" fmla="*/ 0 h 1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4"/>
                <a:gd name="T34" fmla="*/ 0 h 16"/>
                <a:gd name="T35" fmla="*/ 14 w 14"/>
                <a:gd name="T36" fmla="*/ 16 h 1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4" h="16">
                  <a:moveTo>
                    <a:pt x="4" y="0"/>
                  </a:moveTo>
                  <a:lnTo>
                    <a:pt x="12" y="6"/>
                  </a:lnTo>
                  <a:lnTo>
                    <a:pt x="14" y="8"/>
                  </a:lnTo>
                  <a:lnTo>
                    <a:pt x="14" y="12"/>
                  </a:lnTo>
                  <a:lnTo>
                    <a:pt x="12" y="14"/>
                  </a:lnTo>
                  <a:lnTo>
                    <a:pt x="8" y="16"/>
                  </a:lnTo>
                  <a:lnTo>
                    <a:pt x="2" y="14"/>
                  </a:lnTo>
                  <a:lnTo>
                    <a:pt x="0" y="14"/>
                  </a:lnTo>
                  <a:lnTo>
                    <a:pt x="0" y="10"/>
                  </a:lnTo>
                  <a:lnTo>
                    <a:pt x="2" y="4"/>
                  </a:lnTo>
                  <a:lnTo>
                    <a:pt x="4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801" name="Freeform 203"/>
            <p:cNvSpPr>
              <a:spLocks/>
            </p:cNvSpPr>
            <p:nvPr/>
          </p:nvSpPr>
          <p:spPr bwMode="auto">
            <a:xfrm>
              <a:off x="5032" y="3628"/>
              <a:ext cx="62" cy="35"/>
            </a:xfrm>
            <a:custGeom>
              <a:avLst/>
              <a:gdLst>
                <a:gd name="T0" fmla="*/ 0 w 46"/>
                <a:gd name="T1" fmla="*/ 118 h 26"/>
                <a:gd name="T2" fmla="*/ 40 w 46"/>
                <a:gd name="T3" fmla="*/ 240 h 26"/>
                <a:gd name="T4" fmla="*/ 73 w 46"/>
                <a:gd name="T5" fmla="*/ 323 h 26"/>
                <a:gd name="T6" fmla="*/ 162 w 46"/>
                <a:gd name="T7" fmla="*/ 323 h 26"/>
                <a:gd name="T8" fmla="*/ 240 w 46"/>
                <a:gd name="T9" fmla="*/ 323 h 26"/>
                <a:gd name="T10" fmla="*/ 323 w 46"/>
                <a:gd name="T11" fmla="*/ 240 h 26"/>
                <a:gd name="T12" fmla="*/ 346 w 46"/>
                <a:gd name="T13" fmla="*/ 240 h 26"/>
                <a:gd name="T14" fmla="*/ 396 w 46"/>
                <a:gd name="T15" fmla="*/ 240 h 26"/>
                <a:gd name="T16" fmla="*/ 396 w 46"/>
                <a:gd name="T17" fmla="*/ 277 h 26"/>
                <a:gd name="T18" fmla="*/ 396 w 46"/>
                <a:gd name="T19" fmla="*/ 323 h 26"/>
                <a:gd name="T20" fmla="*/ 396 w 46"/>
                <a:gd name="T21" fmla="*/ 345 h 26"/>
                <a:gd name="T22" fmla="*/ 396 w 46"/>
                <a:gd name="T23" fmla="*/ 388 h 26"/>
                <a:gd name="T24" fmla="*/ 435 w 46"/>
                <a:gd name="T25" fmla="*/ 435 h 26"/>
                <a:gd name="T26" fmla="*/ 554 w 46"/>
                <a:gd name="T27" fmla="*/ 464 h 26"/>
                <a:gd name="T28" fmla="*/ 675 w 46"/>
                <a:gd name="T29" fmla="*/ 502 h 26"/>
                <a:gd name="T30" fmla="*/ 747 w 46"/>
                <a:gd name="T31" fmla="*/ 502 h 26"/>
                <a:gd name="T32" fmla="*/ 879 w 46"/>
                <a:gd name="T33" fmla="*/ 464 h 26"/>
                <a:gd name="T34" fmla="*/ 910 w 46"/>
                <a:gd name="T35" fmla="*/ 435 h 26"/>
                <a:gd name="T36" fmla="*/ 910 w 46"/>
                <a:gd name="T37" fmla="*/ 345 h 26"/>
                <a:gd name="T38" fmla="*/ 790 w 46"/>
                <a:gd name="T39" fmla="*/ 190 h 26"/>
                <a:gd name="T40" fmla="*/ 720 w 46"/>
                <a:gd name="T41" fmla="*/ 40 h 26"/>
                <a:gd name="T42" fmla="*/ 586 w 46"/>
                <a:gd name="T43" fmla="*/ 40 h 26"/>
                <a:gd name="T44" fmla="*/ 435 w 46"/>
                <a:gd name="T45" fmla="*/ 0 h 26"/>
                <a:gd name="T46" fmla="*/ 191 w 46"/>
                <a:gd name="T47" fmla="*/ 40 h 26"/>
                <a:gd name="T48" fmla="*/ 0 w 46"/>
                <a:gd name="T49" fmla="*/ 118 h 2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6"/>
                <a:gd name="T76" fmla="*/ 0 h 26"/>
                <a:gd name="T77" fmla="*/ 46 w 46"/>
                <a:gd name="T78" fmla="*/ 26 h 2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6" h="26">
                  <a:moveTo>
                    <a:pt x="0" y="6"/>
                  </a:moveTo>
                  <a:lnTo>
                    <a:pt x="2" y="12"/>
                  </a:lnTo>
                  <a:lnTo>
                    <a:pt x="4" y="16"/>
                  </a:lnTo>
                  <a:lnTo>
                    <a:pt x="8" y="16"/>
                  </a:lnTo>
                  <a:lnTo>
                    <a:pt x="12" y="16"/>
                  </a:lnTo>
                  <a:lnTo>
                    <a:pt x="16" y="12"/>
                  </a:lnTo>
                  <a:lnTo>
                    <a:pt x="18" y="12"/>
                  </a:lnTo>
                  <a:lnTo>
                    <a:pt x="20" y="12"/>
                  </a:lnTo>
                  <a:lnTo>
                    <a:pt x="20" y="14"/>
                  </a:lnTo>
                  <a:lnTo>
                    <a:pt x="20" y="16"/>
                  </a:lnTo>
                  <a:lnTo>
                    <a:pt x="20" y="18"/>
                  </a:lnTo>
                  <a:lnTo>
                    <a:pt x="20" y="20"/>
                  </a:lnTo>
                  <a:lnTo>
                    <a:pt x="22" y="22"/>
                  </a:lnTo>
                  <a:lnTo>
                    <a:pt x="28" y="24"/>
                  </a:lnTo>
                  <a:lnTo>
                    <a:pt x="34" y="26"/>
                  </a:lnTo>
                  <a:lnTo>
                    <a:pt x="38" y="26"/>
                  </a:lnTo>
                  <a:lnTo>
                    <a:pt x="44" y="24"/>
                  </a:lnTo>
                  <a:lnTo>
                    <a:pt x="46" y="22"/>
                  </a:lnTo>
                  <a:lnTo>
                    <a:pt x="46" y="18"/>
                  </a:lnTo>
                  <a:lnTo>
                    <a:pt x="40" y="10"/>
                  </a:lnTo>
                  <a:lnTo>
                    <a:pt x="36" y="2"/>
                  </a:lnTo>
                  <a:lnTo>
                    <a:pt x="30" y="2"/>
                  </a:lnTo>
                  <a:lnTo>
                    <a:pt x="22" y="0"/>
                  </a:lnTo>
                  <a:lnTo>
                    <a:pt x="10" y="2"/>
                  </a:lnTo>
                  <a:lnTo>
                    <a:pt x="0" y="6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802" name="Freeform 204"/>
            <p:cNvSpPr>
              <a:spLocks/>
            </p:cNvSpPr>
            <p:nvPr/>
          </p:nvSpPr>
          <p:spPr bwMode="auto">
            <a:xfrm>
              <a:off x="5099" y="3938"/>
              <a:ext cx="22" cy="19"/>
            </a:xfrm>
            <a:custGeom>
              <a:avLst/>
              <a:gdLst>
                <a:gd name="T0" fmla="*/ 0 w 16"/>
                <a:gd name="T1" fmla="*/ 125 h 14"/>
                <a:gd name="T2" fmla="*/ 104 w 16"/>
                <a:gd name="T3" fmla="*/ 297 h 14"/>
                <a:gd name="T4" fmla="*/ 379 w 16"/>
                <a:gd name="T5" fmla="*/ 48 h 14"/>
                <a:gd name="T6" fmla="*/ 197 w 16"/>
                <a:gd name="T7" fmla="*/ 0 h 14"/>
                <a:gd name="T8" fmla="*/ 0 w 16"/>
                <a:gd name="T9" fmla="*/ 125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14"/>
                <a:gd name="T17" fmla="*/ 16 w 16"/>
                <a:gd name="T18" fmla="*/ 14 h 1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14">
                  <a:moveTo>
                    <a:pt x="0" y="6"/>
                  </a:moveTo>
                  <a:lnTo>
                    <a:pt x="4" y="14"/>
                  </a:lnTo>
                  <a:lnTo>
                    <a:pt x="16" y="2"/>
                  </a:lnTo>
                  <a:lnTo>
                    <a:pt x="8" y="0"/>
                  </a:lnTo>
                  <a:lnTo>
                    <a:pt x="0" y="6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803" name="Freeform 205"/>
            <p:cNvSpPr>
              <a:spLocks/>
            </p:cNvSpPr>
            <p:nvPr/>
          </p:nvSpPr>
          <p:spPr bwMode="auto">
            <a:xfrm>
              <a:off x="5099" y="3938"/>
              <a:ext cx="22" cy="19"/>
            </a:xfrm>
            <a:custGeom>
              <a:avLst/>
              <a:gdLst>
                <a:gd name="T0" fmla="*/ 0 w 16"/>
                <a:gd name="T1" fmla="*/ 125 h 14"/>
                <a:gd name="T2" fmla="*/ 104 w 16"/>
                <a:gd name="T3" fmla="*/ 297 h 14"/>
                <a:gd name="T4" fmla="*/ 379 w 16"/>
                <a:gd name="T5" fmla="*/ 48 h 14"/>
                <a:gd name="T6" fmla="*/ 197 w 16"/>
                <a:gd name="T7" fmla="*/ 0 h 14"/>
                <a:gd name="T8" fmla="*/ 0 w 16"/>
                <a:gd name="T9" fmla="*/ 125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14"/>
                <a:gd name="T17" fmla="*/ 16 w 16"/>
                <a:gd name="T18" fmla="*/ 14 h 1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14">
                  <a:moveTo>
                    <a:pt x="0" y="6"/>
                  </a:moveTo>
                  <a:lnTo>
                    <a:pt x="4" y="14"/>
                  </a:lnTo>
                  <a:lnTo>
                    <a:pt x="16" y="2"/>
                  </a:lnTo>
                  <a:lnTo>
                    <a:pt x="8" y="0"/>
                  </a:lnTo>
                  <a:lnTo>
                    <a:pt x="0" y="6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804" name="Freeform 206"/>
            <p:cNvSpPr>
              <a:spLocks/>
            </p:cNvSpPr>
            <p:nvPr/>
          </p:nvSpPr>
          <p:spPr bwMode="auto">
            <a:xfrm>
              <a:off x="5019" y="3941"/>
              <a:ext cx="16" cy="16"/>
            </a:xfrm>
            <a:custGeom>
              <a:avLst/>
              <a:gdLst>
                <a:gd name="T0" fmla="*/ 37 w 12"/>
                <a:gd name="T1" fmla="*/ 0 h 12"/>
                <a:gd name="T2" fmla="*/ 172 w 12"/>
                <a:gd name="T3" fmla="*/ 37 h 12"/>
                <a:gd name="T4" fmla="*/ 207 w 12"/>
                <a:gd name="T5" fmla="*/ 113 h 12"/>
                <a:gd name="T6" fmla="*/ 207 w 12"/>
                <a:gd name="T7" fmla="*/ 172 h 12"/>
                <a:gd name="T8" fmla="*/ 0 w 12"/>
                <a:gd name="T9" fmla="*/ 207 h 12"/>
                <a:gd name="T10" fmla="*/ 37 w 12"/>
                <a:gd name="T11" fmla="*/ 0 h 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"/>
                <a:gd name="T19" fmla="*/ 0 h 12"/>
                <a:gd name="T20" fmla="*/ 12 w 12"/>
                <a:gd name="T21" fmla="*/ 12 h 1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" h="12">
                  <a:moveTo>
                    <a:pt x="2" y="0"/>
                  </a:moveTo>
                  <a:lnTo>
                    <a:pt x="10" y="2"/>
                  </a:lnTo>
                  <a:lnTo>
                    <a:pt x="12" y="6"/>
                  </a:lnTo>
                  <a:lnTo>
                    <a:pt x="12" y="10"/>
                  </a:lnTo>
                  <a:lnTo>
                    <a:pt x="0" y="12"/>
                  </a:lnTo>
                  <a:lnTo>
                    <a:pt x="2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805" name="Freeform 207"/>
            <p:cNvSpPr>
              <a:spLocks/>
            </p:cNvSpPr>
            <p:nvPr/>
          </p:nvSpPr>
          <p:spPr bwMode="auto">
            <a:xfrm>
              <a:off x="5019" y="3941"/>
              <a:ext cx="16" cy="16"/>
            </a:xfrm>
            <a:custGeom>
              <a:avLst/>
              <a:gdLst>
                <a:gd name="T0" fmla="*/ 37 w 12"/>
                <a:gd name="T1" fmla="*/ 0 h 12"/>
                <a:gd name="T2" fmla="*/ 172 w 12"/>
                <a:gd name="T3" fmla="*/ 37 h 12"/>
                <a:gd name="T4" fmla="*/ 207 w 12"/>
                <a:gd name="T5" fmla="*/ 113 h 12"/>
                <a:gd name="T6" fmla="*/ 207 w 12"/>
                <a:gd name="T7" fmla="*/ 172 h 12"/>
                <a:gd name="T8" fmla="*/ 0 w 12"/>
                <a:gd name="T9" fmla="*/ 207 h 12"/>
                <a:gd name="T10" fmla="*/ 37 w 12"/>
                <a:gd name="T11" fmla="*/ 0 h 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"/>
                <a:gd name="T19" fmla="*/ 0 h 12"/>
                <a:gd name="T20" fmla="*/ 12 w 12"/>
                <a:gd name="T21" fmla="*/ 12 h 1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" h="12">
                  <a:moveTo>
                    <a:pt x="2" y="0"/>
                  </a:moveTo>
                  <a:lnTo>
                    <a:pt x="10" y="2"/>
                  </a:lnTo>
                  <a:lnTo>
                    <a:pt x="12" y="6"/>
                  </a:lnTo>
                  <a:lnTo>
                    <a:pt x="12" y="10"/>
                  </a:lnTo>
                  <a:lnTo>
                    <a:pt x="0" y="12"/>
                  </a:lnTo>
                  <a:lnTo>
                    <a:pt x="2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806" name="Freeform 208"/>
            <p:cNvSpPr>
              <a:spLocks/>
            </p:cNvSpPr>
            <p:nvPr/>
          </p:nvSpPr>
          <p:spPr bwMode="auto">
            <a:xfrm>
              <a:off x="4998" y="3511"/>
              <a:ext cx="24" cy="16"/>
            </a:xfrm>
            <a:custGeom>
              <a:avLst/>
              <a:gdLst>
                <a:gd name="T0" fmla="*/ 0 w 18"/>
                <a:gd name="T1" fmla="*/ 37 h 12"/>
                <a:gd name="T2" fmla="*/ 151 w 18"/>
                <a:gd name="T3" fmla="*/ 0 h 12"/>
                <a:gd name="T4" fmla="*/ 207 w 18"/>
                <a:gd name="T5" fmla="*/ 0 h 12"/>
                <a:gd name="T6" fmla="*/ 249 w 18"/>
                <a:gd name="T7" fmla="*/ 37 h 12"/>
                <a:gd name="T8" fmla="*/ 276 w 18"/>
                <a:gd name="T9" fmla="*/ 151 h 12"/>
                <a:gd name="T10" fmla="*/ 320 w 18"/>
                <a:gd name="T11" fmla="*/ 207 h 12"/>
                <a:gd name="T12" fmla="*/ 65 w 18"/>
                <a:gd name="T13" fmla="*/ 207 h 12"/>
                <a:gd name="T14" fmla="*/ 0 w 18"/>
                <a:gd name="T15" fmla="*/ 37 h 1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8"/>
                <a:gd name="T25" fmla="*/ 0 h 12"/>
                <a:gd name="T26" fmla="*/ 18 w 18"/>
                <a:gd name="T27" fmla="*/ 12 h 1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8" h="12">
                  <a:moveTo>
                    <a:pt x="0" y="2"/>
                  </a:moveTo>
                  <a:lnTo>
                    <a:pt x="8" y="0"/>
                  </a:lnTo>
                  <a:lnTo>
                    <a:pt x="12" y="0"/>
                  </a:lnTo>
                  <a:lnTo>
                    <a:pt x="14" y="2"/>
                  </a:lnTo>
                  <a:lnTo>
                    <a:pt x="16" y="8"/>
                  </a:lnTo>
                  <a:lnTo>
                    <a:pt x="18" y="12"/>
                  </a:lnTo>
                  <a:lnTo>
                    <a:pt x="4" y="12"/>
                  </a:lnTo>
                  <a:lnTo>
                    <a:pt x="0" y="2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807" name="Freeform 209"/>
            <p:cNvSpPr>
              <a:spLocks/>
            </p:cNvSpPr>
            <p:nvPr/>
          </p:nvSpPr>
          <p:spPr bwMode="auto">
            <a:xfrm>
              <a:off x="4998" y="3511"/>
              <a:ext cx="24" cy="16"/>
            </a:xfrm>
            <a:custGeom>
              <a:avLst/>
              <a:gdLst>
                <a:gd name="T0" fmla="*/ 0 w 18"/>
                <a:gd name="T1" fmla="*/ 37 h 12"/>
                <a:gd name="T2" fmla="*/ 151 w 18"/>
                <a:gd name="T3" fmla="*/ 0 h 12"/>
                <a:gd name="T4" fmla="*/ 207 w 18"/>
                <a:gd name="T5" fmla="*/ 0 h 12"/>
                <a:gd name="T6" fmla="*/ 249 w 18"/>
                <a:gd name="T7" fmla="*/ 37 h 12"/>
                <a:gd name="T8" fmla="*/ 276 w 18"/>
                <a:gd name="T9" fmla="*/ 151 h 12"/>
                <a:gd name="T10" fmla="*/ 320 w 18"/>
                <a:gd name="T11" fmla="*/ 207 h 12"/>
                <a:gd name="T12" fmla="*/ 65 w 18"/>
                <a:gd name="T13" fmla="*/ 207 h 12"/>
                <a:gd name="T14" fmla="*/ 0 w 18"/>
                <a:gd name="T15" fmla="*/ 37 h 1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8"/>
                <a:gd name="T25" fmla="*/ 0 h 12"/>
                <a:gd name="T26" fmla="*/ 18 w 18"/>
                <a:gd name="T27" fmla="*/ 12 h 1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8" h="12">
                  <a:moveTo>
                    <a:pt x="0" y="2"/>
                  </a:moveTo>
                  <a:lnTo>
                    <a:pt x="8" y="0"/>
                  </a:lnTo>
                  <a:lnTo>
                    <a:pt x="12" y="0"/>
                  </a:lnTo>
                  <a:lnTo>
                    <a:pt x="14" y="2"/>
                  </a:lnTo>
                  <a:lnTo>
                    <a:pt x="16" y="8"/>
                  </a:lnTo>
                  <a:lnTo>
                    <a:pt x="18" y="12"/>
                  </a:lnTo>
                  <a:lnTo>
                    <a:pt x="4" y="12"/>
                  </a:lnTo>
                  <a:lnTo>
                    <a:pt x="0" y="2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808" name="Freeform 210"/>
            <p:cNvSpPr>
              <a:spLocks/>
            </p:cNvSpPr>
            <p:nvPr/>
          </p:nvSpPr>
          <p:spPr bwMode="auto">
            <a:xfrm>
              <a:off x="5051" y="3243"/>
              <a:ext cx="709" cy="701"/>
            </a:xfrm>
            <a:custGeom>
              <a:avLst/>
              <a:gdLst>
                <a:gd name="T0" fmla="*/ 8626 w 530"/>
                <a:gd name="T1" fmla="*/ 8887 h 524"/>
                <a:gd name="T2" fmla="*/ 7487 w 530"/>
                <a:gd name="T3" fmla="*/ 8809 h 524"/>
                <a:gd name="T4" fmla="*/ 6612 w 530"/>
                <a:gd name="T5" fmla="*/ 8447 h 524"/>
                <a:gd name="T6" fmla="*/ 5940 w 530"/>
                <a:gd name="T7" fmla="*/ 8330 h 524"/>
                <a:gd name="T8" fmla="*/ 5478 w 530"/>
                <a:gd name="T9" fmla="*/ 8769 h 524"/>
                <a:gd name="T10" fmla="*/ 5478 w 530"/>
                <a:gd name="T11" fmla="*/ 9334 h 524"/>
                <a:gd name="T12" fmla="*/ 4400 w 530"/>
                <a:gd name="T13" fmla="*/ 9549 h 524"/>
                <a:gd name="T14" fmla="*/ 3970 w 530"/>
                <a:gd name="T15" fmla="*/ 9351 h 524"/>
                <a:gd name="T16" fmla="*/ 3639 w 530"/>
                <a:gd name="T17" fmla="*/ 8809 h 524"/>
                <a:gd name="T18" fmla="*/ 3005 w 530"/>
                <a:gd name="T19" fmla="*/ 8741 h 524"/>
                <a:gd name="T20" fmla="*/ 2495 w 530"/>
                <a:gd name="T21" fmla="*/ 9109 h 524"/>
                <a:gd name="T22" fmla="*/ 1837 w 530"/>
                <a:gd name="T23" fmla="*/ 9220 h 524"/>
                <a:gd name="T24" fmla="*/ 1696 w 530"/>
                <a:gd name="T25" fmla="*/ 8887 h 524"/>
                <a:gd name="T26" fmla="*/ 2274 w 530"/>
                <a:gd name="T27" fmla="*/ 8809 h 524"/>
                <a:gd name="T28" fmla="*/ 2495 w 530"/>
                <a:gd name="T29" fmla="*/ 8447 h 524"/>
                <a:gd name="T30" fmla="*/ 1510 w 530"/>
                <a:gd name="T31" fmla="*/ 8447 h 524"/>
                <a:gd name="T32" fmla="*/ 1837 w 530"/>
                <a:gd name="T33" fmla="*/ 8080 h 524"/>
                <a:gd name="T34" fmla="*/ 1394 w 530"/>
                <a:gd name="T35" fmla="*/ 7601 h 524"/>
                <a:gd name="T36" fmla="*/ 966 w 530"/>
                <a:gd name="T37" fmla="*/ 6903 h 524"/>
                <a:gd name="T38" fmla="*/ 333 w 530"/>
                <a:gd name="T39" fmla="*/ 6835 h 524"/>
                <a:gd name="T40" fmla="*/ 445 w 530"/>
                <a:gd name="T41" fmla="*/ 6352 h 524"/>
                <a:gd name="T42" fmla="*/ 1065 w 530"/>
                <a:gd name="T43" fmla="*/ 6643 h 524"/>
                <a:gd name="T44" fmla="*/ 815 w 530"/>
                <a:gd name="T45" fmla="*/ 6314 h 524"/>
                <a:gd name="T46" fmla="*/ 1065 w 530"/>
                <a:gd name="T47" fmla="*/ 5976 h 524"/>
                <a:gd name="T48" fmla="*/ 815 w 530"/>
                <a:gd name="T49" fmla="*/ 5584 h 524"/>
                <a:gd name="T50" fmla="*/ 966 w 530"/>
                <a:gd name="T51" fmla="*/ 4952 h 524"/>
                <a:gd name="T52" fmla="*/ 0 w 530"/>
                <a:gd name="T53" fmla="*/ 4998 h 524"/>
                <a:gd name="T54" fmla="*/ 154 w 530"/>
                <a:gd name="T55" fmla="*/ 4340 h 524"/>
                <a:gd name="T56" fmla="*/ 482 w 530"/>
                <a:gd name="T57" fmla="*/ 4070 h 524"/>
                <a:gd name="T58" fmla="*/ 1136 w 530"/>
                <a:gd name="T59" fmla="*/ 3603 h 524"/>
                <a:gd name="T60" fmla="*/ 1425 w 530"/>
                <a:gd name="T61" fmla="*/ 3819 h 524"/>
                <a:gd name="T62" fmla="*/ 2677 w 530"/>
                <a:gd name="T63" fmla="*/ 3567 h 524"/>
                <a:gd name="T64" fmla="*/ 3525 w 530"/>
                <a:gd name="T65" fmla="*/ 3120 h 524"/>
                <a:gd name="T66" fmla="*/ 3090 w 530"/>
                <a:gd name="T67" fmla="*/ 2495 h 524"/>
                <a:gd name="T68" fmla="*/ 3790 w 530"/>
                <a:gd name="T69" fmla="*/ 2312 h 524"/>
                <a:gd name="T70" fmla="*/ 4552 w 530"/>
                <a:gd name="T71" fmla="*/ 2241 h 524"/>
                <a:gd name="T72" fmla="*/ 5649 w 530"/>
                <a:gd name="T73" fmla="*/ 1837 h 524"/>
                <a:gd name="T74" fmla="*/ 6612 w 530"/>
                <a:gd name="T75" fmla="*/ 884 h 524"/>
                <a:gd name="T76" fmla="*/ 7265 w 530"/>
                <a:gd name="T77" fmla="*/ 445 h 524"/>
                <a:gd name="T78" fmla="*/ 8536 w 530"/>
                <a:gd name="T79" fmla="*/ 369 h 524"/>
                <a:gd name="T80" fmla="*/ 9028 w 530"/>
                <a:gd name="T81" fmla="*/ 154 h 524"/>
                <a:gd name="T82" fmla="*/ 9436 w 530"/>
                <a:gd name="T83" fmla="*/ 177 h 524"/>
                <a:gd name="T84" fmla="*/ 5431 w 530"/>
                <a:gd name="T85" fmla="*/ 6582 h 524"/>
                <a:gd name="T86" fmla="*/ 5691 w 530"/>
                <a:gd name="T87" fmla="*/ 7114 h 524"/>
                <a:gd name="T88" fmla="*/ 5584 w 530"/>
                <a:gd name="T89" fmla="*/ 6499 h 524"/>
                <a:gd name="T90" fmla="*/ 6089 w 530"/>
                <a:gd name="T91" fmla="*/ 6862 h 524"/>
                <a:gd name="T92" fmla="*/ 6309 w 530"/>
                <a:gd name="T93" fmla="*/ 7195 h 524"/>
                <a:gd name="T94" fmla="*/ 6719 w 530"/>
                <a:gd name="T95" fmla="*/ 7015 h 524"/>
                <a:gd name="T96" fmla="*/ 7994 w 530"/>
                <a:gd name="T97" fmla="*/ 4884 h 524"/>
                <a:gd name="T98" fmla="*/ 7826 w 530"/>
                <a:gd name="T99" fmla="*/ 5366 h 524"/>
                <a:gd name="T100" fmla="*/ 8372 w 530"/>
                <a:gd name="T101" fmla="*/ 5720 h 524"/>
                <a:gd name="T102" fmla="*/ 8584 w 530"/>
                <a:gd name="T103" fmla="*/ 5282 h 524"/>
                <a:gd name="T104" fmla="*/ 2677 w 530"/>
                <a:gd name="T105" fmla="*/ 4070 h 524"/>
                <a:gd name="T106" fmla="*/ 2560 w 530"/>
                <a:gd name="T107" fmla="*/ 3925 h 524"/>
                <a:gd name="T108" fmla="*/ 2126 w 530"/>
                <a:gd name="T109" fmla="*/ 4037 h 524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30"/>
                <a:gd name="T166" fmla="*/ 0 h 524"/>
                <a:gd name="T167" fmla="*/ 530 w 530"/>
                <a:gd name="T168" fmla="*/ 524 h 524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30" h="524">
                  <a:moveTo>
                    <a:pt x="530" y="28"/>
                  </a:moveTo>
                  <a:lnTo>
                    <a:pt x="530" y="456"/>
                  </a:lnTo>
                  <a:lnTo>
                    <a:pt x="504" y="480"/>
                  </a:lnTo>
                  <a:lnTo>
                    <a:pt x="496" y="482"/>
                  </a:lnTo>
                  <a:lnTo>
                    <a:pt x="484" y="484"/>
                  </a:lnTo>
                  <a:lnTo>
                    <a:pt x="470" y="484"/>
                  </a:lnTo>
                  <a:lnTo>
                    <a:pt x="464" y="488"/>
                  </a:lnTo>
                  <a:lnTo>
                    <a:pt x="452" y="500"/>
                  </a:lnTo>
                  <a:lnTo>
                    <a:pt x="432" y="500"/>
                  </a:lnTo>
                  <a:lnTo>
                    <a:pt x="420" y="492"/>
                  </a:lnTo>
                  <a:lnTo>
                    <a:pt x="412" y="486"/>
                  </a:lnTo>
                  <a:lnTo>
                    <a:pt x="408" y="480"/>
                  </a:lnTo>
                  <a:lnTo>
                    <a:pt x="406" y="476"/>
                  </a:lnTo>
                  <a:lnTo>
                    <a:pt x="402" y="472"/>
                  </a:lnTo>
                  <a:lnTo>
                    <a:pt x="398" y="466"/>
                  </a:lnTo>
                  <a:lnTo>
                    <a:pt x="388" y="468"/>
                  </a:lnTo>
                  <a:lnTo>
                    <a:pt x="380" y="458"/>
                  </a:lnTo>
                  <a:lnTo>
                    <a:pt x="360" y="460"/>
                  </a:lnTo>
                  <a:lnTo>
                    <a:pt x="358" y="458"/>
                  </a:lnTo>
                  <a:lnTo>
                    <a:pt x="354" y="456"/>
                  </a:lnTo>
                  <a:lnTo>
                    <a:pt x="352" y="452"/>
                  </a:lnTo>
                  <a:lnTo>
                    <a:pt x="346" y="452"/>
                  </a:lnTo>
                  <a:lnTo>
                    <a:pt x="330" y="452"/>
                  </a:lnTo>
                  <a:lnTo>
                    <a:pt x="324" y="454"/>
                  </a:lnTo>
                  <a:lnTo>
                    <a:pt x="316" y="456"/>
                  </a:lnTo>
                  <a:lnTo>
                    <a:pt x="308" y="456"/>
                  </a:lnTo>
                  <a:lnTo>
                    <a:pt x="304" y="458"/>
                  </a:lnTo>
                  <a:lnTo>
                    <a:pt x="302" y="460"/>
                  </a:lnTo>
                  <a:lnTo>
                    <a:pt x="298" y="472"/>
                  </a:lnTo>
                  <a:lnTo>
                    <a:pt x="298" y="478"/>
                  </a:lnTo>
                  <a:lnTo>
                    <a:pt x="298" y="482"/>
                  </a:lnTo>
                  <a:lnTo>
                    <a:pt x="298" y="484"/>
                  </a:lnTo>
                  <a:lnTo>
                    <a:pt x="296" y="488"/>
                  </a:lnTo>
                  <a:lnTo>
                    <a:pt x="296" y="490"/>
                  </a:lnTo>
                  <a:lnTo>
                    <a:pt x="296" y="492"/>
                  </a:lnTo>
                  <a:lnTo>
                    <a:pt x="298" y="508"/>
                  </a:lnTo>
                  <a:lnTo>
                    <a:pt x="288" y="508"/>
                  </a:lnTo>
                  <a:lnTo>
                    <a:pt x="280" y="504"/>
                  </a:lnTo>
                  <a:lnTo>
                    <a:pt x="268" y="512"/>
                  </a:lnTo>
                  <a:lnTo>
                    <a:pt x="260" y="520"/>
                  </a:lnTo>
                  <a:lnTo>
                    <a:pt x="254" y="524"/>
                  </a:lnTo>
                  <a:lnTo>
                    <a:pt x="240" y="520"/>
                  </a:lnTo>
                  <a:lnTo>
                    <a:pt x="234" y="520"/>
                  </a:lnTo>
                  <a:lnTo>
                    <a:pt x="230" y="520"/>
                  </a:lnTo>
                  <a:lnTo>
                    <a:pt x="226" y="518"/>
                  </a:lnTo>
                  <a:lnTo>
                    <a:pt x="220" y="514"/>
                  </a:lnTo>
                  <a:lnTo>
                    <a:pt x="218" y="512"/>
                  </a:lnTo>
                  <a:lnTo>
                    <a:pt x="216" y="510"/>
                  </a:lnTo>
                  <a:lnTo>
                    <a:pt x="214" y="496"/>
                  </a:lnTo>
                  <a:lnTo>
                    <a:pt x="210" y="494"/>
                  </a:lnTo>
                  <a:lnTo>
                    <a:pt x="214" y="484"/>
                  </a:lnTo>
                  <a:lnTo>
                    <a:pt x="206" y="480"/>
                  </a:lnTo>
                  <a:lnTo>
                    <a:pt x="200" y="480"/>
                  </a:lnTo>
                  <a:lnTo>
                    <a:pt x="198" y="480"/>
                  </a:lnTo>
                  <a:lnTo>
                    <a:pt x="198" y="482"/>
                  </a:lnTo>
                  <a:lnTo>
                    <a:pt x="198" y="492"/>
                  </a:lnTo>
                  <a:lnTo>
                    <a:pt x="190" y="494"/>
                  </a:lnTo>
                  <a:lnTo>
                    <a:pt x="182" y="486"/>
                  </a:lnTo>
                  <a:lnTo>
                    <a:pt x="178" y="476"/>
                  </a:lnTo>
                  <a:lnTo>
                    <a:pt x="164" y="476"/>
                  </a:lnTo>
                  <a:lnTo>
                    <a:pt x="148" y="484"/>
                  </a:lnTo>
                  <a:lnTo>
                    <a:pt x="148" y="494"/>
                  </a:lnTo>
                  <a:lnTo>
                    <a:pt x="146" y="500"/>
                  </a:lnTo>
                  <a:lnTo>
                    <a:pt x="144" y="502"/>
                  </a:lnTo>
                  <a:lnTo>
                    <a:pt x="142" y="502"/>
                  </a:lnTo>
                  <a:lnTo>
                    <a:pt x="136" y="496"/>
                  </a:lnTo>
                  <a:lnTo>
                    <a:pt x="134" y="492"/>
                  </a:lnTo>
                  <a:lnTo>
                    <a:pt x="116" y="490"/>
                  </a:lnTo>
                  <a:lnTo>
                    <a:pt x="114" y="494"/>
                  </a:lnTo>
                  <a:lnTo>
                    <a:pt x="112" y="498"/>
                  </a:lnTo>
                  <a:lnTo>
                    <a:pt x="110" y="500"/>
                  </a:lnTo>
                  <a:lnTo>
                    <a:pt x="100" y="502"/>
                  </a:lnTo>
                  <a:lnTo>
                    <a:pt x="94" y="502"/>
                  </a:lnTo>
                  <a:lnTo>
                    <a:pt x="92" y="500"/>
                  </a:lnTo>
                  <a:lnTo>
                    <a:pt x="92" y="498"/>
                  </a:lnTo>
                  <a:lnTo>
                    <a:pt x="92" y="492"/>
                  </a:lnTo>
                  <a:lnTo>
                    <a:pt x="90" y="488"/>
                  </a:lnTo>
                  <a:lnTo>
                    <a:pt x="92" y="484"/>
                  </a:lnTo>
                  <a:lnTo>
                    <a:pt x="96" y="484"/>
                  </a:lnTo>
                  <a:lnTo>
                    <a:pt x="108" y="486"/>
                  </a:lnTo>
                  <a:lnTo>
                    <a:pt x="112" y="486"/>
                  </a:lnTo>
                  <a:lnTo>
                    <a:pt x="118" y="484"/>
                  </a:lnTo>
                  <a:lnTo>
                    <a:pt x="122" y="480"/>
                  </a:lnTo>
                  <a:lnTo>
                    <a:pt x="124" y="480"/>
                  </a:lnTo>
                  <a:lnTo>
                    <a:pt x="130" y="480"/>
                  </a:lnTo>
                  <a:lnTo>
                    <a:pt x="138" y="480"/>
                  </a:lnTo>
                  <a:lnTo>
                    <a:pt x="140" y="480"/>
                  </a:lnTo>
                  <a:lnTo>
                    <a:pt x="140" y="472"/>
                  </a:lnTo>
                  <a:lnTo>
                    <a:pt x="154" y="464"/>
                  </a:lnTo>
                  <a:lnTo>
                    <a:pt x="136" y="460"/>
                  </a:lnTo>
                  <a:lnTo>
                    <a:pt x="128" y="466"/>
                  </a:lnTo>
                  <a:lnTo>
                    <a:pt x="116" y="470"/>
                  </a:lnTo>
                  <a:lnTo>
                    <a:pt x="106" y="470"/>
                  </a:lnTo>
                  <a:lnTo>
                    <a:pt x="94" y="468"/>
                  </a:lnTo>
                  <a:lnTo>
                    <a:pt x="82" y="466"/>
                  </a:lnTo>
                  <a:lnTo>
                    <a:pt x="82" y="460"/>
                  </a:lnTo>
                  <a:lnTo>
                    <a:pt x="82" y="456"/>
                  </a:lnTo>
                  <a:lnTo>
                    <a:pt x="86" y="456"/>
                  </a:lnTo>
                  <a:lnTo>
                    <a:pt x="100" y="456"/>
                  </a:lnTo>
                  <a:lnTo>
                    <a:pt x="102" y="452"/>
                  </a:lnTo>
                  <a:lnTo>
                    <a:pt x="108" y="444"/>
                  </a:lnTo>
                  <a:lnTo>
                    <a:pt x="100" y="440"/>
                  </a:lnTo>
                  <a:lnTo>
                    <a:pt x="90" y="436"/>
                  </a:lnTo>
                  <a:lnTo>
                    <a:pt x="88" y="438"/>
                  </a:lnTo>
                  <a:lnTo>
                    <a:pt x="86" y="440"/>
                  </a:lnTo>
                  <a:lnTo>
                    <a:pt x="84" y="438"/>
                  </a:lnTo>
                  <a:lnTo>
                    <a:pt x="76" y="428"/>
                  </a:lnTo>
                  <a:lnTo>
                    <a:pt x="76" y="414"/>
                  </a:lnTo>
                  <a:lnTo>
                    <a:pt x="80" y="404"/>
                  </a:lnTo>
                  <a:lnTo>
                    <a:pt x="74" y="392"/>
                  </a:lnTo>
                  <a:lnTo>
                    <a:pt x="64" y="384"/>
                  </a:lnTo>
                  <a:lnTo>
                    <a:pt x="54" y="384"/>
                  </a:lnTo>
                  <a:lnTo>
                    <a:pt x="52" y="380"/>
                  </a:lnTo>
                  <a:lnTo>
                    <a:pt x="52" y="376"/>
                  </a:lnTo>
                  <a:lnTo>
                    <a:pt x="48" y="376"/>
                  </a:lnTo>
                  <a:lnTo>
                    <a:pt x="40" y="374"/>
                  </a:lnTo>
                  <a:lnTo>
                    <a:pt x="38" y="380"/>
                  </a:lnTo>
                  <a:lnTo>
                    <a:pt x="28" y="382"/>
                  </a:lnTo>
                  <a:lnTo>
                    <a:pt x="22" y="380"/>
                  </a:lnTo>
                  <a:lnTo>
                    <a:pt x="18" y="372"/>
                  </a:lnTo>
                  <a:lnTo>
                    <a:pt x="30" y="364"/>
                  </a:lnTo>
                  <a:lnTo>
                    <a:pt x="26" y="362"/>
                  </a:lnTo>
                  <a:lnTo>
                    <a:pt x="24" y="360"/>
                  </a:lnTo>
                  <a:lnTo>
                    <a:pt x="24" y="356"/>
                  </a:lnTo>
                  <a:lnTo>
                    <a:pt x="24" y="352"/>
                  </a:lnTo>
                  <a:lnTo>
                    <a:pt x="24" y="346"/>
                  </a:lnTo>
                  <a:lnTo>
                    <a:pt x="26" y="338"/>
                  </a:lnTo>
                  <a:lnTo>
                    <a:pt x="46" y="362"/>
                  </a:lnTo>
                  <a:lnTo>
                    <a:pt x="50" y="366"/>
                  </a:lnTo>
                  <a:lnTo>
                    <a:pt x="54" y="368"/>
                  </a:lnTo>
                  <a:lnTo>
                    <a:pt x="56" y="368"/>
                  </a:lnTo>
                  <a:lnTo>
                    <a:pt x="58" y="362"/>
                  </a:lnTo>
                  <a:lnTo>
                    <a:pt x="58" y="360"/>
                  </a:lnTo>
                  <a:lnTo>
                    <a:pt x="56" y="356"/>
                  </a:lnTo>
                  <a:lnTo>
                    <a:pt x="52" y="350"/>
                  </a:lnTo>
                  <a:lnTo>
                    <a:pt x="52" y="348"/>
                  </a:lnTo>
                  <a:lnTo>
                    <a:pt x="48" y="346"/>
                  </a:lnTo>
                  <a:lnTo>
                    <a:pt x="44" y="344"/>
                  </a:lnTo>
                  <a:lnTo>
                    <a:pt x="44" y="342"/>
                  </a:lnTo>
                  <a:lnTo>
                    <a:pt x="44" y="340"/>
                  </a:lnTo>
                  <a:lnTo>
                    <a:pt x="50" y="330"/>
                  </a:lnTo>
                  <a:lnTo>
                    <a:pt x="52" y="328"/>
                  </a:lnTo>
                  <a:lnTo>
                    <a:pt x="56" y="328"/>
                  </a:lnTo>
                  <a:lnTo>
                    <a:pt x="58" y="326"/>
                  </a:lnTo>
                  <a:lnTo>
                    <a:pt x="60" y="322"/>
                  </a:lnTo>
                  <a:lnTo>
                    <a:pt x="60" y="320"/>
                  </a:lnTo>
                  <a:lnTo>
                    <a:pt x="58" y="318"/>
                  </a:lnTo>
                  <a:lnTo>
                    <a:pt x="52" y="316"/>
                  </a:lnTo>
                  <a:lnTo>
                    <a:pt x="44" y="318"/>
                  </a:lnTo>
                  <a:lnTo>
                    <a:pt x="44" y="304"/>
                  </a:lnTo>
                  <a:lnTo>
                    <a:pt x="40" y="304"/>
                  </a:lnTo>
                  <a:lnTo>
                    <a:pt x="36" y="302"/>
                  </a:lnTo>
                  <a:lnTo>
                    <a:pt x="36" y="300"/>
                  </a:lnTo>
                  <a:lnTo>
                    <a:pt x="40" y="292"/>
                  </a:lnTo>
                  <a:lnTo>
                    <a:pt x="48" y="280"/>
                  </a:lnTo>
                  <a:lnTo>
                    <a:pt x="52" y="270"/>
                  </a:lnTo>
                  <a:lnTo>
                    <a:pt x="42" y="270"/>
                  </a:lnTo>
                  <a:lnTo>
                    <a:pt x="28" y="276"/>
                  </a:lnTo>
                  <a:lnTo>
                    <a:pt x="20" y="280"/>
                  </a:lnTo>
                  <a:lnTo>
                    <a:pt x="12" y="282"/>
                  </a:lnTo>
                  <a:lnTo>
                    <a:pt x="2" y="282"/>
                  </a:lnTo>
                  <a:lnTo>
                    <a:pt x="0" y="272"/>
                  </a:lnTo>
                  <a:lnTo>
                    <a:pt x="6" y="266"/>
                  </a:lnTo>
                  <a:lnTo>
                    <a:pt x="4" y="254"/>
                  </a:lnTo>
                  <a:lnTo>
                    <a:pt x="2" y="244"/>
                  </a:lnTo>
                  <a:lnTo>
                    <a:pt x="2" y="240"/>
                  </a:lnTo>
                  <a:lnTo>
                    <a:pt x="4" y="240"/>
                  </a:lnTo>
                  <a:lnTo>
                    <a:pt x="8" y="236"/>
                  </a:lnTo>
                  <a:lnTo>
                    <a:pt x="10" y="234"/>
                  </a:lnTo>
                  <a:lnTo>
                    <a:pt x="12" y="234"/>
                  </a:lnTo>
                  <a:lnTo>
                    <a:pt x="16" y="234"/>
                  </a:lnTo>
                  <a:lnTo>
                    <a:pt x="18" y="232"/>
                  </a:lnTo>
                  <a:lnTo>
                    <a:pt x="20" y="228"/>
                  </a:lnTo>
                  <a:lnTo>
                    <a:pt x="26" y="222"/>
                  </a:lnTo>
                  <a:lnTo>
                    <a:pt x="30" y="216"/>
                  </a:lnTo>
                  <a:lnTo>
                    <a:pt x="34" y="214"/>
                  </a:lnTo>
                  <a:lnTo>
                    <a:pt x="42" y="210"/>
                  </a:lnTo>
                  <a:lnTo>
                    <a:pt x="48" y="206"/>
                  </a:lnTo>
                  <a:lnTo>
                    <a:pt x="60" y="196"/>
                  </a:lnTo>
                  <a:lnTo>
                    <a:pt x="62" y="196"/>
                  </a:lnTo>
                  <a:lnTo>
                    <a:pt x="64" y="196"/>
                  </a:lnTo>
                  <a:lnTo>
                    <a:pt x="66" y="200"/>
                  </a:lnTo>
                  <a:lnTo>
                    <a:pt x="68" y="204"/>
                  </a:lnTo>
                  <a:lnTo>
                    <a:pt x="70" y="206"/>
                  </a:lnTo>
                  <a:lnTo>
                    <a:pt x="74" y="210"/>
                  </a:lnTo>
                  <a:lnTo>
                    <a:pt x="78" y="208"/>
                  </a:lnTo>
                  <a:lnTo>
                    <a:pt x="94" y="198"/>
                  </a:lnTo>
                  <a:lnTo>
                    <a:pt x="108" y="196"/>
                  </a:lnTo>
                  <a:lnTo>
                    <a:pt x="128" y="196"/>
                  </a:lnTo>
                  <a:lnTo>
                    <a:pt x="134" y="198"/>
                  </a:lnTo>
                  <a:lnTo>
                    <a:pt x="140" y="198"/>
                  </a:lnTo>
                  <a:lnTo>
                    <a:pt x="146" y="194"/>
                  </a:lnTo>
                  <a:lnTo>
                    <a:pt x="148" y="192"/>
                  </a:lnTo>
                  <a:lnTo>
                    <a:pt x="158" y="188"/>
                  </a:lnTo>
                  <a:lnTo>
                    <a:pt x="154" y="180"/>
                  </a:lnTo>
                  <a:lnTo>
                    <a:pt x="172" y="176"/>
                  </a:lnTo>
                  <a:lnTo>
                    <a:pt x="180" y="172"/>
                  </a:lnTo>
                  <a:lnTo>
                    <a:pt x="192" y="170"/>
                  </a:lnTo>
                  <a:lnTo>
                    <a:pt x="200" y="168"/>
                  </a:lnTo>
                  <a:lnTo>
                    <a:pt x="206" y="164"/>
                  </a:lnTo>
                  <a:lnTo>
                    <a:pt x="180" y="160"/>
                  </a:lnTo>
                  <a:lnTo>
                    <a:pt x="172" y="152"/>
                  </a:lnTo>
                  <a:lnTo>
                    <a:pt x="168" y="144"/>
                  </a:lnTo>
                  <a:lnTo>
                    <a:pt x="168" y="136"/>
                  </a:lnTo>
                  <a:lnTo>
                    <a:pt x="168" y="132"/>
                  </a:lnTo>
                  <a:lnTo>
                    <a:pt x="170" y="130"/>
                  </a:lnTo>
                  <a:lnTo>
                    <a:pt x="174" y="128"/>
                  </a:lnTo>
                  <a:lnTo>
                    <a:pt x="190" y="124"/>
                  </a:lnTo>
                  <a:lnTo>
                    <a:pt x="200" y="124"/>
                  </a:lnTo>
                  <a:lnTo>
                    <a:pt x="206" y="126"/>
                  </a:lnTo>
                  <a:lnTo>
                    <a:pt x="208" y="128"/>
                  </a:lnTo>
                  <a:lnTo>
                    <a:pt x="212" y="128"/>
                  </a:lnTo>
                  <a:lnTo>
                    <a:pt x="222" y="122"/>
                  </a:lnTo>
                  <a:lnTo>
                    <a:pt x="228" y="120"/>
                  </a:lnTo>
                  <a:lnTo>
                    <a:pt x="232" y="118"/>
                  </a:lnTo>
                  <a:lnTo>
                    <a:pt x="248" y="122"/>
                  </a:lnTo>
                  <a:lnTo>
                    <a:pt x="258" y="124"/>
                  </a:lnTo>
                  <a:lnTo>
                    <a:pt x="276" y="122"/>
                  </a:lnTo>
                  <a:lnTo>
                    <a:pt x="288" y="120"/>
                  </a:lnTo>
                  <a:lnTo>
                    <a:pt x="298" y="112"/>
                  </a:lnTo>
                  <a:lnTo>
                    <a:pt x="304" y="106"/>
                  </a:lnTo>
                  <a:lnTo>
                    <a:pt x="308" y="100"/>
                  </a:lnTo>
                  <a:lnTo>
                    <a:pt x="314" y="94"/>
                  </a:lnTo>
                  <a:lnTo>
                    <a:pt x="322" y="86"/>
                  </a:lnTo>
                  <a:lnTo>
                    <a:pt x="328" y="82"/>
                  </a:lnTo>
                  <a:lnTo>
                    <a:pt x="338" y="76"/>
                  </a:lnTo>
                  <a:lnTo>
                    <a:pt x="350" y="70"/>
                  </a:lnTo>
                  <a:lnTo>
                    <a:pt x="360" y="48"/>
                  </a:lnTo>
                  <a:lnTo>
                    <a:pt x="364" y="48"/>
                  </a:lnTo>
                  <a:lnTo>
                    <a:pt x="368" y="48"/>
                  </a:lnTo>
                  <a:lnTo>
                    <a:pt x="372" y="44"/>
                  </a:lnTo>
                  <a:lnTo>
                    <a:pt x="384" y="34"/>
                  </a:lnTo>
                  <a:lnTo>
                    <a:pt x="392" y="28"/>
                  </a:lnTo>
                  <a:lnTo>
                    <a:pt x="396" y="24"/>
                  </a:lnTo>
                  <a:lnTo>
                    <a:pt x="434" y="22"/>
                  </a:lnTo>
                  <a:lnTo>
                    <a:pt x="448" y="22"/>
                  </a:lnTo>
                  <a:lnTo>
                    <a:pt x="454" y="18"/>
                  </a:lnTo>
                  <a:lnTo>
                    <a:pt x="458" y="16"/>
                  </a:lnTo>
                  <a:lnTo>
                    <a:pt x="464" y="18"/>
                  </a:lnTo>
                  <a:lnTo>
                    <a:pt x="466" y="20"/>
                  </a:lnTo>
                  <a:lnTo>
                    <a:pt x="468" y="18"/>
                  </a:lnTo>
                  <a:lnTo>
                    <a:pt x="472" y="18"/>
                  </a:lnTo>
                  <a:lnTo>
                    <a:pt x="476" y="16"/>
                  </a:lnTo>
                  <a:lnTo>
                    <a:pt x="486" y="14"/>
                  </a:lnTo>
                  <a:lnTo>
                    <a:pt x="492" y="12"/>
                  </a:lnTo>
                  <a:lnTo>
                    <a:pt x="492" y="8"/>
                  </a:lnTo>
                  <a:lnTo>
                    <a:pt x="494" y="4"/>
                  </a:lnTo>
                  <a:lnTo>
                    <a:pt x="496" y="2"/>
                  </a:lnTo>
                  <a:lnTo>
                    <a:pt x="504" y="0"/>
                  </a:lnTo>
                  <a:lnTo>
                    <a:pt x="508" y="2"/>
                  </a:lnTo>
                  <a:lnTo>
                    <a:pt x="510" y="4"/>
                  </a:lnTo>
                  <a:lnTo>
                    <a:pt x="514" y="10"/>
                  </a:lnTo>
                  <a:lnTo>
                    <a:pt x="518" y="18"/>
                  </a:lnTo>
                  <a:lnTo>
                    <a:pt x="520" y="24"/>
                  </a:lnTo>
                  <a:lnTo>
                    <a:pt x="522" y="26"/>
                  </a:lnTo>
                  <a:lnTo>
                    <a:pt x="530" y="28"/>
                  </a:lnTo>
                  <a:lnTo>
                    <a:pt x="296" y="348"/>
                  </a:lnTo>
                  <a:lnTo>
                    <a:pt x="296" y="358"/>
                  </a:lnTo>
                  <a:lnTo>
                    <a:pt x="296" y="368"/>
                  </a:lnTo>
                  <a:lnTo>
                    <a:pt x="298" y="376"/>
                  </a:lnTo>
                  <a:lnTo>
                    <a:pt x="302" y="380"/>
                  </a:lnTo>
                  <a:lnTo>
                    <a:pt x="304" y="382"/>
                  </a:lnTo>
                  <a:lnTo>
                    <a:pt x="308" y="384"/>
                  </a:lnTo>
                  <a:lnTo>
                    <a:pt x="310" y="388"/>
                  </a:lnTo>
                  <a:lnTo>
                    <a:pt x="312" y="388"/>
                  </a:lnTo>
                  <a:lnTo>
                    <a:pt x="312" y="380"/>
                  </a:lnTo>
                  <a:lnTo>
                    <a:pt x="312" y="370"/>
                  </a:lnTo>
                  <a:lnTo>
                    <a:pt x="312" y="366"/>
                  </a:lnTo>
                  <a:lnTo>
                    <a:pt x="310" y="364"/>
                  </a:lnTo>
                  <a:lnTo>
                    <a:pt x="304" y="354"/>
                  </a:lnTo>
                  <a:lnTo>
                    <a:pt x="304" y="348"/>
                  </a:lnTo>
                  <a:lnTo>
                    <a:pt x="296" y="348"/>
                  </a:lnTo>
                  <a:lnTo>
                    <a:pt x="530" y="28"/>
                  </a:lnTo>
                  <a:lnTo>
                    <a:pt x="330" y="364"/>
                  </a:lnTo>
                  <a:lnTo>
                    <a:pt x="330" y="370"/>
                  </a:lnTo>
                  <a:lnTo>
                    <a:pt x="332" y="374"/>
                  </a:lnTo>
                  <a:lnTo>
                    <a:pt x="336" y="378"/>
                  </a:lnTo>
                  <a:lnTo>
                    <a:pt x="344" y="382"/>
                  </a:lnTo>
                  <a:lnTo>
                    <a:pt x="346" y="384"/>
                  </a:lnTo>
                  <a:lnTo>
                    <a:pt x="346" y="386"/>
                  </a:lnTo>
                  <a:lnTo>
                    <a:pt x="344" y="390"/>
                  </a:lnTo>
                  <a:lnTo>
                    <a:pt x="344" y="392"/>
                  </a:lnTo>
                  <a:lnTo>
                    <a:pt x="346" y="394"/>
                  </a:lnTo>
                  <a:lnTo>
                    <a:pt x="348" y="396"/>
                  </a:lnTo>
                  <a:lnTo>
                    <a:pt x="352" y="396"/>
                  </a:lnTo>
                  <a:lnTo>
                    <a:pt x="356" y="392"/>
                  </a:lnTo>
                  <a:lnTo>
                    <a:pt x="362" y="386"/>
                  </a:lnTo>
                  <a:lnTo>
                    <a:pt x="366" y="382"/>
                  </a:lnTo>
                  <a:lnTo>
                    <a:pt x="354" y="378"/>
                  </a:lnTo>
                  <a:lnTo>
                    <a:pt x="344" y="368"/>
                  </a:lnTo>
                  <a:lnTo>
                    <a:pt x="330" y="364"/>
                  </a:lnTo>
                  <a:lnTo>
                    <a:pt x="530" y="28"/>
                  </a:lnTo>
                  <a:lnTo>
                    <a:pt x="440" y="264"/>
                  </a:lnTo>
                  <a:lnTo>
                    <a:pt x="436" y="266"/>
                  </a:lnTo>
                  <a:lnTo>
                    <a:pt x="432" y="270"/>
                  </a:lnTo>
                  <a:lnTo>
                    <a:pt x="428" y="274"/>
                  </a:lnTo>
                  <a:lnTo>
                    <a:pt x="428" y="278"/>
                  </a:lnTo>
                  <a:lnTo>
                    <a:pt x="428" y="282"/>
                  </a:lnTo>
                  <a:lnTo>
                    <a:pt x="426" y="288"/>
                  </a:lnTo>
                  <a:lnTo>
                    <a:pt x="426" y="292"/>
                  </a:lnTo>
                  <a:lnTo>
                    <a:pt x="432" y="296"/>
                  </a:lnTo>
                  <a:lnTo>
                    <a:pt x="444" y="302"/>
                  </a:lnTo>
                  <a:lnTo>
                    <a:pt x="446" y="308"/>
                  </a:lnTo>
                  <a:lnTo>
                    <a:pt x="450" y="312"/>
                  </a:lnTo>
                  <a:lnTo>
                    <a:pt x="452" y="312"/>
                  </a:lnTo>
                  <a:lnTo>
                    <a:pt x="456" y="312"/>
                  </a:lnTo>
                  <a:lnTo>
                    <a:pt x="462" y="308"/>
                  </a:lnTo>
                  <a:lnTo>
                    <a:pt x="468" y="308"/>
                  </a:lnTo>
                  <a:lnTo>
                    <a:pt x="472" y="306"/>
                  </a:lnTo>
                  <a:lnTo>
                    <a:pt x="472" y="302"/>
                  </a:lnTo>
                  <a:lnTo>
                    <a:pt x="470" y="292"/>
                  </a:lnTo>
                  <a:lnTo>
                    <a:pt x="468" y="288"/>
                  </a:lnTo>
                  <a:lnTo>
                    <a:pt x="458" y="272"/>
                  </a:lnTo>
                  <a:lnTo>
                    <a:pt x="452" y="282"/>
                  </a:lnTo>
                  <a:lnTo>
                    <a:pt x="448" y="272"/>
                  </a:lnTo>
                  <a:lnTo>
                    <a:pt x="440" y="264"/>
                  </a:lnTo>
                  <a:lnTo>
                    <a:pt x="530" y="28"/>
                  </a:lnTo>
                  <a:lnTo>
                    <a:pt x="146" y="222"/>
                  </a:lnTo>
                  <a:lnTo>
                    <a:pt x="148" y="222"/>
                  </a:lnTo>
                  <a:lnTo>
                    <a:pt x="150" y="222"/>
                  </a:lnTo>
                  <a:lnTo>
                    <a:pt x="154" y="218"/>
                  </a:lnTo>
                  <a:lnTo>
                    <a:pt x="156" y="210"/>
                  </a:lnTo>
                  <a:lnTo>
                    <a:pt x="140" y="208"/>
                  </a:lnTo>
                  <a:lnTo>
                    <a:pt x="140" y="214"/>
                  </a:lnTo>
                  <a:lnTo>
                    <a:pt x="142" y="218"/>
                  </a:lnTo>
                  <a:lnTo>
                    <a:pt x="146" y="222"/>
                  </a:lnTo>
                  <a:lnTo>
                    <a:pt x="530" y="28"/>
                  </a:lnTo>
                  <a:lnTo>
                    <a:pt x="110" y="210"/>
                  </a:lnTo>
                  <a:lnTo>
                    <a:pt x="108" y="216"/>
                  </a:lnTo>
                  <a:lnTo>
                    <a:pt x="116" y="220"/>
                  </a:lnTo>
                  <a:lnTo>
                    <a:pt x="530" y="28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809" name="Freeform 211"/>
            <p:cNvSpPr>
              <a:spLocks/>
            </p:cNvSpPr>
            <p:nvPr/>
          </p:nvSpPr>
          <p:spPr bwMode="auto">
            <a:xfrm>
              <a:off x="5051" y="3243"/>
              <a:ext cx="709" cy="701"/>
            </a:xfrm>
            <a:custGeom>
              <a:avLst/>
              <a:gdLst>
                <a:gd name="T0" fmla="*/ 8876 w 530"/>
                <a:gd name="T1" fmla="*/ 8887 h 524"/>
                <a:gd name="T2" fmla="*/ 7716 w 530"/>
                <a:gd name="T3" fmla="*/ 9029 h 524"/>
                <a:gd name="T4" fmla="*/ 7301 w 530"/>
                <a:gd name="T5" fmla="*/ 8540 h 524"/>
                <a:gd name="T6" fmla="*/ 6497 w 530"/>
                <a:gd name="T7" fmla="*/ 8376 h 524"/>
                <a:gd name="T8" fmla="*/ 5806 w 530"/>
                <a:gd name="T9" fmla="*/ 8376 h 524"/>
                <a:gd name="T10" fmla="*/ 5478 w 530"/>
                <a:gd name="T11" fmla="*/ 8769 h 524"/>
                <a:gd name="T12" fmla="*/ 5431 w 530"/>
                <a:gd name="T13" fmla="*/ 9029 h 524"/>
                <a:gd name="T14" fmla="*/ 4770 w 530"/>
                <a:gd name="T15" fmla="*/ 9549 h 524"/>
                <a:gd name="T16" fmla="*/ 4138 w 530"/>
                <a:gd name="T17" fmla="*/ 9510 h 524"/>
                <a:gd name="T18" fmla="*/ 3857 w 530"/>
                <a:gd name="T19" fmla="*/ 9074 h 524"/>
                <a:gd name="T20" fmla="*/ 3639 w 530"/>
                <a:gd name="T21" fmla="*/ 8855 h 524"/>
                <a:gd name="T22" fmla="*/ 3005 w 530"/>
                <a:gd name="T23" fmla="*/ 8741 h 524"/>
                <a:gd name="T24" fmla="*/ 2609 w 530"/>
                <a:gd name="T25" fmla="*/ 9220 h 524"/>
                <a:gd name="T26" fmla="*/ 2065 w 530"/>
                <a:gd name="T27" fmla="*/ 9144 h 524"/>
                <a:gd name="T28" fmla="*/ 1696 w 530"/>
                <a:gd name="T29" fmla="*/ 9144 h 524"/>
                <a:gd name="T30" fmla="*/ 1980 w 530"/>
                <a:gd name="T31" fmla="*/ 8926 h 524"/>
                <a:gd name="T32" fmla="*/ 2389 w 530"/>
                <a:gd name="T33" fmla="*/ 8809 h 524"/>
                <a:gd name="T34" fmla="*/ 2495 w 530"/>
                <a:gd name="T35" fmla="*/ 8447 h 524"/>
                <a:gd name="T36" fmla="*/ 1510 w 530"/>
                <a:gd name="T37" fmla="*/ 8540 h 524"/>
                <a:gd name="T38" fmla="*/ 1865 w 530"/>
                <a:gd name="T39" fmla="*/ 8296 h 524"/>
                <a:gd name="T40" fmla="*/ 1583 w 530"/>
                <a:gd name="T41" fmla="*/ 8080 h 524"/>
                <a:gd name="T42" fmla="*/ 1356 w 530"/>
                <a:gd name="T43" fmla="*/ 7195 h 524"/>
                <a:gd name="T44" fmla="*/ 884 w 530"/>
                <a:gd name="T45" fmla="*/ 6903 h 524"/>
                <a:gd name="T46" fmla="*/ 333 w 530"/>
                <a:gd name="T47" fmla="*/ 6835 h 524"/>
                <a:gd name="T48" fmla="*/ 445 w 530"/>
                <a:gd name="T49" fmla="*/ 6466 h 524"/>
                <a:gd name="T50" fmla="*/ 979 w 530"/>
                <a:gd name="T51" fmla="*/ 6749 h 524"/>
                <a:gd name="T52" fmla="*/ 966 w 530"/>
                <a:gd name="T53" fmla="*/ 6420 h 524"/>
                <a:gd name="T54" fmla="*/ 815 w 530"/>
                <a:gd name="T55" fmla="*/ 6246 h 524"/>
                <a:gd name="T56" fmla="*/ 1097 w 530"/>
                <a:gd name="T57" fmla="*/ 5924 h 524"/>
                <a:gd name="T58" fmla="*/ 815 w 530"/>
                <a:gd name="T59" fmla="*/ 5584 h 524"/>
                <a:gd name="T60" fmla="*/ 884 w 530"/>
                <a:gd name="T61" fmla="*/ 5152 h 524"/>
                <a:gd name="T62" fmla="*/ 211 w 530"/>
                <a:gd name="T63" fmla="*/ 5175 h 524"/>
                <a:gd name="T64" fmla="*/ 37 w 530"/>
                <a:gd name="T65" fmla="*/ 4467 h 524"/>
                <a:gd name="T66" fmla="*/ 211 w 530"/>
                <a:gd name="T67" fmla="*/ 4297 h 524"/>
                <a:gd name="T68" fmla="*/ 547 w 530"/>
                <a:gd name="T69" fmla="*/ 3972 h 524"/>
                <a:gd name="T70" fmla="*/ 1136 w 530"/>
                <a:gd name="T71" fmla="*/ 3603 h 524"/>
                <a:gd name="T72" fmla="*/ 1356 w 530"/>
                <a:gd name="T73" fmla="*/ 3857 h 524"/>
                <a:gd name="T74" fmla="*/ 2457 w 530"/>
                <a:gd name="T75" fmla="*/ 3639 h 524"/>
                <a:gd name="T76" fmla="*/ 2833 w 530"/>
                <a:gd name="T77" fmla="*/ 3310 h 524"/>
                <a:gd name="T78" fmla="*/ 3790 w 530"/>
                <a:gd name="T79" fmla="*/ 3005 h 524"/>
                <a:gd name="T80" fmla="*/ 3090 w 530"/>
                <a:gd name="T81" fmla="*/ 2431 h 524"/>
                <a:gd name="T82" fmla="*/ 3790 w 530"/>
                <a:gd name="T83" fmla="*/ 2312 h 524"/>
                <a:gd name="T84" fmla="*/ 4254 w 530"/>
                <a:gd name="T85" fmla="*/ 2161 h 524"/>
                <a:gd name="T86" fmla="*/ 5478 w 530"/>
                <a:gd name="T87" fmla="*/ 2067 h 524"/>
                <a:gd name="T88" fmla="*/ 6020 w 530"/>
                <a:gd name="T89" fmla="*/ 1510 h 524"/>
                <a:gd name="T90" fmla="*/ 6749 w 530"/>
                <a:gd name="T91" fmla="*/ 884 h 524"/>
                <a:gd name="T92" fmla="*/ 7965 w 530"/>
                <a:gd name="T93" fmla="*/ 404 h 524"/>
                <a:gd name="T94" fmla="*/ 8536 w 530"/>
                <a:gd name="T95" fmla="*/ 369 h 524"/>
                <a:gd name="T96" fmla="*/ 9028 w 530"/>
                <a:gd name="T97" fmla="*/ 211 h 524"/>
                <a:gd name="T98" fmla="*/ 9331 w 530"/>
                <a:gd name="T99" fmla="*/ 37 h 524"/>
                <a:gd name="T100" fmla="*/ 9576 w 530"/>
                <a:gd name="T101" fmla="*/ 482 h 524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530"/>
                <a:gd name="T154" fmla="*/ 0 h 524"/>
                <a:gd name="T155" fmla="*/ 530 w 530"/>
                <a:gd name="T156" fmla="*/ 524 h 524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530" h="524">
                  <a:moveTo>
                    <a:pt x="530" y="28"/>
                  </a:moveTo>
                  <a:lnTo>
                    <a:pt x="530" y="456"/>
                  </a:lnTo>
                  <a:lnTo>
                    <a:pt x="504" y="480"/>
                  </a:lnTo>
                  <a:lnTo>
                    <a:pt x="496" y="482"/>
                  </a:lnTo>
                  <a:lnTo>
                    <a:pt x="484" y="484"/>
                  </a:lnTo>
                  <a:lnTo>
                    <a:pt x="470" y="484"/>
                  </a:lnTo>
                  <a:lnTo>
                    <a:pt x="464" y="488"/>
                  </a:lnTo>
                  <a:lnTo>
                    <a:pt x="452" y="500"/>
                  </a:lnTo>
                  <a:lnTo>
                    <a:pt x="432" y="500"/>
                  </a:lnTo>
                  <a:lnTo>
                    <a:pt x="420" y="492"/>
                  </a:lnTo>
                  <a:lnTo>
                    <a:pt x="412" y="486"/>
                  </a:lnTo>
                  <a:lnTo>
                    <a:pt x="408" y="480"/>
                  </a:lnTo>
                  <a:lnTo>
                    <a:pt x="406" y="476"/>
                  </a:lnTo>
                  <a:lnTo>
                    <a:pt x="402" y="472"/>
                  </a:lnTo>
                  <a:lnTo>
                    <a:pt x="398" y="466"/>
                  </a:lnTo>
                  <a:lnTo>
                    <a:pt x="388" y="468"/>
                  </a:lnTo>
                  <a:lnTo>
                    <a:pt x="380" y="458"/>
                  </a:lnTo>
                  <a:lnTo>
                    <a:pt x="360" y="460"/>
                  </a:lnTo>
                  <a:lnTo>
                    <a:pt x="358" y="458"/>
                  </a:lnTo>
                  <a:lnTo>
                    <a:pt x="354" y="456"/>
                  </a:lnTo>
                  <a:lnTo>
                    <a:pt x="352" y="452"/>
                  </a:lnTo>
                  <a:lnTo>
                    <a:pt x="346" y="452"/>
                  </a:lnTo>
                  <a:lnTo>
                    <a:pt x="330" y="452"/>
                  </a:lnTo>
                  <a:lnTo>
                    <a:pt x="324" y="454"/>
                  </a:lnTo>
                  <a:lnTo>
                    <a:pt x="316" y="456"/>
                  </a:lnTo>
                  <a:lnTo>
                    <a:pt x="308" y="456"/>
                  </a:lnTo>
                  <a:lnTo>
                    <a:pt x="304" y="458"/>
                  </a:lnTo>
                  <a:lnTo>
                    <a:pt x="302" y="460"/>
                  </a:lnTo>
                  <a:lnTo>
                    <a:pt x="298" y="472"/>
                  </a:lnTo>
                  <a:lnTo>
                    <a:pt x="298" y="478"/>
                  </a:lnTo>
                  <a:lnTo>
                    <a:pt x="298" y="482"/>
                  </a:lnTo>
                  <a:lnTo>
                    <a:pt x="298" y="484"/>
                  </a:lnTo>
                  <a:lnTo>
                    <a:pt x="296" y="488"/>
                  </a:lnTo>
                  <a:lnTo>
                    <a:pt x="296" y="490"/>
                  </a:lnTo>
                  <a:lnTo>
                    <a:pt x="296" y="492"/>
                  </a:lnTo>
                  <a:lnTo>
                    <a:pt x="298" y="508"/>
                  </a:lnTo>
                  <a:lnTo>
                    <a:pt x="288" y="508"/>
                  </a:lnTo>
                  <a:lnTo>
                    <a:pt x="280" y="504"/>
                  </a:lnTo>
                  <a:lnTo>
                    <a:pt x="268" y="512"/>
                  </a:lnTo>
                  <a:lnTo>
                    <a:pt x="260" y="520"/>
                  </a:lnTo>
                  <a:lnTo>
                    <a:pt x="254" y="524"/>
                  </a:lnTo>
                  <a:lnTo>
                    <a:pt x="240" y="520"/>
                  </a:lnTo>
                  <a:lnTo>
                    <a:pt x="234" y="520"/>
                  </a:lnTo>
                  <a:lnTo>
                    <a:pt x="230" y="520"/>
                  </a:lnTo>
                  <a:lnTo>
                    <a:pt x="226" y="518"/>
                  </a:lnTo>
                  <a:lnTo>
                    <a:pt x="220" y="514"/>
                  </a:lnTo>
                  <a:lnTo>
                    <a:pt x="218" y="512"/>
                  </a:lnTo>
                  <a:lnTo>
                    <a:pt x="216" y="510"/>
                  </a:lnTo>
                  <a:lnTo>
                    <a:pt x="214" y="496"/>
                  </a:lnTo>
                  <a:lnTo>
                    <a:pt x="210" y="494"/>
                  </a:lnTo>
                  <a:lnTo>
                    <a:pt x="214" y="484"/>
                  </a:lnTo>
                  <a:lnTo>
                    <a:pt x="206" y="480"/>
                  </a:lnTo>
                  <a:lnTo>
                    <a:pt x="200" y="480"/>
                  </a:lnTo>
                  <a:lnTo>
                    <a:pt x="198" y="480"/>
                  </a:lnTo>
                  <a:lnTo>
                    <a:pt x="198" y="482"/>
                  </a:lnTo>
                  <a:lnTo>
                    <a:pt x="198" y="492"/>
                  </a:lnTo>
                  <a:lnTo>
                    <a:pt x="190" y="494"/>
                  </a:lnTo>
                  <a:lnTo>
                    <a:pt x="182" y="486"/>
                  </a:lnTo>
                  <a:lnTo>
                    <a:pt x="178" y="476"/>
                  </a:lnTo>
                  <a:lnTo>
                    <a:pt x="164" y="476"/>
                  </a:lnTo>
                  <a:lnTo>
                    <a:pt x="148" y="484"/>
                  </a:lnTo>
                  <a:lnTo>
                    <a:pt x="148" y="494"/>
                  </a:lnTo>
                  <a:lnTo>
                    <a:pt x="146" y="500"/>
                  </a:lnTo>
                  <a:lnTo>
                    <a:pt x="144" y="502"/>
                  </a:lnTo>
                  <a:lnTo>
                    <a:pt x="142" y="502"/>
                  </a:lnTo>
                  <a:lnTo>
                    <a:pt x="136" y="496"/>
                  </a:lnTo>
                  <a:lnTo>
                    <a:pt x="134" y="492"/>
                  </a:lnTo>
                  <a:lnTo>
                    <a:pt x="116" y="490"/>
                  </a:lnTo>
                  <a:lnTo>
                    <a:pt x="114" y="494"/>
                  </a:lnTo>
                  <a:lnTo>
                    <a:pt x="112" y="498"/>
                  </a:lnTo>
                  <a:lnTo>
                    <a:pt x="110" y="500"/>
                  </a:lnTo>
                  <a:lnTo>
                    <a:pt x="100" y="502"/>
                  </a:lnTo>
                  <a:lnTo>
                    <a:pt x="94" y="502"/>
                  </a:lnTo>
                  <a:lnTo>
                    <a:pt x="92" y="500"/>
                  </a:lnTo>
                  <a:lnTo>
                    <a:pt x="92" y="498"/>
                  </a:lnTo>
                  <a:lnTo>
                    <a:pt x="92" y="492"/>
                  </a:lnTo>
                  <a:lnTo>
                    <a:pt x="90" y="488"/>
                  </a:lnTo>
                  <a:lnTo>
                    <a:pt x="92" y="484"/>
                  </a:lnTo>
                  <a:lnTo>
                    <a:pt x="96" y="484"/>
                  </a:lnTo>
                  <a:lnTo>
                    <a:pt x="108" y="486"/>
                  </a:lnTo>
                  <a:lnTo>
                    <a:pt x="112" y="486"/>
                  </a:lnTo>
                  <a:lnTo>
                    <a:pt x="118" y="484"/>
                  </a:lnTo>
                  <a:lnTo>
                    <a:pt x="122" y="480"/>
                  </a:lnTo>
                  <a:lnTo>
                    <a:pt x="124" y="480"/>
                  </a:lnTo>
                  <a:lnTo>
                    <a:pt x="130" y="480"/>
                  </a:lnTo>
                  <a:lnTo>
                    <a:pt x="138" y="480"/>
                  </a:lnTo>
                  <a:lnTo>
                    <a:pt x="140" y="480"/>
                  </a:lnTo>
                  <a:lnTo>
                    <a:pt x="140" y="472"/>
                  </a:lnTo>
                  <a:lnTo>
                    <a:pt x="154" y="464"/>
                  </a:lnTo>
                  <a:lnTo>
                    <a:pt x="136" y="460"/>
                  </a:lnTo>
                  <a:lnTo>
                    <a:pt x="128" y="466"/>
                  </a:lnTo>
                  <a:lnTo>
                    <a:pt x="116" y="470"/>
                  </a:lnTo>
                  <a:lnTo>
                    <a:pt x="106" y="470"/>
                  </a:lnTo>
                  <a:lnTo>
                    <a:pt x="94" y="468"/>
                  </a:lnTo>
                  <a:lnTo>
                    <a:pt x="82" y="466"/>
                  </a:lnTo>
                  <a:lnTo>
                    <a:pt x="82" y="460"/>
                  </a:lnTo>
                  <a:lnTo>
                    <a:pt x="82" y="456"/>
                  </a:lnTo>
                  <a:lnTo>
                    <a:pt x="86" y="456"/>
                  </a:lnTo>
                  <a:lnTo>
                    <a:pt x="100" y="456"/>
                  </a:lnTo>
                  <a:lnTo>
                    <a:pt x="102" y="452"/>
                  </a:lnTo>
                  <a:lnTo>
                    <a:pt x="108" y="444"/>
                  </a:lnTo>
                  <a:lnTo>
                    <a:pt x="100" y="440"/>
                  </a:lnTo>
                  <a:lnTo>
                    <a:pt x="90" y="436"/>
                  </a:lnTo>
                  <a:lnTo>
                    <a:pt x="88" y="438"/>
                  </a:lnTo>
                  <a:lnTo>
                    <a:pt x="86" y="440"/>
                  </a:lnTo>
                  <a:lnTo>
                    <a:pt x="84" y="438"/>
                  </a:lnTo>
                  <a:lnTo>
                    <a:pt x="76" y="428"/>
                  </a:lnTo>
                  <a:lnTo>
                    <a:pt x="76" y="414"/>
                  </a:lnTo>
                  <a:lnTo>
                    <a:pt x="80" y="404"/>
                  </a:lnTo>
                  <a:lnTo>
                    <a:pt x="74" y="392"/>
                  </a:lnTo>
                  <a:lnTo>
                    <a:pt x="64" y="384"/>
                  </a:lnTo>
                  <a:lnTo>
                    <a:pt x="54" y="384"/>
                  </a:lnTo>
                  <a:lnTo>
                    <a:pt x="52" y="380"/>
                  </a:lnTo>
                  <a:lnTo>
                    <a:pt x="52" y="376"/>
                  </a:lnTo>
                  <a:lnTo>
                    <a:pt x="48" y="376"/>
                  </a:lnTo>
                  <a:lnTo>
                    <a:pt x="40" y="374"/>
                  </a:lnTo>
                  <a:lnTo>
                    <a:pt x="38" y="380"/>
                  </a:lnTo>
                  <a:lnTo>
                    <a:pt x="28" y="382"/>
                  </a:lnTo>
                  <a:lnTo>
                    <a:pt x="22" y="380"/>
                  </a:lnTo>
                  <a:lnTo>
                    <a:pt x="18" y="372"/>
                  </a:lnTo>
                  <a:lnTo>
                    <a:pt x="30" y="364"/>
                  </a:lnTo>
                  <a:lnTo>
                    <a:pt x="26" y="362"/>
                  </a:lnTo>
                  <a:lnTo>
                    <a:pt x="24" y="360"/>
                  </a:lnTo>
                  <a:lnTo>
                    <a:pt x="24" y="356"/>
                  </a:lnTo>
                  <a:lnTo>
                    <a:pt x="24" y="352"/>
                  </a:lnTo>
                  <a:lnTo>
                    <a:pt x="24" y="346"/>
                  </a:lnTo>
                  <a:lnTo>
                    <a:pt x="26" y="338"/>
                  </a:lnTo>
                  <a:lnTo>
                    <a:pt x="46" y="362"/>
                  </a:lnTo>
                  <a:lnTo>
                    <a:pt x="50" y="366"/>
                  </a:lnTo>
                  <a:lnTo>
                    <a:pt x="54" y="368"/>
                  </a:lnTo>
                  <a:lnTo>
                    <a:pt x="56" y="368"/>
                  </a:lnTo>
                  <a:lnTo>
                    <a:pt x="58" y="362"/>
                  </a:lnTo>
                  <a:lnTo>
                    <a:pt x="58" y="360"/>
                  </a:lnTo>
                  <a:lnTo>
                    <a:pt x="56" y="356"/>
                  </a:lnTo>
                  <a:lnTo>
                    <a:pt x="52" y="350"/>
                  </a:lnTo>
                  <a:lnTo>
                    <a:pt x="52" y="348"/>
                  </a:lnTo>
                  <a:lnTo>
                    <a:pt x="48" y="346"/>
                  </a:lnTo>
                  <a:lnTo>
                    <a:pt x="44" y="344"/>
                  </a:lnTo>
                  <a:lnTo>
                    <a:pt x="44" y="342"/>
                  </a:lnTo>
                  <a:lnTo>
                    <a:pt x="44" y="340"/>
                  </a:lnTo>
                  <a:lnTo>
                    <a:pt x="50" y="330"/>
                  </a:lnTo>
                  <a:lnTo>
                    <a:pt x="52" y="328"/>
                  </a:lnTo>
                  <a:lnTo>
                    <a:pt x="56" y="328"/>
                  </a:lnTo>
                  <a:lnTo>
                    <a:pt x="58" y="326"/>
                  </a:lnTo>
                  <a:lnTo>
                    <a:pt x="60" y="322"/>
                  </a:lnTo>
                  <a:lnTo>
                    <a:pt x="60" y="320"/>
                  </a:lnTo>
                  <a:lnTo>
                    <a:pt x="58" y="318"/>
                  </a:lnTo>
                  <a:lnTo>
                    <a:pt x="52" y="316"/>
                  </a:lnTo>
                  <a:lnTo>
                    <a:pt x="44" y="318"/>
                  </a:lnTo>
                  <a:lnTo>
                    <a:pt x="44" y="304"/>
                  </a:lnTo>
                  <a:lnTo>
                    <a:pt x="40" y="304"/>
                  </a:lnTo>
                  <a:lnTo>
                    <a:pt x="36" y="302"/>
                  </a:lnTo>
                  <a:lnTo>
                    <a:pt x="36" y="300"/>
                  </a:lnTo>
                  <a:lnTo>
                    <a:pt x="40" y="292"/>
                  </a:lnTo>
                  <a:lnTo>
                    <a:pt x="48" y="280"/>
                  </a:lnTo>
                  <a:lnTo>
                    <a:pt x="52" y="270"/>
                  </a:lnTo>
                  <a:lnTo>
                    <a:pt x="42" y="270"/>
                  </a:lnTo>
                  <a:lnTo>
                    <a:pt x="28" y="276"/>
                  </a:lnTo>
                  <a:lnTo>
                    <a:pt x="20" y="280"/>
                  </a:lnTo>
                  <a:lnTo>
                    <a:pt x="12" y="282"/>
                  </a:lnTo>
                  <a:lnTo>
                    <a:pt x="2" y="282"/>
                  </a:lnTo>
                  <a:lnTo>
                    <a:pt x="0" y="272"/>
                  </a:lnTo>
                  <a:lnTo>
                    <a:pt x="6" y="266"/>
                  </a:lnTo>
                  <a:lnTo>
                    <a:pt x="4" y="254"/>
                  </a:lnTo>
                  <a:lnTo>
                    <a:pt x="2" y="244"/>
                  </a:lnTo>
                  <a:lnTo>
                    <a:pt x="2" y="240"/>
                  </a:lnTo>
                  <a:lnTo>
                    <a:pt x="4" y="240"/>
                  </a:lnTo>
                  <a:lnTo>
                    <a:pt x="8" y="236"/>
                  </a:lnTo>
                  <a:lnTo>
                    <a:pt x="10" y="234"/>
                  </a:lnTo>
                  <a:lnTo>
                    <a:pt x="12" y="234"/>
                  </a:lnTo>
                  <a:lnTo>
                    <a:pt x="16" y="234"/>
                  </a:lnTo>
                  <a:lnTo>
                    <a:pt x="18" y="232"/>
                  </a:lnTo>
                  <a:lnTo>
                    <a:pt x="20" y="228"/>
                  </a:lnTo>
                  <a:lnTo>
                    <a:pt x="26" y="222"/>
                  </a:lnTo>
                  <a:lnTo>
                    <a:pt x="30" y="216"/>
                  </a:lnTo>
                  <a:lnTo>
                    <a:pt x="34" y="214"/>
                  </a:lnTo>
                  <a:lnTo>
                    <a:pt x="42" y="210"/>
                  </a:lnTo>
                  <a:lnTo>
                    <a:pt x="48" y="206"/>
                  </a:lnTo>
                  <a:lnTo>
                    <a:pt x="60" y="196"/>
                  </a:lnTo>
                  <a:lnTo>
                    <a:pt x="62" y="196"/>
                  </a:lnTo>
                  <a:lnTo>
                    <a:pt x="64" y="196"/>
                  </a:lnTo>
                  <a:lnTo>
                    <a:pt x="66" y="200"/>
                  </a:lnTo>
                  <a:lnTo>
                    <a:pt x="68" y="204"/>
                  </a:lnTo>
                  <a:lnTo>
                    <a:pt x="70" y="206"/>
                  </a:lnTo>
                  <a:lnTo>
                    <a:pt x="74" y="210"/>
                  </a:lnTo>
                  <a:lnTo>
                    <a:pt x="78" y="208"/>
                  </a:lnTo>
                  <a:lnTo>
                    <a:pt x="94" y="198"/>
                  </a:lnTo>
                  <a:lnTo>
                    <a:pt x="108" y="196"/>
                  </a:lnTo>
                  <a:lnTo>
                    <a:pt x="128" y="196"/>
                  </a:lnTo>
                  <a:lnTo>
                    <a:pt x="134" y="198"/>
                  </a:lnTo>
                  <a:lnTo>
                    <a:pt x="140" y="198"/>
                  </a:lnTo>
                  <a:lnTo>
                    <a:pt x="146" y="194"/>
                  </a:lnTo>
                  <a:lnTo>
                    <a:pt x="148" y="192"/>
                  </a:lnTo>
                  <a:lnTo>
                    <a:pt x="158" y="188"/>
                  </a:lnTo>
                  <a:lnTo>
                    <a:pt x="154" y="180"/>
                  </a:lnTo>
                  <a:lnTo>
                    <a:pt x="172" y="176"/>
                  </a:lnTo>
                  <a:lnTo>
                    <a:pt x="180" y="172"/>
                  </a:lnTo>
                  <a:lnTo>
                    <a:pt x="192" y="170"/>
                  </a:lnTo>
                  <a:lnTo>
                    <a:pt x="200" y="168"/>
                  </a:lnTo>
                  <a:lnTo>
                    <a:pt x="206" y="164"/>
                  </a:lnTo>
                  <a:lnTo>
                    <a:pt x="180" y="160"/>
                  </a:lnTo>
                  <a:lnTo>
                    <a:pt x="172" y="152"/>
                  </a:lnTo>
                  <a:lnTo>
                    <a:pt x="168" y="144"/>
                  </a:lnTo>
                  <a:lnTo>
                    <a:pt x="168" y="136"/>
                  </a:lnTo>
                  <a:lnTo>
                    <a:pt x="168" y="132"/>
                  </a:lnTo>
                  <a:lnTo>
                    <a:pt x="170" y="130"/>
                  </a:lnTo>
                  <a:lnTo>
                    <a:pt x="174" y="128"/>
                  </a:lnTo>
                  <a:lnTo>
                    <a:pt x="190" y="124"/>
                  </a:lnTo>
                  <a:lnTo>
                    <a:pt x="200" y="124"/>
                  </a:lnTo>
                  <a:lnTo>
                    <a:pt x="206" y="126"/>
                  </a:lnTo>
                  <a:lnTo>
                    <a:pt x="208" y="128"/>
                  </a:lnTo>
                  <a:lnTo>
                    <a:pt x="212" y="128"/>
                  </a:lnTo>
                  <a:lnTo>
                    <a:pt x="222" y="122"/>
                  </a:lnTo>
                  <a:lnTo>
                    <a:pt x="228" y="120"/>
                  </a:lnTo>
                  <a:lnTo>
                    <a:pt x="232" y="118"/>
                  </a:lnTo>
                  <a:lnTo>
                    <a:pt x="248" y="122"/>
                  </a:lnTo>
                  <a:lnTo>
                    <a:pt x="258" y="124"/>
                  </a:lnTo>
                  <a:lnTo>
                    <a:pt x="276" y="122"/>
                  </a:lnTo>
                  <a:lnTo>
                    <a:pt x="288" y="120"/>
                  </a:lnTo>
                  <a:lnTo>
                    <a:pt x="298" y="112"/>
                  </a:lnTo>
                  <a:lnTo>
                    <a:pt x="304" y="106"/>
                  </a:lnTo>
                  <a:lnTo>
                    <a:pt x="308" y="100"/>
                  </a:lnTo>
                  <a:lnTo>
                    <a:pt x="314" y="94"/>
                  </a:lnTo>
                  <a:lnTo>
                    <a:pt x="322" y="86"/>
                  </a:lnTo>
                  <a:lnTo>
                    <a:pt x="328" y="82"/>
                  </a:lnTo>
                  <a:lnTo>
                    <a:pt x="338" y="76"/>
                  </a:lnTo>
                  <a:lnTo>
                    <a:pt x="350" y="70"/>
                  </a:lnTo>
                  <a:lnTo>
                    <a:pt x="360" y="48"/>
                  </a:lnTo>
                  <a:lnTo>
                    <a:pt x="364" y="48"/>
                  </a:lnTo>
                  <a:lnTo>
                    <a:pt x="368" y="48"/>
                  </a:lnTo>
                  <a:lnTo>
                    <a:pt x="372" y="44"/>
                  </a:lnTo>
                  <a:lnTo>
                    <a:pt x="384" y="34"/>
                  </a:lnTo>
                  <a:lnTo>
                    <a:pt x="392" y="28"/>
                  </a:lnTo>
                  <a:lnTo>
                    <a:pt x="396" y="24"/>
                  </a:lnTo>
                  <a:lnTo>
                    <a:pt x="434" y="22"/>
                  </a:lnTo>
                  <a:lnTo>
                    <a:pt x="448" y="22"/>
                  </a:lnTo>
                  <a:lnTo>
                    <a:pt x="454" y="18"/>
                  </a:lnTo>
                  <a:lnTo>
                    <a:pt x="458" y="16"/>
                  </a:lnTo>
                  <a:lnTo>
                    <a:pt x="464" y="18"/>
                  </a:lnTo>
                  <a:lnTo>
                    <a:pt x="466" y="20"/>
                  </a:lnTo>
                  <a:lnTo>
                    <a:pt x="468" y="18"/>
                  </a:lnTo>
                  <a:lnTo>
                    <a:pt x="472" y="18"/>
                  </a:lnTo>
                  <a:lnTo>
                    <a:pt x="476" y="16"/>
                  </a:lnTo>
                  <a:lnTo>
                    <a:pt x="486" y="14"/>
                  </a:lnTo>
                  <a:lnTo>
                    <a:pt x="492" y="12"/>
                  </a:lnTo>
                  <a:lnTo>
                    <a:pt x="492" y="8"/>
                  </a:lnTo>
                  <a:lnTo>
                    <a:pt x="494" y="4"/>
                  </a:lnTo>
                  <a:lnTo>
                    <a:pt x="496" y="2"/>
                  </a:lnTo>
                  <a:lnTo>
                    <a:pt x="504" y="0"/>
                  </a:lnTo>
                  <a:lnTo>
                    <a:pt x="508" y="2"/>
                  </a:lnTo>
                  <a:lnTo>
                    <a:pt x="510" y="4"/>
                  </a:lnTo>
                  <a:lnTo>
                    <a:pt x="514" y="10"/>
                  </a:lnTo>
                  <a:lnTo>
                    <a:pt x="518" y="18"/>
                  </a:lnTo>
                  <a:lnTo>
                    <a:pt x="520" y="24"/>
                  </a:lnTo>
                  <a:lnTo>
                    <a:pt x="522" y="26"/>
                  </a:lnTo>
                  <a:lnTo>
                    <a:pt x="530" y="28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810" name="Freeform 212"/>
            <p:cNvSpPr>
              <a:spLocks/>
            </p:cNvSpPr>
            <p:nvPr/>
          </p:nvSpPr>
          <p:spPr bwMode="auto">
            <a:xfrm>
              <a:off x="5447" y="3708"/>
              <a:ext cx="21" cy="54"/>
            </a:xfrm>
            <a:custGeom>
              <a:avLst/>
              <a:gdLst>
                <a:gd name="T0" fmla="*/ 0 w 16"/>
                <a:gd name="T1" fmla="*/ 0 h 40"/>
                <a:gd name="T2" fmla="*/ 0 w 16"/>
                <a:gd name="T3" fmla="*/ 209 h 40"/>
                <a:gd name="T4" fmla="*/ 0 w 16"/>
                <a:gd name="T5" fmla="*/ 400 h 40"/>
                <a:gd name="T6" fmla="*/ 37 w 16"/>
                <a:gd name="T7" fmla="*/ 563 h 40"/>
                <a:gd name="T8" fmla="*/ 93 w 16"/>
                <a:gd name="T9" fmla="*/ 637 h 40"/>
                <a:gd name="T10" fmla="*/ 122 w 16"/>
                <a:gd name="T11" fmla="*/ 687 h 40"/>
                <a:gd name="T12" fmla="*/ 189 w 16"/>
                <a:gd name="T13" fmla="*/ 729 h 40"/>
                <a:gd name="T14" fmla="*/ 210 w 16"/>
                <a:gd name="T15" fmla="*/ 809 h 40"/>
                <a:gd name="T16" fmla="*/ 248 w 16"/>
                <a:gd name="T17" fmla="*/ 809 h 40"/>
                <a:gd name="T18" fmla="*/ 248 w 16"/>
                <a:gd name="T19" fmla="*/ 637 h 40"/>
                <a:gd name="T20" fmla="*/ 248 w 16"/>
                <a:gd name="T21" fmla="*/ 444 h 40"/>
                <a:gd name="T22" fmla="*/ 248 w 16"/>
                <a:gd name="T23" fmla="*/ 350 h 40"/>
                <a:gd name="T24" fmla="*/ 210 w 16"/>
                <a:gd name="T25" fmla="*/ 329 h 40"/>
                <a:gd name="T26" fmla="*/ 122 w 16"/>
                <a:gd name="T27" fmla="*/ 120 h 40"/>
                <a:gd name="T28" fmla="*/ 122 w 16"/>
                <a:gd name="T29" fmla="*/ 0 h 40"/>
                <a:gd name="T30" fmla="*/ 0 w 16"/>
                <a:gd name="T31" fmla="*/ 0 h 4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6"/>
                <a:gd name="T49" fmla="*/ 0 h 40"/>
                <a:gd name="T50" fmla="*/ 16 w 16"/>
                <a:gd name="T51" fmla="*/ 40 h 4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6" h="40">
                  <a:moveTo>
                    <a:pt x="0" y="0"/>
                  </a:moveTo>
                  <a:lnTo>
                    <a:pt x="0" y="10"/>
                  </a:lnTo>
                  <a:lnTo>
                    <a:pt x="0" y="20"/>
                  </a:lnTo>
                  <a:lnTo>
                    <a:pt x="2" y="28"/>
                  </a:lnTo>
                  <a:lnTo>
                    <a:pt x="6" y="32"/>
                  </a:lnTo>
                  <a:lnTo>
                    <a:pt x="8" y="34"/>
                  </a:lnTo>
                  <a:lnTo>
                    <a:pt x="12" y="36"/>
                  </a:lnTo>
                  <a:lnTo>
                    <a:pt x="14" y="40"/>
                  </a:lnTo>
                  <a:lnTo>
                    <a:pt x="16" y="40"/>
                  </a:lnTo>
                  <a:lnTo>
                    <a:pt x="16" y="32"/>
                  </a:lnTo>
                  <a:lnTo>
                    <a:pt x="16" y="22"/>
                  </a:lnTo>
                  <a:lnTo>
                    <a:pt x="16" y="18"/>
                  </a:lnTo>
                  <a:lnTo>
                    <a:pt x="14" y="16"/>
                  </a:lnTo>
                  <a:lnTo>
                    <a:pt x="8" y="6"/>
                  </a:ln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811" name="Freeform 213"/>
            <p:cNvSpPr>
              <a:spLocks/>
            </p:cNvSpPr>
            <p:nvPr/>
          </p:nvSpPr>
          <p:spPr bwMode="auto">
            <a:xfrm>
              <a:off x="5493" y="3730"/>
              <a:ext cx="48" cy="43"/>
            </a:xfrm>
            <a:custGeom>
              <a:avLst/>
              <a:gdLst>
                <a:gd name="T0" fmla="*/ 0 w 36"/>
                <a:gd name="T1" fmla="*/ 0 h 32"/>
                <a:gd name="T2" fmla="*/ 0 w 36"/>
                <a:gd name="T3" fmla="*/ 116 h 32"/>
                <a:gd name="T4" fmla="*/ 37 w 36"/>
                <a:gd name="T5" fmla="*/ 183 h 32"/>
                <a:gd name="T6" fmla="*/ 113 w 36"/>
                <a:gd name="T7" fmla="*/ 277 h 32"/>
                <a:gd name="T8" fmla="*/ 249 w 36"/>
                <a:gd name="T9" fmla="*/ 341 h 32"/>
                <a:gd name="T10" fmla="*/ 276 w 36"/>
                <a:gd name="T11" fmla="*/ 379 h 32"/>
                <a:gd name="T12" fmla="*/ 276 w 36"/>
                <a:gd name="T13" fmla="*/ 430 h 32"/>
                <a:gd name="T14" fmla="*/ 249 w 36"/>
                <a:gd name="T15" fmla="*/ 500 h 32"/>
                <a:gd name="T16" fmla="*/ 249 w 36"/>
                <a:gd name="T17" fmla="*/ 548 h 32"/>
                <a:gd name="T18" fmla="*/ 276 w 36"/>
                <a:gd name="T19" fmla="*/ 578 h 32"/>
                <a:gd name="T20" fmla="*/ 320 w 36"/>
                <a:gd name="T21" fmla="*/ 615 h 32"/>
                <a:gd name="T22" fmla="*/ 389 w 36"/>
                <a:gd name="T23" fmla="*/ 615 h 32"/>
                <a:gd name="T24" fmla="*/ 471 w 36"/>
                <a:gd name="T25" fmla="*/ 548 h 32"/>
                <a:gd name="T26" fmla="*/ 569 w 36"/>
                <a:gd name="T27" fmla="*/ 430 h 32"/>
                <a:gd name="T28" fmla="*/ 635 w 36"/>
                <a:gd name="T29" fmla="*/ 341 h 32"/>
                <a:gd name="T30" fmla="*/ 427 w 36"/>
                <a:gd name="T31" fmla="*/ 277 h 32"/>
                <a:gd name="T32" fmla="*/ 249 w 36"/>
                <a:gd name="T33" fmla="*/ 73 h 32"/>
                <a:gd name="T34" fmla="*/ 0 w 36"/>
                <a:gd name="T35" fmla="*/ 0 h 3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36"/>
                <a:gd name="T55" fmla="*/ 0 h 32"/>
                <a:gd name="T56" fmla="*/ 36 w 36"/>
                <a:gd name="T57" fmla="*/ 32 h 3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36" h="32">
                  <a:moveTo>
                    <a:pt x="0" y="0"/>
                  </a:moveTo>
                  <a:lnTo>
                    <a:pt x="0" y="6"/>
                  </a:lnTo>
                  <a:lnTo>
                    <a:pt x="2" y="10"/>
                  </a:lnTo>
                  <a:lnTo>
                    <a:pt x="6" y="14"/>
                  </a:lnTo>
                  <a:lnTo>
                    <a:pt x="14" y="18"/>
                  </a:lnTo>
                  <a:lnTo>
                    <a:pt x="16" y="20"/>
                  </a:lnTo>
                  <a:lnTo>
                    <a:pt x="16" y="22"/>
                  </a:lnTo>
                  <a:lnTo>
                    <a:pt x="14" y="26"/>
                  </a:lnTo>
                  <a:lnTo>
                    <a:pt x="14" y="28"/>
                  </a:lnTo>
                  <a:lnTo>
                    <a:pt x="16" y="30"/>
                  </a:lnTo>
                  <a:lnTo>
                    <a:pt x="18" y="32"/>
                  </a:lnTo>
                  <a:lnTo>
                    <a:pt x="22" y="32"/>
                  </a:lnTo>
                  <a:lnTo>
                    <a:pt x="26" y="28"/>
                  </a:lnTo>
                  <a:lnTo>
                    <a:pt x="32" y="22"/>
                  </a:lnTo>
                  <a:lnTo>
                    <a:pt x="36" y="18"/>
                  </a:lnTo>
                  <a:lnTo>
                    <a:pt x="24" y="14"/>
                  </a:lnTo>
                  <a:lnTo>
                    <a:pt x="14" y="4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812" name="Freeform 214"/>
            <p:cNvSpPr>
              <a:spLocks/>
            </p:cNvSpPr>
            <p:nvPr/>
          </p:nvSpPr>
          <p:spPr bwMode="auto">
            <a:xfrm>
              <a:off x="5621" y="3596"/>
              <a:ext cx="61" cy="64"/>
            </a:xfrm>
            <a:custGeom>
              <a:avLst/>
              <a:gdLst>
                <a:gd name="T0" fmla="*/ 237 w 46"/>
                <a:gd name="T1" fmla="*/ 0 h 48"/>
                <a:gd name="T2" fmla="*/ 167 w 46"/>
                <a:gd name="T3" fmla="*/ 37 h 48"/>
                <a:gd name="T4" fmla="*/ 113 w 46"/>
                <a:gd name="T5" fmla="*/ 113 h 48"/>
                <a:gd name="T6" fmla="*/ 37 w 46"/>
                <a:gd name="T7" fmla="*/ 172 h 48"/>
                <a:gd name="T8" fmla="*/ 37 w 46"/>
                <a:gd name="T9" fmla="*/ 249 h 48"/>
                <a:gd name="T10" fmla="*/ 37 w 46"/>
                <a:gd name="T11" fmla="*/ 320 h 48"/>
                <a:gd name="T12" fmla="*/ 0 w 46"/>
                <a:gd name="T13" fmla="*/ 427 h 48"/>
                <a:gd name="T14" fmla="*/ 0 w 46"/>
                <a:gd name="T15" fmla="*/ 491 h 48"/>
                <a:gd name="T16" fmla="*/ 113 w 46"/>
                <a:gd name="T17" fmla="*/ 569 h 48"/>
                <a:gd name="T18" fmla="*/ 302 w 46"/>
                <a:gd name="T19" fmla="*/ 681 h 48"/>
                <a:gd name="T20" fmla="*/ 350 w 46"/>
                <a:gd name="T21" fmla="*/ 788 h 48"/>
                <a:gd name="T22" fmla="*/ 400 w 46"/>
                <a:gd name="T23" fmla="*/ 847 h 48"/>
                <a:gd name="T24" fmla="*/ 436 w 46"/>
                <a:gd name="T25" fmla="*/ 847 h 48"/>
                <a:gd name="T26" fmla="*/ 503 w 46"/>
                <a:gd name="T27" fmla="*/ 847 h 48"/>
                <a:gd name="T28" fmla="*/ 615 w 46"/>
                <a:gd name="T29" fmla="*/ 788 h 48"/>
                <a:gd name="T30" fmla="*/ 703 w 46"/>
                <a:gd name="T31" fmla="*/ 788 h 48"/>
                <a:gd name="T32" fmla="*/ 770 w 46"/>
                <a:gd name="T33" fmla="*/ 747 h 48"/>
                <a:gd name="T34" fmla="*/ 770 w 46"/>
                <a:gd name="T35" fmla="*/ 681 h 48"/>
                <a:gd name="T36" fmla="*/ 732 w 46"/>
                <a:gd name="T37" fmla="*/ 491 h 48"/>
                <a:gd name="T38" fmla="*/ 703 w 46"/>
                <a:gd name="T39" fmla="*/ 427 h 48"/>
                <a:gd name="T40" fmla="*/ 530 w 46"/>
                <a:gd name="T41" fmla="*/ 151 h 48"/>
                <a:gd name="T42" fmla="*/ 436 w 46"/>
                <a:gd name="T43" fmla="*/ 320 h 48"/>
                <a:gd name="T44" fmla="*/ 362 w 46"/>
                <a:gd name="T45" fmla="*/ 151 h 48"/>
                <a:gd name="T46" fmla="*/ 237 w 46"/>
                <a:gd name="T47" fmla="*/ 0 h 4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6"/>
                <a:gd name="T73" fmla="*/ 0 h 48"/>
                <a:gd name="T74" fmla="*/ 46 w 46"/>
                <a:gd name="T75" fmla="*/ 48 h 48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6" h="48">
                  <a:moveTo>
                    <a:pt x="14" y="0"/>
                  </a:moveTo>
                  <a:lnTo>
                    <a:pt x="10" y="2"/>
                  </a:lnTo>
                  <a:lnTo>
                    <a:pt x="6" y="6"/>
                  </a:lnTo>
                  <a:lnTo>
                    <a:pt x="2" y="10"/>
                  </a:lnTo>
                  <a:lnTo>
                    <a:pt x="2" y="14"/>
                  </a:lnTo>
                  <a:lnTo>
                    <a:pt x="2" y="18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6" y="32"/>
                  </a:lnTo>
                  <a:lnTo>
                    <a:pt x="18" y="38"/>
                  </a:lnTo>
                  <a:lnTo>
                    <a:pt x="20" y="44"/>
                  </a:lnTo>
                  <a:lnTo>
                    <a:pt x="24" y="48"/>
                  </a:lnTo>
                  <a:lnTo>
                    <a:pt x="26" y="48"/>
                  </a:lnTo>
                  <a:lnTo>
                    <a:pt x="30" y="48"/>
                  </a:lnTo>
                  <a:lnTo>
                    <a:pt x="36" y="44"/>
                  </a:lnTo>
                  <a:lnTo>
                    <a:pt x="42" y="44"/>
                  </a:lnTo>
                  <a:lnTo>
                    <a:pt x="46" y="42"/>
                  </a:lnTo>
                  <a:lnTo>
                    <a:pt x="46" y="38"/>
                  </a:lnTo>
                  <a:lnTo>
                    <a:pt x="44" y="28"/>
                  </a:lnTo>
                  <a:lnTo>
                    <a:pt x="42" y="24"/>
                  </a:lnTo>
                  <a:lnTo>
                    <a:pt x="32" y="8"/>
                  </a:lnTo>
                  <a:lnTo>
                    <a:pt x="26" y="18"/>
                  </a:lnTo>
                  <a:lnTo>
                    <a:pt x="22" y="8"/>
                  </a:lnTo>
                  <a:lnTo>
                    <a:pt x="14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813" name="Freeform 215"/>
            <p:cNvSpPr>
              <a:spLocks/>
            </p:cNvSpPr>
            <p:nvPr/>
          </p:nvSpPr>
          <p:spPr bwMode="auto">
            <a:xfrm>
              <a:off x="5238" y="3521"/>
              <a:ext cx="22" cy="19"/>
            </a:xfrm>
            <a:custGeom>
              <a:avLst/>
              <a:gdLst>
                <a:gd name="T0" fmla="*/ 143 w 16"/>
                <a:gd name="T1" fmla="*/ 297 h 14"/>
                <a:gd name="T2" fmla="*/ 197 w 16"/>
                <a:gd name="T3" fmla="*/ 297 h 14"/>
                <a:gd name="T4" fmla="*/ 238 w 16"/>
                <a:gd name="T5" fmla="*/ 297 h 14"/>
                <a:gd name="T6" fmla="*/ 327 w 16"/>
                <a:gd name="T7" fmla="*/ 219 h 14"/>
                <a:gd name="T8" fmla="*/ 379 w 16"/>
                <a:gd name="T9" fmla="*/ 48 h 14"/>
                <a:gd name="T10" fmla="*/ 0 w 16"/>
                <a:gd name="T11" fmla="*/ 0 h 14"/>
                <a:gd name="T12" fmla="*/ 0 w 16"/>
                <a:gd name="T13" fmla="*/ 125 h 14"/>
                <a:gd name="T14" fmla="*/ 55 w 16"/>
                <a:gd name="T15" fmla="*/ 219 h 14"/>
                <a:gd name="T16" fmla="*/ 143 w 16"/>
                <a:gd name="T17" fmla="*/ 297 h 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6"/>
                <a:gd name="T28" fmla="*/ 0 h 14"/>
                <a:gd name="T29" fmla="*/ 16 w 16"/>
                <a:gd name="T30" fmla="*/ 14 h 1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6" h="14">
                  <a:moveTo>
                    <a:pt x="6" y="14"/>
                  </a:moveTo>
                  <a:lnTo>
                    <a:pt x="8" y="14"/>
                  </a:lnTo>
                  <a:lnTo>
                    <a:pt x="10" y="14"/>
                  </a:lnTo>
                  <a:lnTo>
                    <a:pt x="14" y="10"/>
                  </a:lnTo>
                  <a:lnTo>
                    <a:pt x="16" y="2"/>
                  </a:lnTo>
                  <a:lnTo>
                    <a:pt x="0" y="0"/>
                  </a:lnTo>
                  <a:lnTo>
                    <a:pt x="0" y="6"/>
                  </a:lnTo>
                  <a:lnTo>
                    <a:pt x="2" y="10"/>
                  </a:lnTo>
                  <a:lnTo>
                    <a:pt x="6" y="14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814" name="Freeform 216"/>
            <p:cNvSpPr>
              <a:spLocks/>
            </p:cNvSpPr>
            <p:nvPr/>
          </p:nvSpPr>
          <p:spPr bwMode="auto">
            <a:xfrm>
              <a:off x="5196" y="3524"/>
              <a:ext cx="10" cy="13"/>
            </a:xfrm>
            <a:custGeom>
              <a:avLst/>
              <a:gdLst>
                <a:gd name="T0" fmla="*/ 21 w 8"/>
                <a:gd name="T1" fmla="*/ 0 h 10"/>
                <a:gd name="T2" fmla="*/ 0 w 8"/>
                <a:gd name="T3" fmla="*/ 83 h 10"/>
                <a:gd name="T4" fmla="*/ 71 w 8"/>
                <a:gd name="T5" fmla="*/ 140 h 10"/>
                <a:gd name="T6" fmla="*/ 21 w 8"/>
                <a:gd name="T7" fmla="*/ 0 h 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0"/>
                <a:gd name="T14" fmla="*/ 8 w 8"/>
                <a:gd name="T15" fmla="*/ 10 h 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0">
                  <a:moveTo>
                    <a:pt x="2" y="0"/>
                  </a:moveTo>
                  <a:lnTo>
                    <a:pt x="0" y="6"/>
                  </a:lnTo>
                  <a:lnTo>
                    <a:pt x="8" y="10"/>
                  </a:lnTo>
                  <a:lnTo>
                    <a:pt x="2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815" name="Freeform 217"/>
            <p:cNvSpPr>
              <a:spLocks/>
            </p:cNvSpPr>
            <p:nvPr/>
          </p:nvSpPr>
          <p:spPr bwMode="auto">
            <a:xfrm>
              <a:off x="5043" y="3318"/>
              <a:ext cx="225" cy="235"/>
            </a:xfrm>
            <a:custGeom>
              <a:avLst/>
              <a:gdLst>
                <a:gd name="T0" fmla="*/ 37 w 168"/>
                <a:gd name="T1" fmla="*/ 2371 h 176"/>
                <a:gd name="T2" fmla="*/ 37 w 168"/>
                <a:gd name="T3" fmla="*/ 2484 h 176"/>
                <a:gd name="T4" fmla="*/ 217 w 168"/>
                <a:gd name="T5" fmla="*/ 2484 h 176"/>
                <a:gd name="T6" fmla="*/ 446 w 168"/>
                <a:gd name="T7" fmla="*/ 2455 h 176"/>
                <a:gd name="T8" fmla="*/ 644 w 168"/>
                <a:gd name="T9" fmla="*/ 2371 h 176"/>
                <a:gd name="T10" fmla="*/ 747 w 168"/>
                <a:gd name="T11" fmla="*/ 2455 h 176"/>
                <a:gd name="T12" fmla="*/ 446 w 168"/>
                <a:gd name="T13" fmla="*/ 2586 h 176"/>
                <a:gd name="T14" fmla="*/ 333 w 168"/>
                <a:gd name="T15" fmla="*/ 2622 h 176"/>
                <a:gd name="T16" fmla="*/ 254 w 168"/>
                <a:gd name="T17" fmla="*/ 2670 h 176"/>
                <a:gd name="T18" fmla="*/ 217 w 168"/>
                <a:gd name="T19" fmla="*/ 2739 h 176"/>
                <a:gd name="T20" fmla="*/ 154 w 168"/>
                <a:gd name="T21" fmla="*/ 3099 h 176"/>
                <a:gd name="T22" fmla="*/ 179 w 168"/>
                <a:gd name="T23" fmla="*/ 3166 h 176"/>
                <a:gd name="T24" fmla="*/ 254 w 168"/>
                <a:gd name="T25" fmla="*/ 3131 h 176"/>
                <a:gd name="T26" fmla="*/ 406 w 168"/>
                <a:gd name="T27" fmla="*/ 2952 h 176"/>
                <a:gd name="T28" fmla="*/ 644 w 168"/>
                <a:gd name="T29" fmla="*/ 2705 h 176"/>
                <a:gd name="T30" fmla="*/ 747 w 168"/>
                <a:gd name="T31" fmla="*/ 2569 h 176"/>
                <a:gd name="T32" fmla="*/ 976 w 168"/>
                <a:gd name="T33" fmla="*/ 2455 h 176"/>
                <a:gd name="T34" fmla="*/ 1307 w 168"/>
                <a:gd name="T35" fmla="*/ 2136 h 176"/>
                <a:gd name="T36" fmla="*/ 1434 w 168"/>
                <a:gd name="T37" fmla="*/ 1924 h 176"/>
                <a:gd name="T38" fmla="*/ 1793 w 168"/>
                <a:gd name="T39" fmla="*/ 1876 h 176"/>
                <a:gd name="T40" fmla="*/ 1961 w 168"/>
                <a:gd name="T41" fmla="*/ 1876 h 176"/>
                <a:gd name="T42" fmla="*/ 2077 w 168"/>
                <a:gd name="T43" fmla="*/ 1724 h 176"/>
                <a:gd name="T44" fmla="*/ 2258 w 168"/>
                <a:gd name="T45" fmla="*/ 1656 h 176"/>
                <a:gd name="T46" fmla="*/ 2529 w 168"/>
                <a:gd name="T47" fmla="*/ 1724 h 176"/>
                <a:gd name="T48" fmla="*/ 2861 w 168"/>
                <a:gd name="T49" fmla="*/ 1696 h 176"/>
                <a:gd name="T50" fmla="*/ 3075 w 168"/>
                <a:gd name="T51" fmla="*/ 1656 h 176"/>
                <a:gd name="T52" fmla="*/ 3114 w 168"/>
                <a:gd name="T53" fmla="*/ 1600 h 176"/>
                <a:gd name="T54" fmla="*/ 3114 w 168"/>
                <a:gd name="T55" fmla="*/ 1291 h 176"/>
                <a:gd name="T56" fmla="*/ 3012 w 168"/>
                <a:gd name="T57" fmla="*/ 1235 h 176"/>
                <a:gd name="T58" fmla="*/ 2412 w 168"/>
                <a:gd name="T59" fmla="*/ 1043 h 176"/>
                <a:gd name="T60" fmla="*/ 1961 w 168"/>
                <a:gd name="T61" fmla="*/ 796 h 176"/>
                <a:gd name="T62" fmla="*/ 1921 w 168"/>
                <a:gd name="T63" fmla="*/ 722 h 176"/>
                <a:gd name="T64" fmla="*/ 1921 w 168"/>
                <a:gd name="T65" fmla="*/ 390 h 176"/>
                <a:gd name="T66" fmla="*/ 1750 w 168"/>
                <a:gd name="T67" fmla="*/ 320 h 176"/>
                <a:gd name="T68" fmla="*/ 1564 w 168"/>
                <a:gd name="T69" fmla="*/ 276 h 176"/>
                <a:gd name="T70" fmla="*/ 1156 w 168"/>
                <a:gd name="T71" fmla="*/ 151 h 176"/>
                <a:gd name="T72" fmla="*/ 889 w 168"/>
                <a:gd name="T73" fmla="*/ 113 h 176"/>
                <a:gd name="T74" fmla="*/ 522 w 168"/>
                <a:gd name="T75" fmla="*/ 250 h 176"/>
                <a:gd name="T76" fmla="*/ 291 w 168"/>
                <a:gd name="T77" fmla="*/ 427 h 176"/>
                <a:gd name="T78" fmla="*/ 67 w 168"/>
                <a:gd name="T79" fmla="*/ 606 h 176"/>
                <a:gd name="T80" fmla="*/ 37 w 168"/>
                <a:gd name="T81" fmla="*/ 814 h 176"/>
                <a:gd name="T82" fmla="*/ 291 w 168"/>
                <a:gd name="T83" fmla="*/ 814 h 176"/>
                <a:gd name="T84" fmla="*/ 446 w 168"/>
                <a:gd name="T85" fmla="*/ 1015 h 176"/>
                <a:gd name="T86" fmla="*/ 522 w 168"/>
                <a:gd name="T87" fmla="*/ 1405 h 176"/>
                <a:gd name="T88" fmla="*/ 333 w 168"/>
                <a:gd name="T89" fmla="*/ 1600 h 176"/>
                <a:gd name="T90" fmla="*/ 179 w 168"/>
                <a:gd name="T91" fmla="*/ 2026 h 176"/>
                <a:gd name="T92" fmla="*/ 37 w 168"/>
                <a:gd name="T93" fmla="*/ 2265 h 17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68"/>
                <a:gd name="T142" fmla="*/ 0 h 176"/>
                <a:gd name="T143" fmla="*/ 168 w 168"/>
                <a:gd name="T144" fmla="*/ 176 h 17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68" h="176">
                  <a:moveTo>
                    <a:pt x="2" y="126"/>
                  </a:moveTo>
                  <a:lnTo>
                    <a:pt x="2" y="132"/>
                  </a:lnTo>
                  <a:lnTo>
                    <a:pt x="0" y="136"/>
                  </a:lnTo>
                  <a:lnTo>
                    <a:pt x="2" y="138"/>
                  </a:lnTo>
                  <a:lnTo>
                    <a:pt x="6" y="138"/>
                  </a:lnTo>
                  <a:lnTo>
                    <a:pt x="12" y="138"/>
                  </a:lnTo>
                  <a:lnTo>
                    <a:pt x="18" y="138"/>
                  </a:lnTo>
                  <a:lnTo>
                    <a:pt x="24" y="136"/>
                  </a:lnTo>
                  <a:lnTo>
                    <a:pt x="28" y="134"/>
                  </a:lnTo>
                  <a:lnTo>
                    <a:pt x="34" y="132"/>
                  </a:lnTo>
                  <a:lnTo>
                    <a:pt x="42" y="132"/>
                  </a:lnTo>
                  <a:lnTo>
                    <a:pt x="40" y="136"/>
                  </a:lnTo>
                  <a:lnTo>
                    <a:pt x="32" y="142"/>
                  </a:lnTo>
                  <a:lnTo>
                    <a:pt x="24" y="144"/>
                  </a:lnTo>
                  <a:lnTo>
                    <a:pt x="20" y="144"/>
                  </a:lnTo>
                  <a:lnTo>
                    <a:pt x="18" y="146"/>
                  </a:lnTo>
                  <a:lnTo>
                    <a:pt x="16" y="148"/>
                  </a:lnTo>
                  <a:lnTo>
                    <a:pt x="14" y="148"/>
                  </a:lnTo>
                  <a:lnTo>
                    <a:pt x="12" y="150"/>
                  </a:lnTo>
                  <a:lnTo>
                    <a:pt x="12" y="152"/>
                  </a:lnTo>
                  <a:lnTo>
                    <a:pt x="10" y="162"/>
                  </a:lnTo>
                  <a:lnTo>
                    <a:pt x="8" y="172"/>
                  </a:lnTo>
                  <a:lnTo>
                    <a:pt x="8" y="174"/>
                  </a:lnTo>
                  <a:lnTo>
                    <a:pt x="10" y="176"/>
                  </a:lnTo>
                  <a:lnTo>
                    <a:pt x="12" y="176"/>
                  </a:lnTo>
                  <a:lnTo>
                    <a:pt x="14" y="174"/>
                  </a:lnTo>
                  <a:lnTo>
                    <a:pt x="18" y="170"/>
                  </a:lnTo>
                  <a:lnTo>
                    <a:pt x="22" y="164"/>
                  </a:lnTo>
                  <a:lnTo>
                    <a:pt x="32" y="154"/>
                  </a:lnTo>
                  <a:lnTo>
                    <a:pt x="34" y="150"/>
                  </a:lnTo>
                  <a:lnTo>
                    <a:pt x="36" y="146"/>
                  </a:lnTo>
                  <a:lnTo>
                    <a:pt x="40" y="142"/>
                  </a:lnTo>
                  <a:lnTo>
                    <a:pt x="46" y="138"/>
                  </a:lnTo>
                  <a:lnTo>
                    <a:pt x="52" y="136"/>
                  </a:lnTo>
                  <a:lnTo>
                    <a:pt x="60" y="128"/>
                  </a:lnTo>
                  <a:lnTo>
                    <a:pt x="70" y="118"/>
                  </a:lnTo>
                  <a:lnTo>
                    <a:pt x="76" y="108"/>
                  </a:lnTo>
                  <a:lnTo>
                    <a:pt x="78" y="106"/>
                  </a:lnTo>
                  <a:lnTo>
                    <a:pt x="80" y="104"/>
                  </a:lnTo>
                  <a:lnTo>
                    <a:pt x="96" y="104"/>
                  </a:lnTo>
                  <a:lnTo>
                    <a:pt x="102" y="104"/>
                  </a:lnTo>
                  <a:lnTo>
                    <a:pt x="106" y="104"/>
                  </a:lnTo>
                  <a:lnTo>
                    <a:pt x="106" y="102"/>
                  </a:lnTo>
                  <a:lnTo>
                    <a:pt x="112" y="96"/>
                  </a:lnTo>
                  <a:lnTo>
                    <a:pt x="118" y="92"/>
                  </a:lnTo>
                  <a:lnTo>
                    <a:pt x="122" y="92"/>
                  </a:lnTo>
                  <a:lnTo>
                    <a:pt x="128" y="94"/>
                  </a:lnTo>
                  <a:lnTo>
                    <a:pt x="136" y="96"/>
                  </a:lnTo>
                  <a:lnTo>
                    <a:pt x="144" y="94"/>
                  </a:lnTo>
                  <a:lnTo>
                    <a:pt x="154" y="94"/>
                  </a:lnTo>
                  <a:lnTo>
                    <a:pt x="162" y="94"/>
                  </a:lnTo>
                  <a:lnTo>
                    <a:pt x="166" y="92"/>
                  </a:lnTo>
                  <a:lnTo>
                    <a:pt x="166" y="90"/>
                  </a:lnTo>
                  <a:lnTo>
                    <a:pt x="168" y="88"/>
                  </a:lnTo>
                  <a:lnTo>
                    <a:pt x="168" y="84"/>
                  </a:lnTo>
                  <a:lnTo>
                    <a:pt x="168" y="72"/>
                  </a:lnTo>
                  <a:lnTo>
                    <a:pt x="166" y="70"/>
                  </a:lnTo>
                  <a:lnTo>
                    <a:pt x="162" y="68"/>
                  </a:lnTo>
                  <a:lnTo>
                    <a:pt x="148" y="64"/>
                  </a:lnTo>
                  <a:lnTo>
                    <a:pt x="130" y="58"/>
                  </a:lnTo>
                  <a:lnTo>
                    <a:pt x="116" y="52"/>
                  </a:lnTo>
                  <a:lnTo>
                    <a:pt x="106" y="44"/>
                  </a:lnTo>
                  <a:lnTo>
                    <a:pt x="104" y="42"/>
                  </a:lnTo>
                  <a:lnTo>
                    <a:pt x="104" y="40"/>
                  </a:lnTo>
                  <a:lnTo>
                    <a:pt x="104" y="30"/>
                  </a:lnTo>
                  <a:lnTo>
                    <a:pt x="104" y="22"/>
                  </a:lnTo>
                  <a:lnTo>
                    <a:pt x="104" y="16"/>
                  </a:lnTo>
                  <a:lnTo>
                    <a:pt x="94" y="18"/>
                  </a:lnTo>
                  <a:lnTo>
                    <a:pt x="90" y="18"/>
                  </a:lnTo>
                  <a:lnTo>
                    <a:pt x="84" y="16"/>
                  </a:lnTo>
                  <a:lnTo>
                    <a:pt x="74" y="12"/>
                  </a:lnTo>
                  <a:lnTo>
                    <a:pt x="62" y="8"/>
                  </a:lnTo>
                  <a:lnTo>
                    <a:pt x="54" y="0"/>
                  </a:lnTo>
                  <a:lnTo>
                    <a:pt x="48" y="6"/>
                  </a:lnTo>
                  <a:lnTo>
                    <a:pt x="40" y="16"/>
                  </a:lnTo>
                  <a:lnTo>
                    <a:pt x="28" y="14"/>
                  </a:lnTo>
                  <a:lnTo>
                    <a:pt x="22" y="16"/>
                  </a:lnTo>
                  <a:lnTo>
                    <a:pt x="16" y="24"/>
                  </a:lnTo>
                  <a:lnTo>
                    <a:pt x="10" y="32"/>
                  </a:lnTo>
                  <a:lnTo>
                    <a:pt x="4" y="34"/>
                  </a:lnTo>
                  <a:lnTo>
                    <a:pt x="0" y="34"/>
                  </a:lnTo>
                  <a:lnTo>
                    <a:pt x="2" y="46"/>
                  </a:lnTo>
                  <a:lnTo>
                    <a:pt x="6" y="44"/>
                  </a:lnTo>
                  <a:lnTo>
                    <a:pt x="16" y="46"/>
                  </a:lnTo>
                  <a:lnTo>
                    <a:pt x="20" y="52"/>
                  </a:lnTo>
                  <a:lnTo>
                    <a:pt x="24" y="56"/>
                  </a:lnTo>
                  <a:lnTo>
                    <a:pt x="28" y="64"/>
                  </a:lnTo>
                  <a:lnTo>
                    <a:pt x="28" y="78"/>
                  </a:lnTo>
                  <a:lnTo>
                    <a:pt x="20" y="82"/>
                  </a:lnTo>
                  <a:lnTo>
                    <a:pt x="18" y="88"/>
                  </a:lnTo>
                  <a:lnTo>
                    <a:pt x="10" y="92"/>
                  </a:lnTo>
                  <a:lnTo>
                    <a:pt x="10" y="112"/>
                  </a:lnTo>
                  <a:lnTo>
                    <a:pt x="2" y="118"/>
                  </a:lnTo>
                  <a:lnTo>
                    <a:pt x="2" y="126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816" name="Freeform 218"/>
            <p:cNvSpPr>
              <a:spLocks/>
            </p:cNvSpPr>
            <p:nvPr/>
          </p:nvSpPr>
          <p:spPr bwMode="auto">
            <a:xfrm>
              <a:off x="5043" y="3318"/>
              <a:ext cx="225" cy="235"/>
            </a:xfrm>
            <a:custGeom>
              <a:avLst/>
              <a:gdLst>
                <a:gd name="T0" fmla="*/ 37 w 168"/>
                <a:gd name="T1" fmla="*/ 2371 h 176"/>
                <a:gd name="T2" fmla="*/ 37 w 168"/>
                <a:gd name="T3" fmla="*/ 2484 h 176"/>
                <a:gd name="T4" fmla="*/ 217 w 168"/>
                <a:gd name="T5" fmla="*/ 2484 h 176"/>
                <a:gd name="T6" fmla="*/ 446 w 168"/>
                <a:gd name="T7" fmla="*/ 2455 h 176"/>
                <a:gd name="T8" fmla="*/ 644 w 168"/>
                <a:gd name="T9" fmla="*/ 2371 h 176"/>
                <a:gd name="T10" fmla="*/ 747 w 168"/>
                <a:gd name="T11" fmla="*/ 2455 h 176"/>
                <a:gd name="T12" fmla="*/ 446 w 168"/>
                <a:gd name="T13" fmla="*/ 2586 h 176"/>
                <a:gd name="T14" fmla="*/ 333 w 168"/>
                <a:gd name="T15" fmla="*/ 2622 h 176"/>
                <a:gd name="T16" fmla="*/ 254 w 168"/>
                <a:gd name="T17" fmla="*/ 2670 h 176"/>
                <a:gd name="T18" fmla="*/ 217 w 168"/>
                <a:gd name="T19" fmla="*/ 2739 h 176"/>
                <a:gd name="T20" fmla="*/ 154 w 168"/>
                <a:gd name="T21" fmla="*/ 3099 h 176"/>
                <a:gd name="T22" fmla="*/ 179 w 168"/>
                <a:gd name="T23" fmla="*/ 3166 h 176"/>
                <a:gd name="T24" fmla="*/ 254 w 168"/>
                <a:gd name="T25" fmla="*/ 3131 h 176"/>
                <a:gd name="T26" fmla="*/ 406 w 168"/>
                <a:gd name="T27" fmla="*/ 2952 h 176"/>
                <a:gd name="T28" fmla="*/ 644 w 168"/>
                <a:gd name="T29" fmla="*/ 2705 h 176"/>
                <a:gd name="T30" fmla="*/ 747 w 168"/>
                <a:gd name="T31" fmla="*/ 2569 h 176"/>
                <a:gd name="T32" fmla="*/ 976 w 168"/>
                <a:gd name="T33" fmla="*/ 2455 h 176"/>
                <a:gd name="T34" fmla="*/ 1307 w 168"/>
                <a:gd name="T35" fmla="*/ 2136 h 176"/>
                <a:gd name="T36" fmla="*/ 1434 w 168"/>
                <a:gd name="T37" fmla="*/ 1924 h 176"/>
                <a:gd name="T38" fmla="*/ 1793 w 168"/>
                <a:gd name="T39" fmla="*/ 1876 h 176"/>
                <a:gd name="T40" fmla="*/ 1961 w 168"/>
                <a:gd name="T41" fmla="*/ 1876 h 176"/>
                <a:gd name="T42" fmla="*/ 2077 w 168"/>
                <a:gd name="T43" fmla="*/ 1724 h 176"/>
                <a:gd name="T44" fmla="*/ 2258 w 168"/>
                <a:gd name="T45" fmla="*/ 1656 h 176"/>
                <a:gd name="T46" fmla="*/ 2529 w 168"/>
                <a:gd name="T47" fmla="*/ 1724 h 176"/>
                <a:gd name="T48" fmla="*/ 2861 w 168"/>
                <a:gd name="T49" fmla="*/ 1696 h 176"/>
                <a:gd name="T50" fmla="*/ 3075 w 168"/>
                <a:gd name="T51" fmla="*/ 1656 h 176"/>
                <a:gd name="T52" fmla="*/ 3114 w 168"/>
                <a:gd name="T53" fmla="*/ 1600 h 176"/>
                <a:gd name="T54" fmla="*/ 3114 w 168"/>
                <a:gd name="T55" fmla="*/ 1291 h 176"/>
                <a:gd name="T56" fmla="*/ 3012 w 168"/>
                <a:gd name="T57" fmla="*/ 1235 h 176"/>
                <a:gd name="T58" fmla="*/ 2412 w 168"/>
                <a:gd name="T59" fmla="*/ 1043 h 176"/>
                <a:gd name="T60" fmla="*/ 1961 w 168"/>
                <a:gd name="T61" fmla="*/ 796 h 176"/>
                <a:gd name="T62" fmla="*/ 1921 w 168"/>
                <a:gd name="T63" fmla="*/ 722 h 176"/>
                <a:gd name="T64" fmla="*/ 1921 w 168"/>
                <a:gd name="T65" fmla="*/ 390 h 176"/>
                <a:gd name="T66" fmla="*/ 1750 w 168"/>
                <a:gd name="T67" fmla="*/ 320 h 176"/>
                <a:gd name="T68" fmla="*/ 1564 w 168"/>
                <a:gd name="T69" fmla="*/ 276 h 176"/>
                <a:gd name="T70" fmla="*/ 1156 w 168"/>
                <a:gd name="T71" fmla="*/ 151 h 176"/>
                <a:gd name="T72" fmla="*/ 889 w 168"/>
                <a:gd name="T73" fmla="*/ 113 h 176"/>
                <a:gd name="T74" fmla="*/ 522 w 168"/>
                <a:gd name="T75" fmla="*/ 250 h 176"/>
                <a:gd name="T76" fmla="*/ 291 w 168"/>
                <a:gd name="T77" fmla="*/ 427 h 176"/>
                <a:gd name="T78" fmla="*/ 67 w 168"/>
                <a:gd name="T79" fmla="*/ 606 h 176"/>
                <a:gd name="T80" fmla="*/ 37 w 168"/>
                <a:gd name="T81" fmla="*/ 814 h 176"/>
                <a:gd name="T82" fmla="*/ 291 w 168"/>
                <a:gd name="T83" fmla="*/ 814 h 176"/>
                <a:gd name="T84" fmla="*/ 446 w 168"/>
                <a:gd name="T85" fmla="*/ 1015 h 176"/>
                <a:gd name="T86" fmla="*/ 522 w 168"/>
                <a:gd name="T87" fmla="*/ 1405 h 176"/>
                <a:gd name="T88" fmla="*/ 333 w 168"/>
                <a:gd name="T89" fmla="*/ 1600 h 176"/>
                <a:gd name="T90" fmla="*/ 179 w 168"/>
                <a:gd name="T91" fmla="*/ 2026 h 176"/>
                <a:gd name="T92" fmla="*/ 37 w 168"/>
                <a:gd name="T93" fmla="*/ 2265 h 17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68"/>
                <a:gd name="T142" fmla="*/ 0 h 176"/>
                <a:gd name="T143" fmla="*/ 168 w 168"/>
                <a:gd name="T144" fmla="*/ 176 h 17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68" h="176">
                  <a:moveTo>
                    <a:pt x="2" y="126"/>
                  </a:moveTo>
                  <a:lnTo>
                    <a:pt x="2" y="132"/>
                  </a:lnTo>
                  <a:lnTo>
                    <a:pt x="0" y="136"/>
                  </a:lnTo>
                  <a:lnTo>
                    <a:pt x="2" y="138"/>
                  </a:lnTo>
                  <a:lnTo>
                    <a:pt x="6" y="138"/>
                  </a:lnTo>
                  <a:lnTo>
                    <a:pt x="12" y="138"/>
                  </a:lnTo>
                  <a:lnTo>
                    <a:pt x="18" y="138"/>
                  </a:lnTo>
                  <a:lnTo>
                    <a:pt x="24" y="136"/>
                  </a:lnTo>
                  <a:lnTo>
                    <a:pt x="28" y="134"/>
                  </a:lnTo>
                  <a:lnTo>
                    <a:pt x="34" y="132"/>
                  </a:lnTo>
                  <a:lnTo>
                    <a:pt x="42" y="132"/>
                  </a:lnTo>
                  <a:lnTo>
                    <a:pt x="40" y="136"/>
                  </a:lnTo>
                  <a:lnTo>
                    <a:pt x="32" y="142"/>
                  </a:lnTo>
                  <a:lnTo>
                    <a:pt x="24" y="144"/>
                  </a:lnTo>
                  <a:lnTo>
                    <a:pt x="20" y="144"/>
                  </a:lnTo>
                  <a:lnTo>
                    <a:pt x="18" y="146"/>
                  </a:lnTo>
                  <a:lnTo>
                    <a:pt x="16" y="148"/>
                  </a:lnTo>
                  <a:lnTo>
                    <a:pt x="14" y="148"/>
                  </a:lnTo>
                  <a:lnTo>
                    <a:pt x="12" y="150"/>
                  </a:lnTo>
                  <a:lnTo>
                    <a:pt x="12" y="152"/>
                  </a:lnTo>
                  <a:lnTo>
                    <a:pt x="10" y="162"/>
                  </a:lnTo>
                  <a:lnTo>
                    <a:pt x="8" y="172"/>
                  </a:lnTo>
                  <a:lnTo>
                    <a:pt x="8" y="174"/>
                  </a:lnTo>
                  <a:lnTo>
                    <a:pt x="10" y="176"/>
                  </a:lnTo>
                  <a:lnTo>
                    <a:pt x="12" y="176"/>
                  </a:lnTo>
                  <a:lnTo>
                    <a:pt x="14" y="174"/>
                  </a:lnTo>
                  <a:lnTo>
                    <a:pt x="18" y="170"/>
                  </a:lnTo>
                  <a:lnTo>
                    <a:pt x="22" y="164"/>
                  </a:lnTo>
                  <a:lnTo>
                    <a:pt x="32" y="154"/>
                  </a:lnTo>
                  <a:lnTo>
                    <a:pt x="34" y="150"/>
                  </a:lnTo>
                  <a:lnTo>
                    <a:pt x="36" y="146"/>
                  </a:lnTo>
                  <a:lnTo>
                    <a:pt x="40" y="142"/>
                  </a:lnTo>
                  <a:lnTo>
                    <a:pt x="46" y="138"/>
                  </a:lnTo>
                  <a:lnTo>
                    <a:pt x="52" y="136"/>
                  </a:lnTo>
                  <a:lnTo>
                    <a:pt x="60" y="128"/>
                  </a:lnTo>
                  <a:lnTo>
                    <a:pt x="70" y="118"/>
                  </a:lnTo>
                  <a:lnTo>
                    <a:pt x="76" y="108"/>
                  </a:lnTo>
                  <a:lnTo>
                    <a:pt x="78" y="106"/>
                  </a:lnTo>
                  <a:lnTo>
                    <a:pt x="80" y="104"/>
                  </a:lnTo>
                  <a:lnTo>
                    <a:pt x="96" y="104"/>
                  </a:lnTo>
                  <a:lnTo>
                    <a:pt x="102" y="104"/>
                  </a:lnTo>
                  <a:lnTo>
                    <a:pt x="106" y="104"/>
                  </a:lnTo>
                  <a:lnTo>
                    <a:pt x="106" y="102"/>
                  </a:lnTo>
                  <a:lnTo>
                    <a:pt x="112" y="96"/>
                  </a:lnTo>
                  <a:lnTo>
                    <a:pt x="118" y="92"/>
                  </a:lnTo>
                  <a:lnTo>
                    <a:pt x="122" y="92"/>
                  </a:lnTo>
                  <a:lnTo>
                    <a:pt x="128" y="94"/>
                  </a:lnTo>
                  <a:lnTo>
                    <a:pt x="136" y="96"/>
                  </a:lnTo>
                  <a:lnTo>
                    <a:pt x="144" y="94"/>
                  </a:lnTo>
                  <a:lnTo>
                    <a:pt x="154" y="94"/>
                  </a:lnTo>
                  <a:lnTo>
                    <a:pt x="162" y="94"/>
                  </a:lnTo>
                  <a:lnTo>
                    <a:pt x="166" y="92"/>
                  </a:lnTo>
                  <a:lnTo>
                    <a:pt x="166" y="90"/>
                  </a:lnTo>
                  <a:lnTo>
                    <a:pt x="168" y="88"/>
                  </a:lnTo>
                  <a:lnTo>
                    <a:pt x="168" y="84"/>
                  </a:lnTo>
                  <a:lnTo>
                    <a:pt x="168" y="72"/>
                  </a:lnTo>
                  <a:lnTo>
                    <a:pt x="166" y="70"/>
                  </a:lnTo>
                  <a:lnTo>
                    <a:pt x="162" y="68"/>
                  </a:lnTo>
                  <a:lnTo>
                    <a:pt x="148" y="64"/>
                  </a:lnTo>
                  <a:lnTo>
                    <a:pt x="130" y="58"/>
                  </a:lnTo>
                  <a:lnTo>
                    <a:pt x="116" y="52"/>
                  </a:lnTo>
                  <a:lnTo>
                    <a:pt x="106" y="44"/>
                  </a:lnTo>
                  <a:lnTo>
                    <a:pt x="104" y="42"/>
                  </a:lnTo>
                  <a:lnTo>
                    <a:pt x="104" y="40"/>
                  </a:lnTo>
                  <a:lnTo>
                    <a:pt x="104" y="30"/>
                  </a:lnTo>
                  <a:lnTo>
                    <a:pt x="104" y="22"/>
                  </a:lnTo>
                  <a:lnTo>
                    <a:pt x="104" y="16"/>
                  </a:lnTo>
                  <a:lnTo>
                    <a:pt x="94" y="18"/>
                  </a:lnTo>
                  <a:lnTo>
                    <a:pt x="90" y="18"/>
                  </a:lnTo>
                  <a:lnTo>
                    <a:pt x="84" y="16"/>
                  </a:lnTo>
                  <a:lnTo>
                    <a:pt x="74" y="12"/>
                  </a:lnTo>
                  <a:lnTo>
                    <a:pt x="62" y="8"/>
                  </a:lnTo>
                  <a:lnTo>
                    <a:pt x="54" y="0"/>
                  </a:lnTo>
                  <a:lnTo>
                    <a:pt x="48" y="6"/>
                  </a:lnTo>
                  <a:lnTo>
                    <a:pt x="40" y="16"/>
                  </a:lnTo>
                  <a:lnTo>
                    <a:pt x="28" y="14"/>
                  </a:lnTo>
                  <a:lnTo>
                    <a:pt x="22" y="16"/>
                  </a:lnTo>
                  <a:lnTo>
                    <a:pt x="16" y="24"/>
                  </a:lnTo>
                  <a:lnTo>
                    <a:pt x="10" y="32"/>
                  </a:lnTo>
                  <a:lnTo>
                    <a:pt x="4" y="34"/>
                  </a:lnTo>
                  <a:lnTo>
                    <a:pt x="0" y="34"/>
                  </a:lnTo>
                  <a:lnTo>
                    <a:pt x="2" y="46"/>
                  </a:lnTo>
                  <a:lnTo>
                    <a:pt x="6" y="44"/>
                  </a:lnTo>
                  <a:lnTo>
                    <a:pt x="16" y="46"/>
                  </a:lnTo>
                  <a:lnTo>
                    <a:pt x="20" y="52"/>
                  </a:lnTo>
                  <a:lnTo>
                    <a:pt x="24" y="56"/>
                  </a:lnTo>
                  <a:lnTo>
                    <a:pt x="28" y="64"/>
                  </a:lnTo>
                  <a:lnTo>
                    <a:pt x="28" y="78"/>
                  </a:lnTo>
                  <a:lnTo>
                    <a:pt x="20" y="82"/>
                  </a:lnTo>
                  <a:lnTo>
                    <a:pt x="18" y="88"/>
                  </a:lnTo>
                  <a:lnTo>
                    <a:pt x="10" y="92"/>
                  </a:lnTo>
                  <a:lnTo>
                    <a:pt x="10" y="112"/>
                  </a:lnTo>
                  <a:lnTo>
                    <a:pt x="2" y="118"/>
                  </a:lnTo>
                  <a:lnTo>
                    <a:pt x="2" y="126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817" name="Freeform 219"/>
            <p:cNvSpPr>
              <a:spLocks/>
            </p:cNvSpPr>
            <p:nvPr/>
          </p:nvSpPr>
          <p:spPr bwMode="auto">
            <a:xfrm>
              <a:off x="5022" y="3540"/>
              <a:ext cx="24" cy="13"/>
            </a:xfrm>
            <a:custGeom>
              <a:avLst/>
              <a:gdLst>
                <a:gd name="T0" fmla="*/ 0 w 18"/>
                <a:gd name="T1" fmla="*/ 35 h 10"/>
                <a:gd name="T2" fmla="*/ 249 w 18"/>
                <a:gd name="T3" fmla="*/ 0 h 10"/>
                <a:gd name="T4" fmla="*/ 276 w 18"/>
                <a:gd name="T5" fmla="*/ 35 h 10"/>
                <a:gd name="T6" fmla="*/ 320 w 18"/>
                <a:gd name="T7" fmla="*/ 35 h 10"/>
                <a:gd name="T8" fmla="*/ 320 w 18"/>
                <a:gd name="T9" fmla="*/ 60 h 10"/>
                <a:gd name="T10" fmla="*/ 276 w 18"/>
                <a:gd name="T11" fmla="*/ 108 h 10"/>
                <a:gd name="T12" fmla="*/ 249 w 18"/>
                <a:gd name="T13" fmla="*/ 140 h 10"/>
                <a:gd name="T14" fmla="*/ 207 w 18"/>
                <a:gd name="T15" fmla="*/ 140 h 10"/>
                <a:gd name="T16" fmla="*/ 37 w 18"/>
                <a:gd name="T17" fmla="*/ 140 h 10"/>
                <a:gd name="T18" fmla="*/ 0 w 18"/>
                <a:gd name="T19" fmla="*/ 35 h 1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8"/>
                <a:gd name="T31" fmla="*/ 0 h 10"/>
                <a:gd name="T32" fmla="*/ 18 w 18"/>
                <a:gd name="T33" fmla="*/ 10 h 1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8" h="10">
                  <a:moveTo>
                    <a:pt x="0" y="2"/>
                  </a:moveTo>
                  <a:lnTo>
                    <a:pt x="14" y="0"/>
                  </a:lnTo>
                  <a:lnTo>
                    <a:pt x="16" y="2"/>
                  </a:lnTo>
                  <a:lnTo>
                    <a:pt x="18" y="2"/>
                  </a:lnTo>
                  <a:lnTo>
                    <a:pt x="18" y="4"/>
                  </a:lnTo>
                  <a:lnTo>
                    <a:pt x="16" y="8"/>
                  </a:lnTo>
                  <a:lnTo>
                    <a:pt x="14" y="10"/>
                  </a:lnTo>
                  <a:lnTo>
                    <a:pt x="12" y="10"/>
                  </a:lnTo>
                  <a:lnTo>
                    <a:pt x="2" y="10"/>
                  </a:lnTo>
                  <a:lnTo>
                    <a:pt x="0" y="2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818" name="Freeform 220"/>
            <p:cNvSpPr>
              <a:spLocks/>
            </p:cNvSpPr>
            <p:nvPr/>
          </p:nvSpPr>
          <p:spPr bwMode="auto">
            <a:xfrm>
              <a:off x="5022" y="3540"/>
              <a:ext cx="24" cy="13"/>
            </a:xfrm>
            <a:custGeom>
              <a:avLst/>
              <a:gdLst>
                <a:gd name="T0" fmla="*/ 0 w 18"/>
                <a:gd name="T1" fmla="*/ 35 h 10"/>
                <a:gd name="T2" fmla="*/ 249 w 18"/>
                <a:gd name="T3" fmla="*/ 0 h 10"/>
                <a:gd name="T4" fmla="*/ 276 w 18"/>
                <a:gd name="T5" fmla="*/ 35 h 10"/>
                <a:gd name="T6" fmla="*/ 320 w 18"/>
                <a:gd name="T7" fmla="*/ 35 h 10"/>
                <a:gd name="T8" fmla="*/ 320 w 18"/>
                <a:gd name="T9" fmla="*/ 60 h 10"/>
                <a:gd name="T10" fmla="*/ 276 w 18"/>
                <a:gd name="T11" fmla="*/ 108 h 10"/>
                <a:gd name="T12" fmla="*/ 249 w 18"/>
                <a:gd name="T13" fmla="*/ 140 h 10"/>
                <a:gd name="T14" fmla="*/ 207 w 18"/>
                <a:gd name="T15" fmla="*/ 140 h 10"/>
                <a:gd name="T16" fmla="*/ 37 w 18"/>
                <a:gd name="T17" fmla="*/ 140 h 10"/>
                <a:gd name="T18" fmla="*/ 0 w 18"/>
                <a:gd name="T19" fmla="*/ 35 h 1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8"/>
                <a:gd name="T31" fmla="*/ 0 h 10"/>
                <a:gd name="T32" fmla="*/ 18 w 18"/>
                <a:gd name="T33" fmla="*/ 10 h 1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8" h="10">
                  <a:moveTo>
                    <a:pt x="0" y="2"/>
                  </a:moveTo>
                  <a:lnTo>
                    <a:pt x="14" y="0"/>
                  </a:lnTo>
                  <a:lnTo>
                    <a:pt x="16" y="2"/>
                  </a:lnTo>
                  <a:lnTo>
                    <a:pt x="18" y="2"/>
                  </a:lnTo>
                  <a:lnTo>
                    <a:pt x="18" y="4"/>
                  </a:lnTo>
                  <a:lnTo>
                    <a:pt x="16" y="8"/>
                  </a:lnTo>
                  <a:lnTo>
                    <a:pt x="14" y="10"/>
                  </a:lnTo>
                  <a:lnTo>
                    <a:pt x="12" y="10"/>
                  </a:lnTo>
                  <a:lnTo>
                    <a:pt x="2" y="10"/>
                  </a:lnTo>
                  <a:lnTo>
                    <a:pt x="0" y="2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819" name="Freeform 221"/>
            <p:cNvSpPr>
              <a:spLocks/>
            </p:cNvSpPr>
            <p:nvPr/>
          </p:nvSpPr>
          <p:spPr bwMode="auto">
            <a:xfrm>
              <a:off x="5145" y="3489"/>
              <a:ext cx="27" cy="22"/>
            </a:xfrm>
            <a:custGeom>
              <a:avLst/>
              <a:gdLst>
                <a:gd name="T0" fmla="*/ 120 w 20"/>
                <a:gd name="T1" fmla="*/ 0 h 16"/>
                <a:gd name="T2" fmla="*/ 400 w 20"/>
                <a:gd name="T3" fmla="*/ 0 h 16"/>
                <a:gd name="T4" fmla="*/ 400 w 20"/>
                <a:gd name="T5" fmla="*/ 197 h 16"/>
                <a:gd name="T6" fmla="*/ 244 w 20"/>
                <a:gd name="T7" fmla="*/ 327 h 16"/>
                <a:gd name="T8" fmla="*/ 120 w 20"/>
                <a:gd name="T9" fmla="*/ 379 h 16"/>
                <a:gd name="T10" fmla="*/ 40 w 20"/>
                <a:gd name="T11" fmla="*/ 327 h 16"/>
                <a:gd name="T12" fmla="*/ 0 w 20"/>
                <a:gd name="T13" fmla="*/ 276 h 16"/>
                <a:gd name="T14" fmla="*/ 0 w 20"/>
                <a:gd name="T15" fmla="*/ 143 h 16"/>
                <a:gd name="T16" fmla="*/ 73 w 20"/>
                <a:gd name="T17" fmla="*/ 55 h 16"/>
                <a:gd name="T18" fmla="*/ 120 w 20"/>
                <a:gd name="T19" fmla="*/ 0 h 1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"/>
                <a:gd name="T31" fmla="*/ 0 h 16"/>
                <a:gd name="T32" fmla="*/ 20 w 20"/>
                <a:gd name="T33" fmla="*/ 16 h 1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" h="16">
                  <a:moveTo>
                    <a:pt x="6" y="0"/>
                  </a:moveTo>
                  <a:lnTo>
                    <a:pt x="20" y="0"/>
                  </a:lnTo>
                  <a:lnTo>
                    <a:pt x="20" y="8"/>
                  </a:lnTo>
                  <a:lnTo>
                    <a:pt x="12" y="14"/>
                  </a:lnTo>
                  <a:lnTo>
                    <a:pt x="6" y="16"/>
                  </a:lnTo>
                  <a:lnTo>
                    <a:pt x="2" y="14"/>
                  </a:lnTo>
                  <a:lnTo>
                    <a:pt x="0" y="12"/>
                  </a:lnTo>
                  <a:lnTo>
                    <a:pt x="0" y="6"/>
                  </a:lnTo>
                  <a:lnTo>
                    <a:pt x="4" y="2"/>
                  </a:lnTo>
                  <a:lnTo>
                    <a:pt x="6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820" name="Freeform 222"/>
            <p:cNvSpPr>
              <a:spLocks/>
            </p:cNvSpPr>
            <p:nvPr/>
          </p:nvSpPr>
          <p:spPr bwMode="auto">
            <a:xfrm>
              <a:off x="4835" y="3125"/>
              <a:ext cx="371" cy="303"/>
            </a:xfrm>
            <a:custGeom>
              <a:avLst/>
              <a:gdLst>
                <a:gd name="T0" fmla="*/ 813 w 278"/>
                <a:gd name="T1" fmla="*/ 3683 h 226"/>
                <a:gd name="T2" fmla="*/ 360 w 278"/>
                <a:gd name="T3" fmla="*/ 3240 h 226"/>
                <a:gd name="T4" fmla="*/ 390 w 278"/>
                <a:gd name="T5" fmla="*/ 2860 h 226"/>
                <a:gd name="T6" fmla="*/ 250 w 278"/>
                <a:gd name="T7" fmla="*/ 2417 h 226"/>
                <a:gd name="T8" fmla="*/ 682 w 278"/>
                <a:gd name="T9" fmla="*/ 1837 h 226"/>
                <a:gd name="T10" fmla="*/ 360 w 278"/>
                <a:gd name="T11" fmla="*/ 1280 h 226"/>
                <a:gd name="T12" fmla="*/ 0 w 278"/>
                <a:gd name="T13" fmla="*/ 1117 h 226"/>
                <a:gd name="T14" fmla="*/ 37 w 278"/>
                <a:gd name="T15" fmla="*/ 531 h 226"/>
                <a:gd name="T16" fmla="*/ 276 w 278"/>
                <a:gd name="T17" fmla="*/ 268 h 226"/>
                <a:gd name="T18" fmla="*/ 474 w 278"/>
                <a:gd name="T19" fmla="*/ 339 h 226"/>
                <a:gd name="T20" fmla="*/ 360 w 278"/>
                <a:gd name="T21" fmla="*/ 786 h 226"/>
                <a:gd name="T22" fmla="*/ 749 w 278"/>
                <a:gd name="T23" fmla="*/ 892 h 226"/>
                <a:gd name="T24" fmla="*/ 1080 w 278"/>
                <a:gd name="T25" fmla="*/ 645 h 226"/>
                <a:gd name="T26" fmla="*/ 1177 w 278"/>
                <a:gd name="T27" fmla="*/ 712 h 226"/>
                <a:gd name="T28" fmla="*/ 1441 w 278"/>
                <a:gd name="T29" fmla="*/ 751 h 226"/>
                <a:gd name="T30" fmla="*/ 1684 w 278"/>
                <a:gd name="T31" fmla="*/ 892 h 226"/>
                <a:gd name="T32" fmla="*/ 2321 w 278"/>
                <a:gd name="T33" fmla="*/ 786 h 226"/>
                <a:gd name="T34" fmla="*/ 2552 w 278"/>
                <a:gd name="T35" fmla="*/ 339 h 226"/>
                <a:gd name="T36" fmla="*/ 3262 w 278"/>
                <a:gd name="T37" fmla="*/ 115 h 226"/>
                <a:gd name="T38" fmla="*/ 3482 w 278"/>
                <a:gd name="T39" fmla="*/ 0 h 226"/>
                <a:gd name="T40" fmla="*/ 4186 w 278"/>
                <a:gd name="T41" fmla="*/ 38 h 226"/>
                <a:gd name="T42" fmla="*/ 4303 w 278"/>
                <a:gd name="T43" fmla="*/ 115 h 226"/>
                <a:gd name="T44" fmla="*/ 4620 w 278"/>
                <a:gd name="T45" fmla="*/ 220 h 226"/>
                <a:gd name="T46" fmla="*/ 4936 w 278"/>
                <a:gd name="T47" fmla="*/ 339 h 226"/>
                <a:gd name="T48" fmla="*/ 4910 w 278"/>
                <a:gd name="T49" fmla="*/ 531 h 226"/>
                <a:gd name="T50" fmla="*/ 4984 w 278"/>
                <a:gd name="T51" fmla="*/ 786 h 226"/>
                <a:gd name="T52" fmla="*/ 4695 w 278"/>
                <a:gd name="T53" fmla="*/ 892 h 226"/>
                <a:gd name="T54" fmla="*/ 4505 w 278"/>
                <a:gd name="T55" fmla="*/ 1054 h 226"/>
                <a:gd name="T56" fmla="*/ 4412 w 278"/>
                <a:gd name="T57" fmla="*/ 1471 h 226"/>
                <a:gd name="T58" fmla="*/ 4488 w 278"/>
                <a:gd name="T59" fmla="*/ 1837 h 226"/>
                <a:gd name="T60" fmla="*/ 4377 w 278"/>
                <a:gd name="T61" fmla="*/ 2027 h 226"/>
                <a:gd name="T62" fmla="*/ 4085 w 278"/>
                <a:gd name="T63" fmla="*/ 2212 h 226"/>
                <a:gd name="T64" fmla="*/ 3901 w 278"/>
                <a:gd name="T65" fmla="*/ 2427 h 226"/>
                <a:gd name="T66" fmla="*/ 3972 w 278"/>
                <a:gd name="T67" fmla="*/ 2475 h 226"/>
                <a:gd name="T68" fmla="*/ 4265 w 278"/>
                <a:gd name="T69" fmla="*/ 2427 h 226"/>
                <a:gd name="T70" fmla="*/ 4488 w 278"/>
                <a:gd name="T71" fmla="*/ 2810 h 226"/>
                <a:gd name="T72" fmla="*/ 4488 w 278"/>
                <a:gd name="T73" fmla="*/ 3035 h 226"/>
                <a:gd name="T74" fmla="*/ 4122 w 278"/>
                <a:gd name="T75" fmla="*/ 2921 h 226"/>
                <a:gd name="T76" fmla="*/ 3649 w 278"/>
                <a:gd name="T77" fmla="*/ 2810 h 226"/>
                <a:gd name="T78" fmla="*/ 3196 w 278"/>
                <a:gd name="T79" fmla="*/ 3006 h 226"/>
                <a:gd name="T80" fmla="*/ 2884 w 278"/>
                <a:gd name="T81" fmla="*/ 3340 h 226"/>
                <a:gd name="T82" fmla="*/ 2836 w 278"/>
                <a:gd name="T83" fmla="*/ 4174 h 226"/>
                <a:gd name="T84" fmla="*/ 2215 w 278"/>
                <a:gd name="T85" fmla="*/ 4231 h 226"/>
                <a:gd name="T86" fmla="*/ 1824 w 278"/>
                <a:gd name="T87" fmla="*/ 4019 h 226"/>
                <a:gd name="T88" fmla="*/ 1401 w 278"/>
                <a:gd name="T89" fmla="*/ 4174 h 226"/>
                <a:gd name="T90" fmla="*/ 794 w 278"/>
                <a:gd name="T91" fmla="*/ 4199 h 22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278"/>
                <a:gd name="T139" fmla="*/ 0 h 226"/>
                <a:gd name="T140" fmla="*/ 278 w 278"/>
                <a:gd name="T141" fmla="*/ 226 h 22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278" h="226">
                  <a:moveTo>
                    <a:pt x="42" y="222"/>
                  </a:moveTo>
                  <a:lnTo>
                    <a:pt x="48" y="212"/>
                  </a:lnTo>
                  <a:lnTo>
                    <a:pt x="46" y="196"/>
                  </a:lnTo>
                  <a:lnTo>
                    <a:pt x="36" y="188"/>
                  </a:lnTo>
                  <a:lnTo>
                    <a:pt x="24" y="176"/>
                  </a:lnTo>
                  <a:lnTo>
                    <a:pt x="20" y="172"/>
                  </a:lnTo>
                  <a:lnTo>
                    <a:pt x="16" y="170"/>
                  </a:lnTo>
                  <a:lnTo>
                    <a:pt x="18" y="158"/>
                  </a:lnTo>
                  <a:lnTo>
                    <a:pt x="22" y="152"/>
                  </a:lnTo>
                  <a:lnTo>
                    <a:pt x="20" y="138"/>
                  </a:lnTo>
                  <a:lnTo>
                    <a:pt x="12" y="136"/>
                  </a:lnTo>
                  <a:lnTo>
                    <a:pt x="14" y="128"/>
                  </a:lnTo>
                  <a:lnTo>
                    <a:pt x="20" y="120"/>
                  </a:lnTo>
                  <a:lnTo>
                    <a:pt x="28" y="114"/>
                  </a:lnTo>
                  <a:lnTo>
                    <a:pt x="38" y="98"/>
                  </a:lnTo>
                  <a:lnTo>
                    <a:pt x="42" y="90"/>
                  </a:lnTo>
                  <a:lnTo>
                    <a:pt x="34" y="78"/>
                  </a:lnTo>
                  <a:lnTo>
                    <a:pt x="20" y="68"/>
                  </a:lnTo>
                  <a:lnTo>
                    <a:pt x="12" y="64"/>
                  </a:lnTo>
                  <a:lnTo>
                    <a:pt x="0" y="62"/>
                  </a:lnTo>
                  <a:lnTo>
                    <a:pt x="0" y="60"/>
                  </a:lnTo>
                  <a:lnTo>
                    <a:pt x="0" y="52"/>
                  </a:lnTo>
                  <a:lnTo>
                    <a:pt x="0" y="44"/>
                  </a:lnTo>
                  <a:lnTo>
                    <a:pt x="2" y="28"/>
                  </a:lnTo>
                  <a:lnTo>
                    <a:pt x="8" y="24"/>
                  </a:lnTo>
                  <a:lnTo>
                    <a:pt x="6" y="14"/>
                  </a:lnTo>
                  <a:lnTo>
                    <a:pt x="16" y="14"/>
                  </a:lnTo>
                  <a:lnTo>
                    <a:pt x="22" y="16"/>
                  </a:lnTo>
                  <a:lnTo>
                    <a:pt x="24" y="18"/>
                  </a:lnTo>
                  <a:lnTo>
                    <a:pt x="26" y="18"/>
                  </a:lnTo>
                  <a:lnTo>
                    <a:pt x="22" y="24"/>
                  </a:lnTo>
                  <a:lnTo>
                    <a:pt x="18" y="28"/>
                  </a:lnTo>
                  <a:lnTo>
                    <a:pt x="20" y="42"/>
                  </a:lnTo>
                  <a:lnTo>
                    <a:pt x="32" y="46"/>
                  </a:lnTo>
                  <a:lnTo>
                    <a:pt x="36" y="48"/>
                  </a:lnTo>
                  <a:lnTo>
                    <a:pt x="42" y="48"/>
                  </a:lnTo>
                  <a:lnTo>
                    <a:pt x="52" y="46"/>
                  </a:lnTo>
                  <a:lnTo>
                    <a:pt x="56" y="36"/>
                  </a:lnTo>
                  <a:lnTo>
                    <a:pt x="60" y="34"/>
                  </a:lnTo>
                  <a:lnTo>
                    <a:pt x="62" y="32"/>
                  </a:lnTo>
                  <a:lnTo>
                    <a:pt x="64" y="32"/>
                  </a:lnTo>
                  <a:lnTo>
                    <a:pt x="66" y="38"/>
                  </a:lnTo>
                  <a:lnTo>
                    <a:pt x="68" y="38"/>
                  </a:lnTo>
                  <a:lnTo>
                    <a:pt x="72" y="40"/>
                  </a:lnTo>
                  <a:lnTo>
                    <a:pt x="80" y="40"/>
                  </a:lnTo>
                  <a:lnTo>
                    <a:pt x="84" y="42"/>
                  </a:lnTo>
                  <a:lnTo>
                    <a:pt x="90" y="46"/>
                  </a:lnTo>
                  <a:lnTo>
                    <a:pt x="94" y="48"/>
                  </a:lnTo>
                  <a:lnTo>
                    <a:pt x="98" y="48"/>
                  </a:lnTo>
                  <a:lnTo>
                    <a:pt x="116" y="46"/>
                  </a:lnTo>
                  <a:lnTo>
                    <a:pt x="130" y="42"/>
                  </a:lnTo>
                  <a:lnTo>
                    <a:pt x="134" y="32"/>
                  </a:lnTo>
                  <a:lnTo>
                    <a:pt x="138" y="24"/>
                  </a:lnTo>
                  <a:lnTo>
                    <a:pt x="142" y="18"/>
                  </a:lnTo>
                  <a:lnTo>
                    <a:pt x="160" y="8"/>
                  </a:lnTo>
                  <a:lnTo>
                    <a:pt x="176" y="8"/>
                  </a:lnTo>
                  <a:lnTo>
                    <a:pt x="182" y="6"/>
                  </a:lnTo>
                  <a:lnTo>
                    <a:pt x="188" y="4"/>
                  </a:lnTo>
                  <a:lnTo>
                    <a:pt x="190" y="2"/>
                  </a:lnTo>
                  <a:lnTo>
                    <a:pt x="194" y="0"/>
                  </a:lnTo>
                  <a:lnTo>
                    <a:pt x="206" y="0"/>
                  </a:lnTo>
                  <a:lnTo>
                    <a:pt x="228" y="2"/>
                  </a:lnTo>
                  <a:lnTo>
                    <a:pt x="234" y="2"/>
                  </a:lnTo>
                  <a:lnTo>
                    <a:pt x="236" y="2"/>
                  </a:lnTo>
                  <a:lnTo>
                    <a:pt x="238" y="4"/>
                  </a:lnTo>
                  <a:lnTo>
                    <a:pt x="240" y="6"/>
                  </a:lnTo>
                  <a:lnTo>
                    <a:pt x="244" y="8"/>
                  </a:lnTo>
                  <a:lnTo>
                    <a:pt x="252" y="12"/>
                  </a:lnTo>
                  <a:lnTo>
                    <a:pt x="258" y="12"/>
                  </a:lnTo>
                  <a:lnTo>
                    <a:pt x="268" y="16"/>
                  </a:lnTo>
                  <a:lnTo>
                    <a:pt x="272" y="18"/>
                  </a:lnTo>
                  <a:lnTo>
                    <a:pt x="276" y="18"/>
                  </a:lnTo>
                  <a:lnTo>
                    <a:pt x="278" y="18"/>
                  </a:lnTo>
                  <a:lnTo>
                    <a:pt x="276" y="24"/>
                  </a:lnTo>
                  <a:lnTo>
                    <a:pt x="274" y="28"/>
                  </a:lnTo>
                  <a:lnTo>
                    <a:pt x="274" y="30"/>
                  </a:lnTo>
                  <a:lnTo>
                    <a:pt x="278" y="36"/>
                  </a:lnTo>
                  <a:lnTo>
                    <a:pt x="278" y="42"/>
                  </a:lnTo>
                  <a:lnTo>
                    <a:pt x="276" y="48"/>
                  </a:lnTo>
                  <a:lnTo>
                    <a:pt x="274" y="50"/>
                  </a:lnTo>
                  <a:lnTo>
                    <a:pt x="262" y="48"/>
                  </a:lnTo>
                  <a:lnTo>
                    <a:pt x="256" y="50"/>
                  </a:lnTo>
                  <a:lnTo>
                    <a:pt x="254" y="52"/>
                  </a:lnTo>
                  <a:lnTo>
                    <a:pt x="252" y="56"/>
                  </a:lnTo>
                  <a:lnTo>
                    <a:pt x="248" y="66"/>
                  </a:lnTo>
                  <a:lnTo>
                    <a:pt x="244" y="74"/>
                  </a:lnTo>
                  <a:lnTo>
                    <a:pt x="246" y="78"/>
                  </a:lnTo>
                  <a:lnTo>
                    <a:pt x="248" y="88"/>
                  </a:lnTo>
                  <a:lnTo>
                    <a:pt x="248" y="92"/>
                  </a:lnTo>
                  <a:lnTo>
                    <a:pt x="250" y="98"/>
                  </a:lnTo>
                  <a:lnTo>
                    <a:pt x="252" y="102"/>
                  </a:lnTo>
                  <a:lnTo>
                    <a:pt x="250" y="104"/>
                  </a:lnTo>
                  <a:lnTo>
                    <a:pt x="244" y="108"/>
                  </a:lnTo>
                  <a:lnTo>
                    <a:pt x="240" y="112"/>
                  </a:lnTo>
                  <a:lnTo>
                    <a:pt x="232" y="120"/>
                  </a:lnTo>
                  <a:lnTo>
                    <a:pt x="228" y="118"/>
                  </a:lnTo>
                  <a:lnTo>
                    <a:pt x="226" y="118"/>
                  </a:lnTo>
                  <a:lnTo>
                    <a:pt x="224" y="120"/>
                  </a:lnTo>
                  <a:lnTo>
                    <a:pt x="218" y="130"/>
                  </a:lnTo>
                  <a:lnTo>
                    <a:pt x="216" y="136"/>
                  </a:lnTo>
                  <a:lnTo>
                    <a:pt x="218" y="134"/>
                  </a:lnTo>
                  <a:lnTo>
                    <a:pt x="222" y="132"/>
                  </a:lnTo>
                  <a:lnTo>
                    <a:pt x="222" y="130"/>
                  </a:lnTo>
                  <a:lnTo>
                    <a:pt x="228" y="130"/>
                  </a:lnTo>
                  <a:lnTo>
                    <a:pt x="238" y="130"/>
                  </a:lnTo>
                  <a:lnTo>
                    <a:pt x="246" y="138"/>
                  </a:lnTo>
                  <a:lnTo>
                    <a:pt x="248" y="146"/>
                  </a:lnTo>
                  <a:lnTo>
                    <a:pt x="250" y="150"/>
                  </a:lnTo>
                  <a:lnTo>
                    <a:pt x="252" y="152"/>
                  </a:lnTo>
                  <a:lnTo>
                    <a:pt x="260" y="160"/>
                  </a:lnTo>
                  <a:lnTo>
                    <a:pt x="250" y="162"/>
                  </a:lnTo>
                  <a:lnTo>
                    <a:pt x="246" y="162"/>
                  </a:lnTo>
                  <a:lnTo>
                    <a:pt x="240" y="160"/>
                  </a:lnTo>
                  <a:lnTo>
                    <a:pt x="230" y="156"/>
                  </a:lnTo>
                  <a:lnTo>
                    <a:pt x="218" y="152"/>
                  </a:lnTo>
                  <a:lnTo>
                    <a:pt x="210" y="144"/>
                  </a:lnTo>
                  <a:lnTo>
                    <a:pt x="204" y="150"/>
                  </a:lnTo>
                  <a:lnTo>
                    <a:pt x="196" y="160"/>
                  </a:lnTo>
                  <a:lnTo>
                    <a:pt x="184" y="158"/>
                  </a:lnTo>
                  <a:lnTo>
                    <a:pt x="178" y="160"/>
                  </a:lnTo>
                  <a:lnTo>
                    <a:pt x="172" y="168"/>
                  </a:lnTo>
                  <a:lnTo>
                    <a:pt x="166" y="176"/>
                  </a:lnTo>
                  <a:lnTo>
                    <a:pt x="160" y="178"/>
                  </a:lnTo>
                  <a:lnTo>
                    <a:pt x="156" y="178"/>
                  </a:lnTo>
                  <a:lnTo>
                    <a:pt x="158" y="190"/>
                  </a:lnTo>
                  <a:lnTo>
                    <a:pt x="158" y="222"/>
                  </a:lnTo>
                  <a:lnTo>
                    <a:pt x="140" y="224"/>
                  </a:lnTo>
                  <a:lnTo>
                    <a:pt x="134" y="226"/>
                  </a:lnTo>
                  <a:lnTo>
                    <a:pt x="124" y="226"/>
                  </a:lnTo>
                  <a:lnTo>
                    <a:pt x="122" y="210"/>
                  </a:lnTo>
                  <a:lnTo>
                    <a:pt x="110" y="210"/>
                  </a:lnTo>
                  <a:lnTo>
                    <a:pt x="102" y="214"/>
                  </a:lnTo>
                  <a:lnTo>
                    <a:pt x="92" y="214"/>
                  </a:lnTo>
                  <a:lnTo>
                    <a:pt x="84" y="220"/>
                  </a:lnTo>
                  <a:lnTo>
                    <a:pt x="78" y="222"/>
                  </a:lnTo>
                  <a:lnTo>
                    <a:pt x="60" y="220"/>
                  </a:lnTo>
                  <a:lnTo>
                    <a:pt x="58" y="226"/>
                  </a:lnTo>
                  <a:lnTo>
                    <a:pt x="44" y="224"/>
                  </a:lnTo>
                  <a:lnTo>
                    <a:pt x="42" y="222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821" name="Freeform 223"/>
            <p:cNvSpPr>
              <a:spLocks/>
            </p:cNvSpPr>
            <p:nvPr/>
          </p:nvSpPr>
          <p:spPr bwMode="auto">
            <a:xfrm>
              <a:off x="4835" y="3125"/>
              <a:ext cx="371" cy="303"/>
            </a:xfrm>
            <a:custGeom>
              <a:avLst/>
              <a:gdLst>
                <a:gd name="T0" fmla="*/ 813 w 278"/>
                <a:gd name="T1" fmla="*/ 3683 h 226"/>
                <a:gd name="T2" fmla="*/ 360 w 278"/>
                <a:gd name="T3" fmla="*/ 3240 h 226"/>
                <a:gd name="T4" fmla="*/ 390 w 278"/>
                <a:gd name="T5" fmla="*/ 2860 h 226"/>
                <a:gd name="T6" fmla="*/ 250 w 278"/>
                <a:gd name="T7" fmla="*/ 2417 h 226"/>
                <a:gd name="T8" fmla="*/ 682 w 278"/>
                <a:gd name="T9" fmla="*/ 1837 h 226"/>
                <a:gd name="T10" fmla="*/ 360 w 278"/>
                <a:gd name="T11" fmla="*/ 1280 h 226"/>
                <a:gd name="T12" fmla="*/ 0 w 278"/>
                <a:gd name="T13" fmla="*/ 1117 h 226"/>
                <a:gd name="T14" fmla="*/ 37 w 278"/>
                <a:gd name="T15" fmla="*/ 531 h 226"/>
                <a:gd name="T16" fmla="*/ 276 w 278"/>
                <a:gd name="T17" fmla="*/ 268 h 226"/>
                <a:gd name="T18" fmla="*/ 474 w 278"/>
                <a:gd name="T19" fmla="*/ 339 h 226"/>
                <a:gd name="T20" fmla="*/ 360 w 278"/>
                <a:gd name="T21" fmla="*/ 786 h 226"/>
                <a:gd name="T22" fmla="*/ 749 w 278"/>
                <a:gd name="T23" fmla="*/ 892 h 226"/>
                <a:gd name="T24" fmla="*/ 1080 w 278"/>
                <a:gd name="T25" fmla="*/ 645 h 226"/>
                <a:gd name="T26" fmla="*/ 1177 w 278"/>
                <a:gd name="T27" fmla="*/ 712 h 226"/>
                <a:gd name="T28" fmla="*/ 1441 w 278"/>
                <a:gd name="T29" fmla="*/ 751 h 226"/>
                <a:gd name="T30" fmla="*/ 1684 w 278"/>
                <a:gd name="T31" fmla="*/ 892 h 226"/>
                <a:gd name="T32" fmla="*/ 2321 w 278"/>
                <a:gd name="T33" fmla="*/ 786 h 226"/>
                <a:gd name="T34" fmla="*/ 2552 w 278"/>
                <a:gd name="T35" fmla="*/ 339 h 226"/>
                <a:gd name="T36" fmla="*/ 3262 w 278"/>
                <a:gd name="T37" fmla="*/ 115 h 226"/>
                <a:gd name="T38" fmla="*/ 3482 w 278"/>
                <a:gd name="T39" fmla="*/ 0 h 226"/>
                <a:gd name="T40" fmla="*/ 4186 w 278"/>
                <a:gd name="T41" fmla="*/ 38 h 226"/>
                <a:gd name="T42" fmla="*/ 4303 w 278"/>
                <a:gd name="T43" fmla="*/ 115 h 226"/>
                <a:gd name="T44" fmla="*/ 4620 w 278"/>
                <a:gd name="T45" fmla="*/ 220 h 226"/>
                <a:gd name="T46" fmla="*/ 4936 w 278"/>
                <a:gd name="T47" fmla="*/ 339 h 226"/>
                <a:gd name="T48" fmla="*/ 4910 w 278"/>
                <a:gd name="T49" fmla="*/ 531 h 226"/>
                <a:gd name="T50" fmla="*/ 4984 w 278"/>
                <a:gd name="T51" fmla="*/ 786 h 226"/>
                <a:gd name="T52" fmla="*/ 4695 w 278"/>
                <a:gd name="T53" fmla="*/ 892 h 226"/>
                <a:gd name="T54" fmla="*/ 4505 w 278"/>
                <a:gd name="T55" fmla="*/ 1054 h 226"/>
                <a:gd name="T56" fmla="*/ 4412 w 278"/>
                <a:gd name="T57" fmla="*/ 1471 h 226"/>
                <a:gd name="T58" fmla="*/ 4488 w 278"/>
                <a:gd name="T59" fmla="*/ 1837 h 226"/>
                <a:gd name="T60" fmla="*/ 4377 w 278"/>
                <a:gd name="T61" fmla="*/ 2027 h 226"/>
                <a:gd name="T62" fmla="*/ 4085 w 278"/>
                <a:gd name="T63" fmla="*/ 2212 h 226"/>
                <a:gd name="T64" fmla="*/ 3901 w 278"/>
                <a:gd name="T65" fmla="*/ 2427 h 226"/>
                <a:gd name="T66" fmla="*/ 3972 w 278"/>
                <a:gd name="T67" fmla="*/ 2475 h 226"/>
                <a:gd name="T68" fmla="*/ 4265 w 278"/>
                <a:gd name="T69" fmla="*/ 2427 h 226"/>
                <a:gd name="T70" fmla="*/ 4488 w 278"/>
                <a:gd name="T71" fmla="*/ 2810 h 226"/>
                <a:gd name="T72" fmla="*/ 4488 w 278"/>
                <a:gd name="T73" fmla="*/ 3035 h 226"/>
                <a:gd name="T74" fmla="*/ 4122 w 278"/>
                <a:gd name="T75" fmla="*/ 2921 h 226"/>
                <a:gd name="T76" fmla="*/ 3649 w 278"/>
                <a:gd name="T77" fmla="*/ 2810 h 226"/>
                <a:gd name="T78" fmla="*/ 3196 w 278"/>
                <a:gd name="T79" fmla="*/ 3006 h 226"/>
                <a:gd name="T80" fmla="*/ 2884 w 278"/>
                <a:gd name="T81" fmla="*/ 3340 h 226"/>
                <a:gd name="T82" fmla="*/ 2836 w 278"/>
                <a:gd name="T83" fmla="*/ 4174 h 226"/>
                <a:gd name="T84" fmla="*/ 2215 w 278"/>
                <a:gd name="T85" fmla="*/ 4231 h 226"/>
                <a:gd name="T86" fmla="*/ 1824 w 278"/>
                <a:gd name="T87" fmla="*/ 4019 h 226"/>
                <a:gd name="T88" fmla="*/ 1401 w 278"/>
                <a:gd name="T89" fmla="*/ 4174 h 226"/>
                <a:gd name="T90" fmla="*/ 794 w 278"/>
                <a:gd name="T91" fmla="*/ 4199 h 22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278"/>
                <a:gd name="T139" fmla="*/ 0 h 226"/>
                <a:gd name="T140" fmla="*/ 278 w 278"/>
                <a:gd name="T141" fmla="*/ 226 h 22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278" h="226">
                  <a:moveTo>
                    <a:pt x="42" y="222"/>
                  </a:moveTo>
                  <a:lnTo>
                    <a:pt x="48" y="212"/>
                  </a:lnTo>
                  <a:lnTo>
                    <a:pt x="46" y="196"/>
                  </a:lnTo>
                  <a:lnTo>
                    <a:pt x="36" y="188"/>
                  </a:lnTo>
                  <a:lnTo>
                    <a:pt x="24" y="176"/>
                  </a:lnTo>
                  <a:lnTo>
                    <a:pt x="20" y="172"/>
                  </a:lnTo>
                  <a:lnTo>
                    <a:pt x="16" y="170"/>
                  </a:lnTo>
                  <a:lnTo>
                    <a:pt x="18" y="158"/>
                  </a:lnTo>
                  <a:lnTo>
                    <a:pt x="22" y="152"/>
                  </a:lnTo>
                  <a:lnTo>
                    <a:pt x="20" y="138"/>
                  </a:lnTo>
                  <a:lnTo>
                    <a:pt x="12" y="136"/>
                  </a:lnTo>
                  <a:lnTo>
                    <a:pt x="14" y="128"/>
                  </a:lnTo>
                  <a:lnTo>
                    <a:pt x="20" y="120"/>
                  </a:lnTo>
                  <a:lnTo>
                    <a:pt x="28" y="114"/>
                  </a:lnTo>
                  <a:lnTo>
                    <a:pt x="38" y="98"/>
                  </a:lnTo>
                  <a:lnTo>
                    <a:pt x="42" y="90"/>
                  </a:lnTo>
                  <a:lnTo>
                    <a:pt x="34" y="78"/>
                  </a:lnTo>
                  <a:lnTo>
                    <a:pt x="20" y="68"/>
                  </a:lnTo>
                  <a:lnTo>
                    <a:pt x="12" y="64"/>
                  </a:lnTo>
                  <a:lnTo>
                    <a:pt x="0" y="62"/>
                  </a:lnTo>
                  <a:lnTo>
                    <a:pt x="0" y="60"/>
                  </a:lnTo>
                  <a:lnTo>
                    <a:pt x="0" y="52"/>
                  </a:lnTo>
                  <a:lnTo>
                    <a:pt x="0" y="44"/>
                  </a:lnTo>
                  <a:lnTo>
                    <a:pt x="2" y="28"/>
                  </a:lnTo>
                  <a:lnTo>
                    <a:pt x="8" y="24"/>
                  </a:lnTo>
                  <a:lnTo>
                    <a:pt x="6" y="14"/>
                  </a:lnTo>
                  <a:lnTo>
                    <a:pt x="16" y="14"/>
                  </a:lnTo>
                  <a:lnTo>
                    <a:pt x="22" y="16"/>
                  </a:lnTo>
                  <a:lnTo>
                    <a:pt x="24" y="18"/>
                  </a:lnTo>
                  <a:lnTo>
                    <a:pt x="26" y="18"/>
                  </a:lnTo>
                  <a:lnTo>
                    <a:pt x="22" y="24"/>
                  </a:lnTo>
                  <a:lnTo>
                    <a:pt x="18" y="28"/>
                  </a:lnTo>
                  <a:lnTo>
                    <a:pt x="20" y="42"/>
                  </a:lnTo>
                  <a:lnTo>
                    <a:pt x="32" y="46"/>
                  </a:lnTo>
                  <a:lnTo>
                    <a:pt x="36" y="48"/>
                  </a:lnTo>
                  <a:lnTo>
                    <a:pt x="42" y="48"/>
                  </a:lnTo>
                  <a:lnTo>
                    <a:pt x="52" y="46"/>
                  </a:lnTo>
                  <a:lnTo>
                    <a:pt x="56" y="36"/>
                  </a:lnTo>
                  <a:lnTo>
                    <a:pt x="60" y="34"/>
                  </a:lnTo>
                  <a:lnTo>
                    <a:pt x="62" y="32"/>
                  </a:lnTo>
                  <a:lnTo>
                    <a:pt x="64" y="32"/>
                  </a:lnTo>
                  <a:lnTo>
                    <a:pt x="66" y="38"/>
                  </a:lnTo>
                  <a:lnTo>
                    <a:pt x="68" y="38"/>
                  </a:lnTo>
                  <a:lnTo>
                    <a:pt x="72" y="40"/>
                  </a:lnTo>
                  <a:lnTo>
                    <a:pt x="80" y="40"/>
                  </a:lnTo>
                  <a:lnTo>
                    <a:pt x="84" y="42"/>
                  </a:lnTo>
                  <a:lnTo>
                    <a:pt x="90" y="46"/>
                  </a:lnTo>
                  <a:lnTo>
                    <a:pt x="94" y="48"/>
                  </a:lnTo>
                  <a:lnTo>
                    <a:pt x="98" y="48"/>
                  </a:lnTo>
                  <a:lnTo>
                    <a:pt x="116" y="46"/>
                  </a:lnTo>
                  <a:lnTo>
                    <a:pt x="130" y="42"/>
                  </a:lnTo>
                  <a:lnTo>
                    <a:pt x="134" y="32"/>
                  </a:lnTo>
                  <a:lnTo>
                    <a:pt x="138" y="24"/>
                  </a:lnTo>
                  <a:lnTo>
                    <a:pt x="142" y="18"/>
                  </a:lnTo>
                  <a:lnTo>
                    <a:pt x="160" y="8"/>
                  </a:lnTo>
                  <a:lnTo>
                    <a:pt x="176" y="8"/>
                  </a:lnTo>
                  <a:lnTo>
                    <a:pt x="182" y="6"/>
                  </a:lnTo>
                  <a:lnTo>
                    <a:pt x="188" y="4"/>
                  </a:lnTo>
                  <a:lnTo>
                    <a:pt x="190" y="2"/>
                  </a:lnTo>
                  <a:lnTo>
                    <a:pt x="194" y="0"/>
                  </a:lnTo>
                  <a:lnTo>
                    <a:pt x="206" y="0"/>
                  </a:lnTo>
                  <a:lnTo>
                    <a:pt x="228" y="2"/>
                  </a:lnTo>
                  <a:lnTo>
                    <a:pt x="234" y="2"/>
                  </a:lnTo>
                  <a:lnTo>
                    <a:pt x="236" y="2"/>
                  </a:lnTo>
                  <a:lnTo>
                    <a:pt x="238" y="4"/>
                  </a:lnTo>
                  <a:lnTo>
                    <a:pt x="240" y="6"/>
                  </a:lnTo>
                  <a:lnTo>
                    <a:pt x="244" y="8"/>
                  </a:lnTo>
                  <a:lnTo>
                    <a:pt x="252" y="12"/>
                  </a:lnTo>
                  <a:lnTo>
                    <a:pt x="258" y="12"/>
                  </a:lnTo>
                  <a:lnTo>
                    <a:pt x="268" y="16"/>
                  </a:lnTo>
                  <a:lnTo>
                    <a:pt x="272" y="18"/>
                  </a:lnTo>
                  <a:lnTo>
                    <a:pt x="276" y="18"/>
                  </a:lnTo>
                  <a:lnTo>
                    <a:pt x="278" y="18"/>
                  </a:lnTo>
                  <a:lnTo>
                    <a:pt x="276" y="24"/>
                  </a:lnTo>
                  <a:lnTo>
                    <a:pt x="274" y="28"/>
                  </a:lnTo>
                  <a:lnTo>
                    <a:pt x="274" y="30"/>
                  </a:lnTo>
                  <a:lnTo>
                    <a:pt x="278" y="36"/>
                  </a:lnTo>
                  <a:lnTo>
                    <a:pt x="278" y="42"/>
                  </a:lnTo>
                  <a:lnTo>
                    <a:pt x="276" y="48"/>
                  </a:lnTo>
                  <a:lnTo>
                    <a:pt x="274" y="50"/>
                  </a:lnTo>
                  <a:lnTo>
                    <a:pt x="262" y="48"/>
                  </a:lnTo>
                  <a:lnTo>
                    <a:pt x="256" y="50"/>
                  </a:lnTo>
                  <a:lnTo>
                    <a:pt x="254" y="52"/>
                  </a:lnTo>
                  <a:lnTo>
                    <a:pt x="252" y="56"/>
                  </a:lnTo>
                  <a:lnTo>
                    <a:pt x="248" y="66"/>
                  </a:lnTo>
                  <a:lnTo>
                    <a:pt x="244" y="74"/>
                  </a:lnTo>
                  <a:lnTo>
                    <a:pt x="246" y="78"/>
                  </a:lnTo>
                  <a:lnTo>
                    <a:pt x="248" y="88"/>
                  </a:lnTo>
                  <a:lnTo>
                    <a:pt x="248" y="92"/>
                  </a:lnTo>
                  <a:lnTo>
                    <a:pt x="250" y="98"/>
                  </a:lnTo>
                  <a:lnTo>
                    <a:pt x="252" y="102"/>
                  </a:lnTo>
                  <a:lnTo>
                    <a:pt x="250" y="104"/>
                  </a:lnTo>
                  <a:lnTo>
                    <a:pt x="244" y="108"/>
                  </a:lnTo>
                  <a:lnTo>
                    <a:pt x="240" y="112"/>
                  </a:lnTo>
                  <a:lnTo>
                    <a:pt x="232" y="120"/>
                  </a:lnTo>
                  <a:lnTo>
                    <a:pt x="228" y="118"/>
                  </a:lnTo>
                  <a:lnTo>
                    <a:pt x="226" y="118"/>
                  </a:lnTo>
                  <a:lnTo>
                    <a:pt x="224" y="120"/>
                  </a:lnTo>
                  <a:lnTo>
                    <a:pt x="218" y="130"/>
                  </a:lnTo>
                  <a:lnTo>
                    <a:pt x="216" y="136"/>
                  </a:lnTo>
                  <a:lnTo>
                    <a:pt x="218" y="134"/>
                  </a:lnTo>
                  <a:lnTo>
                    <a:pt x="222" y="132"/>
                  </a:lnTo>
                  <a:lnTo>
                    <a:pt x="222" y="130"/>
                  </a:lnTo>
                  <a:lnTo>
                    <a:pt x="228" y="130"/>
                  </a:lnTo>
                  <a:lnTo>
                    <a:pt x="238" y="130"/>
                  </a:lnTo>
                  <a:lnTo>
                    <a:pt x="246" y="138"/>
                  </a:lnTo>
                  <a:lnTo>
                    <a:pt x="248" y="146"/>
                  </a:lnTo>
                  <a:lnTo>
                    <a:pt x="250" y="150"/>
                  </a:lnTo>
                  <a:lnTo>
                    <a:pt x="252" y="152"/>
                  </a:lnTo>
                  <a:lnTo>
                    <a:pt x="260" y="160"/>
                  </a:lnTo>
                  <a:lnTo>
                    <a:pt x="250" y="162"/>
                  </a:lnTo>
                  <a:lnTo>
                    <a:pt x="246" y="162"/>
                  </a:lnTo>
                  <a:lnTo>
                    <a:pt x="240" y="160"/>
                  </a:lnTo>
                  <a:lnTo>
                    <a:pt x="230" y="156"/>
                  </a:lnTo>
                  <a:lnTo>
                    <a:pt x="218" y="152"/>
                  </a:lnTo>
                  <a:lnTo>
                    <a:pt x="210" y="144"/>
                  </a:lnTo>
                  <a:lnTo>
                    <a:pt x="204" y="150"/>
                  </a:lnTo>
                  <a:lnTo>
                    <a:pt x="196" y="160"/>
                  </a:lnTo>
                  <a:lnTo>
                    <a:pt x="184" y="158"/>
                  </a:lnTo>
                  <a:lnTo>
                    <a:pt x="178" y="160"/>
                  </a:lnTo>
                  <a:lnTo>
                    <a:pt x="172" y="168"/>
                  </a:lnTo>
                  <a:lnTo>
                    <a:pt x="166" y="176"/>
                  </a:lnTo>
                  <a:lnTo>
                    <a:pt x="160" y="178"/>
                  </a:lnTo>
                  <a:lnTo>
                    <a:pt x="156" y="178"/>
                  </a:lnTo>
                  <a:lnTo>
                    <a:pt x="158" y="190"/>
                  </a:lnTo>
                  <a:lnTo>
                    <a:pt x="158" y="222"/>
                  </a:lnTo>
                  <a:lnTo>
                    <a:pt x="140" y="224"/>
                  </a:lnTo>
                  <a:lnTo>
                    <a:pt x="134" y="226"/>
                  </a:lnTo>
                  <a:lnTo>
                    <a:pt x="124" y="226"/>
                  </a:lnTo>
                  <a:lnTo>
                    <a:pt x="122" y="210"/>
                  </a:lnTo>
                  <a:lnTo>
                    <a:pt x="110" y="210"/>
                  </a:lnTo>
                  <a:lnTo>
                    <a:pt x="102" y="214"/>
                  </a:lnTo>
                  <a:lnTo>
                    <a:pt x="92" y="214"/>
                  </a:lnTo>
                  <a:lnTo>
                    <a:pt x="84" y="220"/>
                  </a:lnTo>
                  <a:lnTo>
                    <a:pt x="78" y="222"/>
                  </a:lnTo>
                  <a:lnTo>
                    <a:pt x="60" y="220"/>
                  </a:lnTo>
                  <a:lnTo>
                    <a:pt x="58" y="226"/>
                  </a:lnTo>
                  <a:lnTo>
                    <a:pt x="44" y="224"/>
                  </a:lnTo>
                  <a:lnTo>
                    <a:pt x="42" y="222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822" name="Freeform 224"/>
            <p:cNvSpPr>
              <a:spLocks/>
            </p:cNvSpPr>
            <p:nvPr/>
          </p:nvSpPr>
          <p:spPr bwMode="auto">
            <a:xfrm>
              <a:off x="4677" y="2703"/>
              <a:ext cx="594" cy="487"/>
            </a:xfrm>
            <a:custGeom>
              <a:avLst/>
              <a:gdLst>
                <a:gd name="T0" fmla="*/ 2207 w 444"/>
                <a:gd name="T1" fmla="*/ 732 h 364"/>
                <a:gd name="T2" fmla="*/ 2207 w 444"/>
                <a:gd name="T3" fmla="*/ 979 h 364"/>
                <a:gd name="T4" fmla="*/ 1980 w 444"/>
                <a:gd name="T5" fmla="*/ 1207 h 364"/>
                <a:gd name="T6" fmla="*/ 1753 w 444"/>
                <a:gd name="T7" fmla="*/ 1310 h 364"/>
                <a:gd name="T8" fmla="*/ 1545 w 444"/>
                <a:gd name="T9" fmla="*/ 1615 h 364"/>
                <a:gd name="T10" fmla="*/ 1394 w 444"/>
                <a:gd name="T11" fmla="*/ 1799 h 364"/>
                <a:gd name="T12" fmla="*/ 1140 w 444"/>
                <a:gd name="T13" fmla="*/ 2610 h 364"/>
                <a:gd name="T14" fmla="*/ 700 w 444"/>
                <a:gd name="T15" fmla="*/ 2977 h 364"/>
                <a:gd name="T16" fmla="*/ 333 w 444"/>
                <a:gd name="T17" fmla="*/ 3092 h 364"/>
                <a:gd name="T18" fmla="*/ 37 w 444"/>
                <a:gd name="T19" fmla="*/ 3612 h 364"/>
                <a:gd name="T20" fmla="*/ 613 w 444"/>
                <a:gd name="T21" fmla="*/ 4407 h 364"/>
                <a:gd name="T22" fmla="*/ 1183 w 444"/>
                <a:gd name="T23" fmla="*/ 5175 h 364"/>
                <a:gd name="T24" fmla="*/ 1583 w 444"/>
                <a:gd name="T25" fmla="*/ 5556 h 364"/>
                <a:gd name="T26" fmla="*/ 1865 w 444"/>
                <a:gd name="T27" fmla="*/ 5615 h 364"/>
                <a:gd name="T28" fmla="*/ 1980 w 444"/>
                <a:gd name="T29" fmla="*/ 5592 h 364"/>
                <a:gd name="T30" fmla="*/ 2126 w 444"/>
                <a:gd name="T31" fmla="*/ 5947 h 364"/>
                <a:gd name="T32" fmla="*/ 2458 w 444"/>
                <a:gd name="T33" fmla="*/ 6069 h 364"/>
                <a:gd name="T34" fmla="*/ 2649 w 444"/>
                <a:gd name="T35" fmla="*/ 6138 h 364"/>
                <a:gd name="T36" fmla="*/ 2547 w 444"/>
                <a:gd name="T37" fmla="*/ 6584 h 364"/>
                <a:gd name="T38" fmla="*/ 2934 w 444"/>
                <a:gd name="T39" fmla="*/ 6691 h 364"/>
                <a:gd name="T40" fmla="*/ 3262 w 444"/>
                <a:gd name="T41" fmla="*/ 6430 h 364"/>
                <a:gd name="T42" fmla="*/ 3375 w 444"/>
                <a:gd name="T43" fmla="*/ 6512 h 364"/>
                <a:gd name="T44" fmla="*/ 3642 w 444"/>
                <a:gd name="T45" fmla="*/ 6536 h 364"/>
                <a:gd name="T46" fmla="*/ 3898 w 444"/>
                <a:gd name="T47" fmla="*/ 6691 h 364"/>
                <a:gd name="T48" fmla="*/ 4558 w 444"/>
                <a:gd name="T49" fmla="*/ 6584 h 364"/>
                <a:gd name="T50" fmla="*/ 4772 w 444"/>
                <a:gd name="T51" fmla="*/ 6138 h 364"/>
                <a:gd name="T52" fmla="*/ 5499 w 444"/>
                <a:gd name="T53" fmla="*/ 5924 h 364"/>
                <a:gd name="T54" fmla="*/ 5726 w 444"/>
                <a:gd name="T55" fmla="*/ 5811 h 364"/>
                <a:gd name="T56" fmla="*/ 6468 w 444"/>
                <a:gd name="T57" fmla="*/ 5839 h 364"/>
                <a:gd name="T58" fmla="*/ 6584 w 444"/>
                <a:gd name="T59" fmla="*/ 5924 h 364"/>
                <a:gd name="T60" fmla="*/ 6903 w 444"/>
                <a:gd name="T61" fmla="*/ 6023 h 364"/>
                <a:gd name="T62" fmla="*/ 7235 w 444"/>
                <a:gd name="T63" fmla="*/ 6138 h 364"/>
                <a:gd name="T64" fmla="*/ 7235 w 444"/>
                <a:gd name="T65" fmla="*/ 5733 h 364"/>
                <a:gd name="T66" fmla="*/ 7564 w 444"/>
                <a:gd name="T67" fmla="*/ 5111 h 364"/>
                <a:gd name="T68" fmla="*/ 7349 w 444"/>
                <a:gd name="T69" fmla="*/ 4672 h 364"/>
                <a:gd name="T70" fmla="*/ 7603 w 444"/>
                <a:gd name="T71" fmla="*/ 4842 h 364"/>
                <a:gd name="T72" fmla="*/ 8081 w 444"/>
                <a:gd name="T73" fmla="*/ 4629 h 364"/>
                <a:gd name="T74" fmla="*/ 8158 w 444"/>
                <a:gd name="T75" fmla="*/ 4190 h 364"/>
                <a:gd name="T76" fmla="*/ 8158 w 444"/>
                <a:gd name="T77" fmla="*/ 3899 h 364"/>
                <a:gd name="T78" fmla="*/ 7975 w 444"/>
                <a:gd name="T79" fmla="*/ 3792 h 364"/>
                <a:gd name="T80" fmla="*/ 7675 w 444"/>
                <a:gd name="T81" fmla="*/ 3820 h 364"/>
                <a:gd name="T82" fmla="*/ 7406 w 444"/>
                <a:gd name="T83" fmla="*/ 3974 h 364"/>
                <a:gd name="T84" fmla="*/ 7167 w 444"/>
                <a:gd name="T85" fmla="*/ 4153 h 364"/>
                <a:gd name="T86" fmla="*/ 6838 w 444"/>
                <a:gd name="T87" fmla="*/ 4019 h 364"/>
                <a:gd name="T88" fmla="*/ 6534 w 444"/>
                <a:gd name="T89" fmla="*/ 3705 h 364"/>
                <a:gd name="T90" fmla="*/ 6584 w 444"/>
                <a:gd name="T91" fmla="*/ 3528 h 364"/>
                <a:gd name="T92" fmla="*/ 6420 w 444"/>
                <a:gd name="T93" fmla="*/ 3005 h 364"/>
                <a:gd name="T94" fmla="*/ 6505 w 444"/>
                <a:gd name="T95" fmla="*/ 2431 h 364"/>
                <a:gd name="T96" fmla="*/ 6534 w 444"/>
                <a:gd name="T97" fmla="*/ 2209 h 364"/>
                <a:gd name="T98" fmla="*/ 6293 w 444"/>
                <a:gd name="T99" fmla="*/ 1651 h 364"/>
                <a:gd name="T100" fmla="*/ 5726 w 444"/>
                <a:gd name="T101" fmla="*/ 1098 h 364"/>
                <a:gd name="T102" fmla="*/ 5536 w 444"/>
                <a:gd name="T103" fmla="*/ 922 h 364"/>
                <a:gd name="T104" fmla="*/ 5366 w 444"/>
                <a:gd name="T105" fmla="*/ 515 h 364"/>
                <a:gd name="T106" fmla="*/ 4884 w 444"/>
                <a:gd name="T107" fmla="*/ 0 h 364"/>
                <a:gd name="T108" fmla="*/ 4772 w 444"/>
                <a:gd name="T109" fmla="*/ 115 h 364"/>
                <a:gd name="T110" fmla="*/ 4444 w 444"/>
                <a:gd name="T111" fmla="*/ 369 h 364"/>
                <a:gd name="T112" fmla="*/ 4364 w 444"/>
                <a:gd name="T113" fmla="*/ 547 h 364"/>
                <a:gd name="T114" fmla="*/ 3745 w 444"/>
                <a:gd name="T115" fmla="*/ 597 h 364"/>
                <a:gd name="T116" fmla="*/ 3338 w 444"/>
                <a:gd name="T117" fmla="*/ 597 h 364"/>
                <a:gd name="T118" fmla="*/ 2891 w 444"/>
                <a:gd name="T119" fmla="*/ 515 h 364"/>
                <a:gd name="T120" fmla="*/ 2458 w 444"/>
                <a:gd name="T121" fmla="*/ 446 h 36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444"/>
                <a:gd name="T184" fmla="*/ 0 h 364"/>
                <a:gd name="T185" fmla="*/ 444 w 444"/>
                <a:gd name="T186" fmla="*/ 364 h 364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444" h="364">
                  <a:moveTo>
                    <a:pt x="128" y="22"/>
                  </a:moveTo>
                  <a:lnTo>
                    <a:pt x="126" y="30"/>
                  </a:lnTo>
                  <a:lnTo>
                    <a:pt x="120" y="40"/>
                  </a:lnTo>
                  <a:lnTo>
                    <a:pt x="122" y="46"/>
                  </a:lnTo>
                  <a:lnTo>
                    <a:pt x="122" y="52"/>
                  </a:lnTo>
                  <a:lnTo>
                    <a:pt x="120" y="54"/>
                  </a:lnTo>
                  <a:lnTo>
                    <a:pt x="114" y="62"/>
                  </a:lnTo>
                  <a:lnTo>
                    <a:pt x="110" y="66"/>
                  </a:lnTo>
                  <a:lnTo>
                    <a:pt x="108" y="66"/>
                  </a:lnTo>
                  <a:lnTo>
                    <a:pt x="100" y="66"/>
                  </a:lnTo>
                  <a:lnTo>
                    <a:pt x="96" y="68"/>
                  </a:lnTo>
                  <a:lnTo>
                    <a:pt x="96" y="72"/>
                  </a:lnTo>
                  <a:lnTo>
                    <a:pt x="94" y="76"/>
                  </a:lnTo>
                  <a:lnTo>
                    <a:pt x="92" y="80"/>
                  </a:lnTo>
                  <a:lnTo>
                    <a:pt x="84" y="88"/>
                  </a:lnTo>
                  <a:lnTo>
                    <a:pt x="76" y="92"/>
                  </a:lnTo>
                  <a:lnTo>
                    <a:pt x="74" y="94"/>
                  </a:lnTo>
                  <a:lnTo>
                    <a:pt x="76" y="98"/>
                  </a:lnTo>
                  <a:lnTo>
                    <a:pt x="78" y="102"/>
                  </a:lnTo>
                  <a:lnTo>
                    <a:pt x="72" y="122"/>
                  </a:lnTo>
                  <a:lnTo>
                    <a:pt x="62" y="142"/>
                  </a:lnTo>
                  <a:lnTo>
                    <a:pt x="54" y="152"/>
                  </a:lnTo>
                  <a:lnTo>
                    <a:pt x="44" y="160"/>
                  </a:lnTo>
                  <a:lnTo>
                    <a:pt x="38" y="162"/>
                  </a:lnTo>
                  <a:lnTo>
                    <a:pt x="30" y="162"/>
                  </a:lnTo>
                  <a:lnTo>
                    <a:pt x="20" y="160"/>
                  </a:lnTo>
                  <a:lnTo>
                    <a:pt x="18" y="168"/>
                  </a:lnTo>
                  <a:lnTo>
                    <a:pt x="16" y="176"/>
                  </a:lnTo>
                  <a:lnTo>
                    <a:pt x="0" y="182"/>
                  </a:lnTo>
                  <a:lnTo>
                    <a:pt x="2" y="196"/>
                  </a:lnTo>
                  <a:lnTo>
                    <a:pt x="12" y="200"/>
                  </a:lnTo>
                  <a:lnTo>
                    <a:pt x="32" y="218"/>
                  </a:lnTo>
                  <a:lnTo>
                    <a:pt x="34" y="240"/>
                  </a:lnTo>
                  <a:lnTo>
                    <a:pt x="58" y="250"/>
                  </a:lnTo>
                  <a:lnTo>
                    <a:pt x="66" y="256"/>
                  </a:lnTo>
                  <a:lnTo>
                    <a:pt x="64" y="282"/>
                  </a:lnTo>
                  <a:lnTo>
                    <a:pt x="66" y="292"/>
                  </a:lnTo>
                  <a:lnTo>
                    <a:pt x="82" y="298"/>
                  </a:lnTo>
                  <a:lnTo>
                    <a:pt x="86" y="302"/>
                  </a:lnTo>
                  <a:lnTo>
                    <a:pt x="88" y="306"/>
                  </a:lnTo>
                  <a:lnTo>
                    <a:pt x="92" y="306"/>
                  </a:lnTo>
                  <a:lnTo>
                    <a:pt x="102" y="306"/>
                  </a:lnTo>
                  <a:lnTo>
                    <a:pt x="108" y="294"/>
                  </a:lnTo>
                  <a:lnTo>
                    <a:pt x="114" y="296"/>
                  </a:lnTo>
                  <a:lnTo>
                    <a:pt x="108" y="304"/>
                  </a:lnTo>
                  <a:lnTo>
                    <a:pt x="108" y="320"/>
                  </a:lnTo>
                  <a:lnTo>
                    <a:pt x="112" y="322"/>
                  </a:lnTo>
                  <a:lnTo>
                    <a:pt x="116" y="324"/>
                  </a:lnTo>
                  <a:lnTo>
                    <a:pt x="122" y="328"/>
                  </a:lnTo>
                  <a:lnTo>
                    <a:pt x="124" y="330"/>
                  </a:lnTo>
                  <a:lnTo>
                    <a:pt x="134" y="330"/>
                  </a:lnTo>
                  <a:lnTo>
                    <a:pt x="140" y="332"/>
                  </a:lnTo>
                  <a:lnTo>
                    <a:pt x="142" y="334"/>
                  </a:lnTo>
                  <a:lnTo>
                    <a:pt x="144" y="334"/>
                  </a:lnTo>
                  <a:lnTo>
                    <a:pt x="140" y="340"/>
                  </a:lnTo>
                  <a:lnTo>
                    <a:pt x="136" y="344"/>
                  </a:lnTo>
                  <a:lnTo>
                    <a:pt x="138" y="358"/>
                  </a:lnTo>
                  <a:lnTo>
                    <a:pt x="150" y="362"/>
                  </a:lnTo>
                  <a:lnTo>
                    <a:pt x="154" y="364"/>
                  </a:lnTo>
                  <a:lnTo>
                    <a:pt x="160" y="364"/>
                  </a:lnTo>
                  <a:lnTo>
                    <a:pt x="170" y="362"/>
                  </a:lnTo>
                  <a:lnTo>
                    <a:pt x="174" y="352"/>
                  </a:lnTo>
                  <a:lnTo>
                    <a:pt x="178" y="350"/>
                  </a:lnTo>
                  <a:lnTo>
                    <a:pt x="180" y="348"/>
                  </a:lnTo>
                  <a:lnTo>
                    <a:pt x="182" y="348"/>
                  </a:lnTo>
                  <a:lnTo>
                    <a:pt x="184" y="354"/>
                  </a:lnTo>
                  <a:lnTo>
                    <a:pt x="186" y="354"/>
                  </a:lnTo>
                  <a:lnTo>
                    <a:pt x="190" y="356"/>
                  </a:lnTo>
                  <a:lnTo>
                    <a:pt x="198" y="356"/>
                  </a:lnTo>
                  <a:lnTo>
                    <a:pt x="202" y="358"/>
                  </a:lnTo>
                  <a:lnTo>
                    <a:pt x="208" y="362"/>
                  </a:lnTo>
                  <a:lnTo>
                    <a:pt x="212" y="364"/>
                  </a:lnTo>
                  <a:lnTo>
                    <a:pt x="216" y="364"/>
                  </a:lnTo>
                  <a:lnTo>
                    <a:pt x="234" y="362"/>
                  </a:lnTo>
                  <a:lnTo>
                    <a:pt x="248" y="358"/>
                  </a:lnTo>
                  <a:lnTo>
                    <a:pt x="252" y="348"/>
                  </a:lnTo>
                  <a:lnTo>
                    <a:pt x="256" y="340"/>
                  </a:lnTo>
                  <a:lnTo>
                    <a:pt x="260" y="334"/>
                  </a:lnTo>
                  <a:lnTo>
                    <a:pt x="278" y="324"/>
                  </a:lnTo>
                  <a:lnTo>
                    <a:pt x="294" y="324"/>
                  </a:lnTo>
                  <a:lnTo>
                    <a:pt x="300" y="322"/>
                  </a:lnTo>
                  <a:lnTo>
                    <a:pt x="306" y="320"/>
                  </a:lnTo>
                  <a:lnTo>
                    <a:pt x="308" y="318"/>
                  </a:lnTo>
                  <a:lnTo>
                    <a:pt x="312" y="316"/>
                  </a:lnTo>
                  <a:lnTo>
                    <a:pt x="324" y="316"/>
                  </a:lnTo>
                  <a:lnTo>
                    <a:pt x="346" y="318"/>
                  </a:lnTo>
                  <a:lnTo>
                    <a:pt x="352" y="318"/>
                  </a:lnTo>
                  <a:lnTo>
                    <a:pt x="354" y="318"/>
                  </a:lnTo>
                  <a:lnTo>
                    <a:pt x="356" y="320"/>
                  </a:lnTo>
                  <a:lnTo>
                    <a:pt x="358" y="322"/>
                  </a:lnTo>
                  <a:lnTo>
                    <a:pt x="362" y="324"/>
                  </a:lnTo>
                  <a:lnTo>
                    <a:pt x="370" y="328"/>
                  </a:lnTo>
                  <a:lnTo>
                    <a:pt x="376" y="328"/>
                  </a:lnTo>
                  <a:lnTo>
                    <a:pt x="386" y="332"/>
                  </a:lnTo>
                  <a:lnTo>
                    <a:pt x="390" y="334"/>
                  </a:lnTo>
                  <a:lnTo>
                    <a:pt x="394" y="334"/>
                  </a:lnTo>
                  <a:lnTo>
                    <a:pt x="396" y="334"/>
                  </a:lnTo>
                  <a:lnTo>
                    <a:pt x="396" y="324"/>
                  </a:lnTo>
                  <a:lnTo>
                    <a:pt x="394" y="312"/>
                  </a:lnTo>
                  <a:lnTo>
                    <a:pt x="390" y="302"/>
                  </a:lnTo>
                  <a:lnTo>
                    <a:pt x="400" y="290"/>
                  </a:lnTo>
                  <a:lnTo>
                    <a:pt x="412" y="278"/>
                  </a:lnTo>
                  <a:lnTo>
                    <a:pt x="408" y="268"/>
                  </a:lnTo>
                  <a:lnTo>
                    <a:pt x="400" y="266"/>
                  </a:lnTo>
                  <a:lnTo>
                    <a:pt x="400" y="254"/>
                  </a:lnTo>
                  <a:lnTo>
                    <a:pt x="408" y="246"/>
                  </a:lnTo>
                  <a:lnTo>
                    <a:pt x="412" y="252"/>
                  </a:lnTo>
                  <a:lnTo>
                    <a:pt x="414" y="264"/>
                  </a:lnTo>
                  <a:lnTo>
                    <a:pt x="424" y="258"/>
                  </a:lnTo>
                  <a:lnTo>
                    <a:pt x="428" y="252"/>
                  </a:lnTo>
                  <a:lnTo>
                    <a:pt x="440" y="252"/>
                  </a:lnTo>
                  <a:lnTo>
                    <a:pt x="444" y="248"/>
                  </a:lnTo>
                  <a:lnTo>
                    <a:pt x="444" y="234"/>
                  </a:lnTo>
                  <a:lnTo>
                    <a:pt x="444" y="228"/>
                  </a:lnTo>
                  <a:lnTo>
                    <a:pt x="444" y="222"/>
                  </a:lnTo>
                  <a:lnTo>
                    <a:pt x="440" y="218"/>
                  </a:lnTo>
                  <a:lnTo>
                    <a:pt x="444" y="212"/>
                  </a:lnTo>
                  <a:lnTo>
                    <a:pt x="444" y="206"/>
                  </a:lnTo>
                  <a:lnTo>
                    <a:pt x="436" y="202"/>
                  </a:lnTo>
                  <a:lnTo>
                    <a:pt x="434" y="206"/>
                  </a:lnTo>
                  <a:lnTo>
                    <a:pt x="432" y="208"/>
                  </a:lnTo>
                  <a:lnTo>
                    <a:pt x="424" y="210"/>
                  </a:lnTo>
                  <a:lnTo>
                    <a:pt x="418" y="208"/>
                  </a:lnTo>
                  <a:lnTo>
                    <a:pt x="414" y="210"/>
                  </a:lnTo>
                  <a:lnTo>
                    <a:pt x="410" y="214"/>
                  </a:lnTo>
                  <a:lnTo>
                    <a:pt x="404" y="216"/>
                  </a:lnTo>
                  <a:lnTo>
                    <a:pt x="394" y="216"/>
                  </a:lnTo>
                  <a:lnTo>
                    <a:pt x="392" y="228"/>
                  </a:lnTo>
                  <a:lnTo>
                    <a:pt x="390" y="226"/>
                  </a:lnTo>
                  <a:lnTo>
                    <a:pt x="386" y="222"/>
                  </a:lnTo>
                  <a:lnTo>
                    <a:pt x="380" y="220"/>
                  </a:lnTo>
                  <a:lnTo>
                    <a:pt x="372" y="218"/>
                  </a:lnTo>
                  <a:lnTo>
                    <a:pt x="368" y="214"/>
                  </a:lnTo>
                  <a:lnTo>
                    <a:pt x="358" y="204"/>
                  </a:lnTo>
                  <a:lnTo>
                    <a:pt x="356" y="202"/>
                  </a:lnTo>
                  <a:lnTo>
                    <a:pt x="354" y="198"/>
                  </a:lnTo>
                  <a:lnTo>
                    <a:pt x="354" y="196"/>
                  </a:lnTo>
                  <a:lnTo>
                    <a:pt x="358" y="192"/>
                  </a:lnTo>
                  <a:lnTo>
                    <a:pt x="358" y="190"/>
                  </a:lnTo>
                  <a:lnTo>
                    <a:pt x="352" y="176"/>
                  </a:lnTo>
                  <a:lnTo>
                    <a:pt x="350" y="164"/>
                  </a:lnTo>
                  <a:lnTo>
                    <a:pt x="346" y="150"/>
                  </a:lnTo>
                  <a:lnTo>
                    <a:pt x="350" y="136"/>
                  </a:lnTo>
                  <a:lnTo>
                    <a:pt x="354" y="132"/>
                  </a:lnTo>
                  <a:lnTo>
                    <a:pt x="356" y="128"/>
                  </a:lnTo>
                  <a:lnTo>
                    <a:pt x="356" y="124"/>
                  </a:lnTo>
                  <a:lnTo>
                    <a:pt x="356" y="120"/>
                  </a:lnTo>
                  <a:lnTo>
                    <a:pt x="354" y="116"/>
                  </a:lnTo>
                  <a:lnTo>
                    <a:pt x="340" y="104"/>
                  </a:lnTo>
                  <a:lnTo>
                    <a:pt x="342" y="90"/>
                  </a:lnTo>
                  <a:lnTo>
                    <a:pt x="332" y="86"/>
                  </a:lnTo>
                  <a:lnTo>
                    <a:pt x="326" y="76"/>
                  </a:lnTo>
                  <a:lnTo>
                    <a:pt x="312" y="60"/>
                  </a:lnTo>
                  <a:lnTo>
                    <a:pt x="306" y="58"/>
                  </a:lnTo>
                  <a:lnTo>
                    <a:pt x="302" y="54"/>
                  </a:lnTo>
                  <a:lnTo>
                    <a:pt x="302" y="50"/>
                  </a:lnTo>
                  <a:lnTo>
                    <a:pt x="300" y="46"/>
                  </a:lnTo>
                  <a:lnTo>
                    <a:pt x="298" y="38"/>
                  </a:lnTo>
                  <a:lnTo>
                    <a:pt x="292" y="28"/>
                  </a:lnTo>
                  <a:lnTo>
                    <a:pt x="286" y="12"/>
                  </a:lnTo>
                  <a:lnTo>
                    <a:pt x="276" y="0"/>
                  </a:lnTo>
                  <a:lnTo>
                    <a:pt x="266" y="0"/>
                  </a:lnTo>
                  <a:lnTo>
                    <a:pt x="264" y="2"/>
                  </a:lnTo>
                  <a:lnTo>
                    <a:pt x="262" y="4"/>
                  </a:lnTo>
                  <a:lnTo>
                    <a:pt x="260" y="6"/>
                  </a:lnTo>
                  <a:lnTo>
                    <a:pt x="256" y="14"/>
                  </a:lnTo>
                  <a:lnTo>
                    <a:pt x="252" y="18"/>
                  </a:lnTo>
                  <a:lnTo>
                    <a:pt x="242" y="20"/>
                  </a:lnTo>
                  <a:lnTo>
                    <a:pt x="242" y="24"/>
                  </a:lnTo>
                  <a:lnTo>
                    <a:pt x="240" y="28"/>
                  </a:lnTo>
                  <a:lnTo>
                    <a:pt x="238" y="30"/>
                  </a:lnTo>
                  <a:lnTo>
                    <a:pt x="224" y="34"/>
                  </a:lnTo>
                  <a:lnTo>
                    <a:pt x="208" y="32"/>
                  </a:lnTo>
                  <a:lnTo>
                    <a:pt x="204" y="32"/>
                  </a:lnTo>
                  <a:lnTo>
                    <a:pt x="194" y="32"/>
                  </a:lnTo>
                  <a:lnTo>
                    <a:pt x="186" y="32"/>
                  </a:lnTo>
                  <a:lnTo>
                    <a:pt x="182" y="32"/>
                  </a:lnTo>
                  <a:lnTo>
                    <a:pt x="168" y="40"/>
                  </a:lnTo>
                  <a:lnTo>
                    <a:pt x="162" y="32"/>
                  </a:lnTo>
                  <a:lnTo>
                    <a:pt x="158" y="28"/>
                  </a:lnTo>
                  <a:lnTo>
                    <a:pt x="148" y="28"/>
                  </a:lnTo>
                  <a:lnTo>
                    <a:pt x="142" y="28"/>
                  </a:lnTo>
                  <a:lnTo>
                    <a:pt x="134" y="24"/>
                  </a:lnTo>
                  <a:lnTo>
                    <a:pt x="128" y="22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823" name="Freeform 225"/>
            <p:cNvSpPr>
              <a:spLocks/>
            </p:cNvSpPr>
            <p:nvPr/>
          </p:nvSpPr>
          <p:spPr bwMode="auto">
            <a:xfrm>
              <a:off x="4677" y="2703"/>
              <a:ext cx="594" cy="487"/>
            </a:xfrm>
            <a:custGeom>
              <a:avLst/>
              <a:gdLst>
                <a:gd name="T0" fmla="*/ 2207 w 444"/>
                <a:gd name="T1" fmla="*/ 732 h 364"/>
                <a:gd name="T2" fmla="*/ 2207 w 444"/>
                <a:gd name="T3" fmla="*/ 979 h 364"/>
                <a:gd name="T4" fmla="*/ 1980 w 444"/>
                <a:gd name="T5" fmla="*/ 1207 h 364"/>
                <a:gd name="T6" fmla="*/ 1753 w 444"/>
                <a:gd name="T7" fmla="*/ 1310 h 364"/>
                <a:gd name="T8" fmla="*/ 1545 w 444"/>
                <a:gd name="T9" fmla="*/ 1615 h 364"/>
                <a:gd name="T10" fmla="*/ 1394 w 444"/>
                <a:gd name="T11" fmla="*/ 1799 h 364"/>
                <a:gd name="T12" fmla="*/ 1140 w 444"/>
                <a:gd name="T13" fmla="*/ 2610 h 364"/>
                <a:gd name="T14" fmla="*/ 700 w 444"/>
                <a:gd name="T15" fmla="*/ 2977 h 364"/>
                <a:gd name="T16" fmla="*/ 333 w 444"/>
                <a:gd name="T17" fmla="*/ 3092 h 364"/>
                <a:gd name="T18" fmla="*/ 37 w 444"/>
                <a:gd name="T19" fmla="*/ 3612 h 364"/>
                <a:gd name="T20" fmla="*/ 613 w 444"/>
                <a:gd name="T21" fmla="*/ 4407 h 364"/>
                <a:gd name="T22" fmla="*/ 1183 w 444"/>
                <a:gd name="T23" fmla="*/ 5175 h 364"/>
                <a:gd name="T24" fmla="*/ 1583 w 444"/>
                <a:gd name="T25" fmla="*/ 5556 h 364"/>
                <a:gd name="T26" fmla="*/ 1865 w 444"/>
                <a:gd name="T27" fmla="*/ 5615 h 364"/>
                <a:gd name="T28" fmla="*/ 1980 w 444"/>
                <a:gd name="T29" fmla="*/ 5592 h 364"/>
                <a:gd name="T30" fmla="*/ 2126 w 444"/>
                <a:gd name="T31" fmla="*/ 5947 h 364"/>
                <a:gd name="T32" fmla="*/ 2458 w 444"/>
                <a:gd name="T33" fmla="*/ 6069 h 364"/>
                <a:gd name="T34" fmla="*/ 2649 w 444"/>
                <a:gd name="T35" fmla="*/ 6138 h 364"/>
                <a:gd name="T36" fmla="*/ 2547 w 444"/>
                <a:gd name="T37" fmla="*/ 6584 h 364"/>
                <a:gd name="T38" fmla="*/ 2934 w 444"/>
                <a:gd name="T39" fmla="*/ 6691 h 364"/>
                <a:gd name="T40" fmla="*/ 3262 w 444"/>
                <a:gd name="T41" fmla="*/ 6430 h 364"/>
                <a:gd name="T42" fmla="*/ 3375 w 444"/>
                <a:gd name="T43" fmla="*/ 6512 h 364"/>
                <a:gd name="T44" fmla="*/ 3642 w 444"/>
                <a:gd name="T45" fmla="*/ 6536 h 364"/>
                <a:gd name="T46" fmla="*/ 3898 w 444"/>
                <a:gd name="T47" fmla="*/ 6691 h 364"/>
                <a:gd name="T48" fmla="*/ 4558 w 444"/>
                <a:gd name="T49" fmla="*/ 6584 h 364"/>
                <a:gd name="T50" fmla="*/ 4772 w 444"/>
                <a:gd name="T51" fmla="*/ 6138 h 364"/>
                <a:gd name="T52" fmla="*/ 5499 w 444"/>
                <a:gd name="T53" fmla="*/ 5924 h 364"/>
                <a:gd name="T54" fmla="*/ 5726 w 444"/>
                <a:gd name="T55" fmla="*/ 5811 h 364"/>
                <a:gd name="T56" fmla="*/ 6468 w 444"/>
                <a:gd name="T57" fmla="*/ 5839 h 364"/>
                <a:gd name="T58" fmla="*/ 6584 w 444"/>
                <a:gd name="T59" fmla="*/ 5924 h 364"/>
                <a:gd name="T60" fmla="*/ 6903 w 444"/>
                <a:gd name="T61" fmla="*/ 6023 h 364"/>
                <a:gd name="T62" fmla="*/ 7235 w 444"/>
                <a:gd name="T63" fmla="*/ 6138 h 364"/>
                <a:gd name="T64" fmla="*/ 7235 w 444"/>
                <a:gd name="T65" fmla="*/ 5733 h 364"/>
                <a:gd name="T66" fmla="*/ 7564 w 444"/>
                <a:gd name="T67" fmla="*/ 5111 h 364"/>
                <a:gd name="T68" fmla="*/ 7349 w 444"/>
                <a:gd name="T69" fmla="*/ 4672 h 364"/>
                <a:gd name="T70" fmla="*/ 7603 w 444"/>
                <a:gd name="T71" fmla="*/ 4842 h 364"/>
                <a:gd name="T72" fmla="*/ 8081 w 444"/>
                <a:gd name="T73" fmla="*/ 4629 h 364"/>
                <a:gd name="T74" fmla="*/ 8158 w 444"/>
                <a:gd name="T75" fmla="*/ 4190 h 364"/>
                <a:gd name="T76" fmla="*/ 8158 w 444"/>
                <a:gd name="T77" fmla="*/ 3899 h 364"/>
                <a:gd name="T78" fmla="*/ 7975 w 444"/>
                <a:gd name="T79" fmla="*/ 3792 h 364"/>
                <a:gd name="T80" fmla="*/ 7675 w 444"/>
                <a:gd name="T81" fmla="*/ 3820 h 364"/>
                <a:gd name="T82" fmla="*/ 7406 w 444"/>
                <a:gd name="T83" fmla="*/ 3974 h 364"/>
                <a:gd name="T84" fmla="*/ 7167 w 444"/>
                <a:gd name="T85" fmla="*/ 4153 h 364"/>
                <a:gd name="T86" fmla="*/ 6838 w 444"/>
                <a:gd name="T87" fmla="*/ 4019 h 364"/>
                <a:gd name="T88" fmla="*/ 6534 w 444"/>
                <a:gd name="T89" fmla="*/ 3705 h 364"/>
                <a:gd name="T90" fmla="*/ 6584 w 444"/>
                <a:gd name="T91" fmla="*/ 3528 h 364"/>
                <a:gd name="T92" fmla="*/ 6420 w 444"/>
                <a:gd name="T93" fmla="*/ 3005 h 364"/>
                <a:gd name="T94" fmla="*/ 6505 w 444"/>
                <a:gd name="T95" fmla="*/ 2431 h 364"/>
                <a:gd name="T96" fmla="*/ 6534 w 444"/>
                <a:gd name="T97" fmla="*/ 2209 h 364"/>
                <a:gd name="T98" fmla="*/ 6293 w 444"/>
                <a:gd name="T99" fmla="*/ 1651 h 364"/>
                <a:gd name="T100" fmla="*/ 5726 w 444"/>
                <a:gd name="T101" fmla="*/ 1098 h 364"/>
                <a:gd name="T102" fmla="*/ 5536 w 444"/>
                <a:gd name="T103" fmla="*/ 922 h 364"/>
                <a:gd name="T104" fmla="*/ 5366 w 444"/>
                <a:gd name="T105" fmla="*/ 515 h 364"/>
                <a:gd name="T106" fmla="*/ 4884 w 444"/>
                <a:gd name="T107" fmla="*/ 0 h 364"/>
                <a:gd name="T108" fmla="*/ 4772 w 444"/>
                <a:gd name="T109" fmla="*/ 115 h 364"/>
                <a:gd name="T110" fmla="*/ 4444 w 444"/>
                <a:gd name="T111" fmla="*/ 369 h 364"/>
                <a:gd name="T112" fmla="*/ 4364 w 444"/>
                <a:gd name="T113" fmla="*/ 547 h 364"/>
                <a:gd name="T114" fmla="*/ 3745 w 444"/>
                <a:gd name="T115" fmla="*/ 597 h 364"/>
                <a:gd name="T116" fmla="*/ 3338 w 444"/>
                <a:gd name="T117" fmla="*/ 597 h 364"/>
                <a:gd name="T118" fmla="*/ 2891 w 444"/>
                <a:gd name="T119" fmla="*/ 515 h 364"/>
                <a:gd name="T120" fmla="*/ 2458 w 444"/>
                <a:gd name="T121" fmla="*/ 446 h 36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444"/>
                <a:gd name="T184" fmla="*/ 0 h 364"/>
                <a:gd name="T185" fmla="*/ 444 w 444"/>
                <a:gd name="T186" fmla="*/ 364 h 364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444" h="364">
                  <a:moveTo>
                    <a:pt x="128" y="22"/>
                  </a:moveTo>
                  <a:lnTo>
                    <a:pt x="126" y="30"/>
                  </a:lnTo>
                  <a:lnTo>
                    <a:pt x="120" y="40"/>
                  </a:lnTo>
                  <a:lnTo>
                    <a:pt x="122" y="46"/>
                  </a:lnTo>
                  <a:lnTo>
                    <a:pt x="122" y="52"/>
                  </a:lnTo>
                  <a:lnTo>
                    <a:pt x="120" y="54"/>
                  </a:lnTo>
                  <a:lnTo>
                    <a:pt x="114" y="62"/>
                  </a:lnTo>
                  <a:lnTo>
                    <a:pt x="110" y="66"/>
                  </a:lnTo>
                  <a:lnTo>
                    <a:pt x="108" y="66"/>
                  </a:lnTo>
                  <a:lnTo>
                    <a:pt x="100" y="66"/>
                  </a:lnTo>
                  <a:lnTo>
                    <a:pt x="96" y="68"/>
                  </a:lnTo>
                  <a:lnTo>
                    <a:pt x="96" y="72"/>
                  </a:lnTo>
                  <a:lnTo>
                    <a:pt x="94" y="76"/>
                  </a:lnTo>
                  <a:lnTo>
                    <a:pt x="92" y="80"/>
                  </a:lnTo>
                  <a:lnTo>
                    <a:pt x="84" y="88"/>
                  </a:lnTo>
                  <a:lnTo>
                    <a:pt x="76" y="92"/>
                  </a:lnTo>
                  <a:lnTo>
                    <a:pt x="74" y="94"/>
                  </a:lnTo>
                  <a:lnTo>
                    <a:pt x="76" y="98"/>
                  </a:lnTo>
                  <a:lnTo>
                    <a:pt x="78" y="102"/>
                  </a:lnTo>
                  <a:lnTo>
                    <a:pt x="72" y="122"/>
                  </a:lnTo>
                  <a:lnTo>
                    <a:pt x="62" y="142"/>
                  </a:lnTo>
                  <a:lnTo>
                    <a:pt x="54" y="152"/>
                  </a:lnTo>
                  <a:lnTo>
                    <a:pt x="44" y="160"/>
                  </a:lnTo>
                  <a:lnTo>
                    <a:pt x="38" y="162"/>
                  </a:lnTo>
                  <a:lnTo>
                    <a:pt x="30" y="162"/>
                  </a:lnTo>
                  <a:lnTo>
                    <a:pt x="20" y="160"/>
                  </a:lnTo>
                  <a:lnTo>
                    <a:pt x="18" y="168"/>
                  </a:lnTo>
                  <a:lnTo>
                    <a:pt x="16" y="176"/>
                  </a:lnTo>
                  <a:lnTo>
                    <a:pt x="0" y="182"/>
                  </a:lnTo>
                  <a:lnTo>
                    <a:pt x="2" y="196"/>
                  </a:lnTo>
                  <a:lnTo>
                    <a:pt x="12" y="200"/>
                  </a:lnTo>
                  <a:lnTo>
                    <a:pt x="32" y="218"/>
                  </a:lnTo>
                  <a:lnTo>
                    <a:pt x="34" y="240"/>
                  </a:lnTo>
                  <a:lnTo>
                    <a:pt x="58" y="250"/>
                  </a:lnTo>
                  <a:lnTo>
                    <a:pt x="66" y="256"/>
                  </a:lnTo>
                  <a:lnTo>
                    <a:pt x="64" y="282"/>
                  </a:lnTo>
                  <a:lnTo>
                    <a:pt x="66" y="292"/>
                  </a:lnTo>
                  <a:lnTo>
                    <a:pt x="82" y="298"/>
                  </a:lnTo>
                  <a:lnTo>
                    <a:pt x="86" y="302"/>
                  </a:lnTo>
                  <a:lnTo>
                    <a:pt x="88" y="306"/>
                  </a:lnTo>
                  <a:lnTo>
                    <a:pt x="92" y="306"/>
                  </a:lnTo>
                  <a:lnTo>
                    <a:pt x="102" y="306"/>
                  </a:lnTo>
                  <a:lnTo>
                    <a:pt x="108" y="294"/>
                  </a:lnTo>
                  <a:lnTo>
                    <a:pt x="114" y="296"/>
                  </a:lnTo>
                  <a:lnTo>
                    <a:pt x="108" y="304"/>
                  </a:lnTo>
                  <a:lnTo>
                    <a:pt x="108" y="320"/>
                  </a:lnTo>
                  <a:lnTo>
                    <a:pt x="112" y="322"/>
                  </a:lnTo>
                  <a:lnTo>
                    <a:pt x="116" y="324"/>
                  </a:lnTo>
                  <a:lnTo>
                    <a:pt x="122" y="328"/>
                  </a:lnTo>
                  <a:lnTo>
                    <a:pt x="124" y="330"/>
                  </a:lnTo>
                  <a:lnTo>
                    <a:pt x="134" y="330"/>
                  </a:lnTo>
                  <a:lnTo>
                    <a:pt x="140" y="332"/>
                  </a:lnTo>
                  <a:lnTo>
                    <a:pt x="142" y="334"/>
                  </a:lnTo>
                  <a:lnTo>
                    <a:pt x="144" y="334"/>
                  </a:lnTo>
                  <a:lnTo>
                    <a:pt x="140" y="340"/>
                  </a:lnTo>
                  <a:lnTo>
                    <a:pt x="136" y="344"/>
                  </a:lnTo>
                  <a:lnTo>
                    <a:pt x="138" y="358"/>
                  </a:lnTo>
                  <a:lnTo>
                    <a:pt x="150" y="362"/>
                  </a:lnTo>
                  <a:lnTo>
                    <a:pt x="154" y="364"/>
                  </a:lnTo>
                  <a:lnTo>
                    <a:pt x="160" y="364"/>
                  </a:lnTo>
                  <a:lnTo>
                    <a:pt x="170" y="362"/>
                  </a:lnTo>
                  <a:lnTo>
                    <a:pt x="174" y="352"/>
                  </a:lnTo>
                  <a:lnTo>
                    <a:pt x="178" y="350"/>
                  </a:lnTo>
                  <a:lnTo>
                    <a:pt x="180" y="348"/>
                  </a:lnTo>
                  <a:lnTo>
                    <a:pt x="182" y="348"/>
                  </a:lnTo>
                  <a:lnTo>
                    <a:pt x="184" y="354"/>
                  </a:lnTo>
                  <a:lnTo>
                    <a:pt x="186" y="354"/>
                  </a:lnTo>
                  <a:lnTo>
                    <a:pt x="190" y="356"/>
                  </a:lnTo>
                  <a:lnTo>
                    <a:pt x="198" y="356"/>
                  </a:lnTo>
                  <a:lnTo>
                    <a:pt x="202" y="358"/>
                  </a:lnTo>
                  <a:lnTo>
                    <a:pt x="208" y="362"/>
                  </a:lnTo>
                  <a:lnTo>
                    <a:pt x="212" y="364"/>
                  </a:lnTo>
                  <a:lnTo>
                    <a:pt x="216" y="364"/>
                  </a:lnTo>
                  <a:lnTo>
                    <a:pt x="234" y="362"/>
                  </a:lnTo>
                  <a:lnTo>
                    <a:pt x="248" y="358"/>
                  </a:lnTo>
                  <a:lnTo>
                    <a:pt x="252" y="348"/>
                  </a:lnTo>
                  <a:lnTo>
                    <a:pt x="256" y="340"/>
                  </a:lnTo>
                  <a:lnTo>
                    <a:pt x="260" y="334"/>
                  </a:lnTo>
                  <a:lnTo>
                    <a:pt x="278" y="324"/>
                  </a:lnTo>
                  <a:lnTo>
                    <a:pt x="294" y="324"/>
                  </a:lnTo>
                  <a:lnTo>
                    <a:pt x="300" y="322"/>
                  </a:lnTo>
                  <a:lnTo>
                    <a:pt x="306" y="320"/>
                  </a:lnTo>
                  <a:lnTo>
                    <a:pt x="308" y="318"/>
                  </a:lnTo>
                  <a:lnTo>
                    <a:pt x="312" y="316"/>
                  </a:lnTo>
                  <a:lnTo>
                    <a:pt x="324" y="316"/>
                  </a:lnTo>
                  <a:lnTo>
                    <a:pt x="346" y="318"/>
                  </a:lnTo>
                  <a:lnTo>
                    <a:pt x="352" y="318"/>
                  </a:lnTo>
                  <a:lnTo>
                    <a:pt x="354" y="318"/>
                  </a:lnTo>
                  <a:lnTo>
                    <a:pt x="356" y="320"/>
                  </a:lnTo>
                  <a:lnTo>
                    <a:pt x="358" y="322"/>
                  </a:lnTo>
                  <a:lnTo>
                    <a:pt x="362" y="324"/>
                  </a:lnTo>
                  <a:lnTo>
                    <a:pt x="370" y="328"/>
                  </a:lnTo>
                  <a:lnTo>
                    <a:pt x="376" y="328"/>
                  </a:lnTo>
                  <a:lnTo>
                    <a:pt x="386" y="332"/>
                  </a:lnTo>
                  <a:lnTo>
                    <a:pt x="390" y="334"/>
                  </a:lnTo>
                  <a:lnTo>
                    <a:pt x="394" y="334"/>
                  </a:lnTo>
                  <a:lnTo>
                    <a:pt x="396" y="334"/>
                  </a:lnTo>
                  <a:lnTo>
                    <a:pt x="396" y="324"/>
                  </a:lnTo>
                  <a:lnTo>
                    <a:pt x="394" y="312"/>
                  </a:lnTo>
                  <a:lnTo>
                    <a:pt x="390" y="302"/>
                  </a:lnTo>
                  <a:lnTo>
                    <a:pt x="400" y="290"/>
                  </a:lnTo>
                  <a:lnTo>
                    <a:pt x="412" y="278"/>
                  </a:lnTo>
                  <a:lnTo>
                    <a:pt x="408" y="268"/>
                  </a:lnTo>
                  <a:lnTo>
                    <a:pt x="400" y="266"/>
                  </a:lnTo>
                  <a:lnTo>
                    <a:pt x="400" y="254"/>
                  </a:lnTo>
                  <a:lnTo>
                    <a:pt x="408" y="246"/>
                  </a:lnTo>
                  <a:lnTo>
                    <a:pt x="412" y="252"/>
                  </a:lnTo>
                  <a:lnTo>
                    <a:pt x="414" y="264"/>
                  </a:lnTo>
                  <a:lnTo>
                    <a:pt x="424" y="258"/>
                  </a:lnTo>
                  <a:lnTo>
                    <a:pt x="428" y="252"/>
                  </a:lnTo>
                  <a:lnTo>
                    <a:pt x="440" y="252"/>
                  </a:lnTo>
                  <a:lnTo>
                    <a:pt x="444" y="248"/>
                  </a:lnTo>
                  <a:lnTo>
                    <a:pt x="444" y="234"/>
                  </a:lnTo>
                  <a:lnTo>
                    <a:pt x="444" y="228"/>
                  </a:lnTo>
                  <a:lnTo>
                    <a:pt x="444" y="222"/>
                  </a:lnTo>
                  <a:lnTo>
                    <a:pt x="440" y="218"/>
                  </a:lnTo>
                  <a:lnTo>
                    <a:pt x="444" y="212"/>
                  </a:lnTo>
                  <a:lnTo>
                    <a:pt x="444" y="206"/>
                  </a:lnTo>
                  <a:lnTo>
                    <a:pt x="436" y="202"/>
                  </a:lnTo>
                  <a:lnTo>
                    <a:pt x="434" y="206"/>
                  </a:lnTo>
                  <a:lnTo>
                    <a:pt x="432" y="208"/>
                  </a:lnTo>
                  <a:lnTo>
                    <a:pt x="424" y="210"/>
                  </a:lnTo>
                  <a:lnTo>
                    <a:pt x="418" y="208"/>
                  </a:lnTo>
                  <a:lnTo>
                    <a:pt x="414" y="210"/>
                  </a:lnTo>
                  <a:lnTo>
                    <a:pt x="410" y="214"/>
                  </a:lnTo>
                  <a:lnTo>
                    <a:pt x="404" y="216"/>
                  </a:lnTo>
                  <a:lnTo>
                    <a:pt x="394" y="216"/>
                  </a:lnTo>
                  <a:lnTo>
                    <a:pt x="392" y="228"/>
                  </a:lnTo>
                  <a:lnTo>
                    <a:pt x="390" y="226"/>
                  </a:lnTo>
                  <a:lnTo>
                    <a:pt x="386" y="222"/>
                  </a:lnTo>
                  <a:lnTo>
                    <a:pt x="380" y="220"/>
                  </a:lnTo>
                  <a:lnTo>
                    <a:pt x="372" y="218"/>
                  </a:lnTo>
                  <a:lnTo>
                    <a:pt x="368" y="214"/>
                  </a:lnTo>
                  <a:lnTo>
                    <a:pt x="358" y="204"/>
                  </a:lnTo>
                  <a:lnTo>
                    <a:pt x="356" y="202"/>
                  </a:lnTo>
                  <a:lnTo>
                    <a:pt x="354" y="198"/>
                  </a:lnTo>
                  <a:lnTo>
                    <a:pt x="354" y="196"/>
                  </a:lnTo>
                  <a:lnTo>
                    <a:pt x="358" y="192"/>
                  </a:lnTo>
                  <a:lnTo>
                    <a:pt x="358" y="190"/>
                  </a:lnTo>
                  <a:lnTo>
                    <a:pt x="352" y="176"/>
                  </a:lnTo>
                  <a:lnTo>
                    <a:pt x="350" y="164"/>
                  </a:lnTo>
                  <a:lnTo>
                    <a:pt x="346" y="150"/>
                  </a:lnTo>
                  <a:lnTo>
                    <a:pt x="350" y="136"/>
                  </a:lnTo>
                  <a:lnTo>
                    <a:pt x="354" y="132"/>
                  </a:lnTo>
                  <a:lnTo>
                    <a:pt x="356" y="128"/>
                  </a:lnTo>
                  <a:lnTo>
                    <a:pt x="356" y="124"/>
                  </a:lnTo>
                  <a:lnTo>
                    <a:pt x="356" y="120"/>
                  </a:lnTo>
                  <a:lnTo>
                    <a:pt x="354" y="116"/>
                  </a:lnTo>
                  <a:lnTo>
                    <a:pt x="340" y="104"/>
                  </a:lnTo>
                  <a:lnTo>
                    <a:pt x="342" y="90"/>
                  </a:lnTo>
                  <a:lnTo>
                    <a:pt x="332" y="86"/>
                  </a:lnTo>
                  <a:lnTo>
                    <a:pt x="326" y="76"/>
                  </a:lnTo>
                  <a:lnTo>
                    <a:pt x="312" y="60"/>
                  </a:lnTo>
                  <a:lnTo>
                    <a:pt x="306" y="58"/>
                  </a:lnTo>
                  <a:lnTo>
                    <a:pt x="302" y="54"/>
                  </a:lnTo>
                  <a:lnTo>
                    <a:pt x="302" y="50"/>
                  </a:lnTo>
                  <a:lnTo>
                    <a:pt x="300" y="46"/>
                  </a:lnTo>
                  <a:lnTo>
                    <a:pt x="298" y="38"/>
                  </a:lnTo>
                  <a:lnTo>
                    <a:pt x="292" y="28"/>
                  </a:lnTo>
                  <a:lnTo>
                    <a:pt x="286" y="12"/>
                  </a:lnTo>
                  <a:lnTo>
                    <a:pt x="276" y="0"/>
                  </a:lnTo>
                  <a:lnTo>
                    <a:pt x="266" y="0"/>
                  </a:lnTo>
                  <a:lnTo>
                    <a:pt x="264" y="2"/>
                  </a:lnTo>
                  <a:lnTo>
                    <a:pt x="262" y="4"/>
                  </a:lnTo>
                  <a:lnTo>
                    <a:pt x="260" y="6"/>
                  </a:lnTo>
                  <a:lnTo>
                    <a:pt x="256" y="14"/>
                  </a:lnTo>
                  <a:lnTo>
                    <a:pt x="252" y="18"/>
                  </a:lnTo>
                  <a:lnTo>
                    <a:pt x="242" y="20"/>
                  </a:lnTo>
                  <a:lnTo>
                    <a:pt x="242" y="24"/>
                  </a:lnTo>
                  <a:lnTo>
                    <a:pt x="240" y="28"/>
                  </a:lnTo>
                  <a:lnTo>
                    <a:pt x="238" y="30"/>
                  </a:lnTo>
                  <a:lnTo>
                    <a:pt x="224" y="34"/>
                  </a:lnTo>
                  <a:lnTo>
                    <a:pt x="208" y="32"/>
                  </a:lnTo>
                  <a:lnTo>
                    <a:pt x="204" y="32"/>
                  </a:lnTo>
                  <a:lnTo>
                    <a:pt x="194" y="32"/>
                  </a:lnTo>
                  <a:lnTo>
                    <a:pt x="186" y="32"/>
                  </a:lnTo>
                  <a:lnTo>
                    <a:pt x="182" y="32"/>
                  </a:lnTo>
                  <a:lnTo>
                    <a:pt x="168" y="40"/>
                  </a:lnTo>
                  <a:lnTo>
                    <a:pt x="162" y="32"/>
                  </a:lnTo>
                  <a:lnTo>
                    <a:pt x="158" y="28"/>
                  </a:lnTo>
                  <a:lnTo>
                    <a:pt x="148" y="28"/>
                  </a:lnTo>
                  <a:lnTo>
                    <a:pt x="142" y="28"/>
                  </a:lnTo>
                  <a:lnTo>
                    <a:pt x="134" y="24"/>
                  </a:lnTo>
                  <a:lnTo>
                    <a:pt x="128" y="22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824" name="Freeform 226"/>
            <p:cNvSpPr>
              <a:spLocks/>
            </p:cNvSpPr>
            <p:nvPr/>
          </p:nvSpPr>
          <p:spPr bwMode="auto">
            <a:xfrm>
              <a:off x="4618" y="1972"/>
              <a:ext cx="200" cy="115"/>
            </a:xfrm>
            <a:custGeom>
              <a:avLst/>
              <a:gdLst>
                <a:gd name="T0" fmla="*/ 0 w 150"/>
                <a:gd name="T1" fmla="*/ 1289 h 86"/>
                <a:gd name="T2" fmla="*/ 276 w 150"/>
                <a:gd name="T3" fmla="*/ 1248 h 86"/>
                <a:gd name="T4" fmla="*/ 491 w 150"/>
                <a:gd name="T5" fmla="*/ 1130 h 86"/>
                <a:gd name="T6" fmla="*/ 533 w 150"/>
                <a:gd name="T7" fmla="*/ 1130 h 86"/>
                <a:gd name="T8" fmla="*/ 471 w 150"/>
                <a:gd name="T9" fmla="*/ 1091 h 86"/>
                <a:gd name="T10" fmla="*/ 276 w 150"/>
                <a:gd name="T11" fmla="*/ 977 h 86"/>
                <a:gd name="T12" fmla="*/ 249 w 150"/>
                <a:gd name="T13" fmla="*/ 964 h 86"/>
                <a:gd name="T14" fmla="*/ 207 w 150"/>
                <a:gd name="T15" fmla="*/ 913 h 86"/>
                <a:gd name="T16" fmla="*/ 207 w 150"/>
                <a:gd name="T17" fmla="*/ 845 h 86"/>
                <a:gd name="T18" fmla="*/ 276 w 150"/>
                <a:gd name="T19" fmla="*/ 698 h 86"/>
                <a:gd name="T20" fmla="*/ 533 w 150"/>
                <a:gd name="T21" fmla="*/ 544 h 86"/>
                <a:gd name="T22" fmla="*/ 747 w 150"/>
                <a:gd name="T23" fmla="*/ 595 h 86"/>
                <a:gd name="T24" fmla="*/ 895 w 150"/>
                <a:gd name="T25" fmla="*/ 595 h 86"/>
                <a:gd name="T26" fmla="*/ 996 w 150"/>
                <a:gd name="T27" fmla="*/ 595 h 86"/>
                <a:gd name="T28" fmla="*/ 1073 w 150"/>
                <a:gd name="T29" fmla="*/ 544 h 86"/>
                <a:gd name="T30" fmla="*/ 1129 w 150"/>
                <a:gd name="T31" fmla="*/ 504 h 86"/>
                <a:gd name="T32" fmla="*/ 1211 w 150"/>
                <a:gd name="T33" fmla="*/ 445 h 86"/>
                <a:gd name="T34" fmla="*/ 1211 w 150"/>
                <a:gd name="T35" fmla="*/ 368 h 86"/>
                <a:gd name="T36" fmla="*/ 1236 w 150"/>
                <a:gd name="T37" fmla="*/ 254 h 86"/>
                <a:gd name="T38" fmla="*/ 1280 w 150"/>
                <a:gd name="T39" fmla="*/ 0 h 86"/>
                <a:gd name="T40" fmla="*/ 1444 w 150"/>
                <a:gd name="T41" fmla="*/ 115 h 86"/>
                <a:gd name="T42" fmla="*/ 1707 w 150"/>
                <a:gd name="T43" fmla="*/ 254 h 86"/>
                <a:gd name="T44" fmla="*/ 1849 w 150"/>
                <a:gd name="T45" fmla="*/ 333 h 86"/>
                <a:gd name="T46" fmla="*/ 2341 w 150"/>
                <a:gd name="T47" fmla="*/ 282 h 86"/>
                <a:gd name="T48" fmla="*/ 2559 w 150"/>
                <a:gd name="T49" fmla="*/ 445 h 86"/>
                <a:gd name="T50" fmla="*/ 2601 w 150"/>
                <a:gd name="T51" fmla="*/ 698 h 86"/>
                <a:gd name="T52" fmla="*/ 2667 w 150"/>
                <a:gd name="T53" fmla="*/ 1064 h 86"/>
                <a:gd name="T54" fmla="*/ 2629 w 150"/>
                <a:gd name="T55" fmla="*/ 1130 h 86"/>
                <a:gd name="T56" fmla="*/ 2601 w 150"/>
                <a:gd name="T57" fmla="*/ 1248 h 86"/>
                <a:gd name="T58" fmla="*/ 2491 w 150"/>
                <a:gd name="T59" fmla="*/ 1356 h 86"/>
                <a:gd name="T60" fmla="*/ 2389 w 150"/>
                <a:gd name="T61" fmla="*/ 1506 h 86"/>
                <a:gd name="T62" fmla="*/ 2161 w 150"/>
                <a:gd name="T63" fmla="*/ 1506 h 86"/>
                <a:gd name="T64" fmla="*/ 1280 w 150"/>
                <a:gd name="T65" fmla="*/ 1459 h 86"/>
                <a:gd name="T66" fmla="*/ 996 w 150"/>
                <a:gd name="T67" fmla="*/ 1506 h 86"/>
                <a:gd name="T68" fmla="*/ 711 w 150"/>
                <a:gd name="T69" fmla="*/ 1506 h 86"/>
                <a:gd name="T70" fmla="*/ 471 w 150"/>
                <a:gd name="T71" fmla="*/ 1538 h 86"/>
                <a:gd name="T72" fmla="*/ 389 w 150"/>
                <a:gd name="T73" fmla="*/ 1574 h 86"/>
                <a:gd name="T74" fmla="*/ 320 w 150"/>
                <a:gd name="T75" fmla="*/ 1538 h 86"/>
                <a:gd name="T76" fmla="*/ 249 w 150"/>
                <a:gd name="T77" fmla="*/ 1506 h 86"/>
                <a:gd name="T78" fmla="*/ 207 w 150"/>
                <a:gd name="T79" fmla="*/ 1459 h 86"/>
                <a:gd name="T80" fmla="*/ 172 w 150"/>
                <a:gd name="T81" fmla="*/ 1391 h 86"/>
                <a:gd name="T82" fmla="*/ 172 w 150"/>
                <a:gd name="T83" fmla="*/ 1306 h 86"/>
                <a:gd name="T84" fmla="*/ 65 w 150"/>
                <a:gd name="T85" fmla="*/ 1289 h 86"/>
                <a:gd name="T86" fmla="*/ 0 w 150"/>
                <a:gd name="T87" fmla="*/ 1289 h 8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50"/>
                <a:gd name="T133" fmla="*/ 0 h 86"/>
                <a:gd name="T134" fmla="*/ 150 w 150"/>
                <a:gd name="T135" fmla="*/ 86 h 8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50" h="86">
                  <a:moveTo>
                    <a:pt x="0" y="70"/>
                  </a:moveTo>
                  <a:lnTo>
                    <a:pt x="16" y="68"/>
                  </a:lnTo>
                  <a:lnTo>
                    <a:pt x="28" y="62"/>
                  </a:lnTo>
                  <a:lnTo>
                    <a:pt x="30" y="62"/>
                  </a:lnTo>
                  <a:lnTo>
                    <a:pt x="26" y="60"/>
                  </a:lnTo>
                  <a:lnTo>
                    <a:pt x="16" y="54"/>
                  </a:lnTo>
                  <a:lnTo>
                    <a:pt x="14" y="52"/>
                  </a:lnTo>
                  <a:lnTo>
                    <a:pt x="12" y="50"/>
                  </a:lnTo>
                  <a:lnTo>
                    <a:pt x="12" y="46"/>
                  </a:lnTo>
                  <a:lnTo>
                    <a:pt x="16" y="38"/>
                  </a:lnTo>
                  <a:lnTo>
                    <a:pt x="30" y="30"/>
                  </a:lnTo>
                  <a:lnTo>
                    <a:pt x="42" y="32"/>
                  </a:lnTo>
                  <a:lnTo>
                    <a:pt x="50" y="32"/>
                  </a:lnTo>
                  <a:lnTo>
                    <a:pt x="56" y="32"/>
                  </a:lnTo>
                  <a:lnTo>
                    <a:pt x="60" y="30"/>
                  </a:lnTo>
                  <a:lnTo>
                    <a:pt x="64" y="28"/>
                  </a:lnTo>
                  <a:lnTo>
                    <a:pt x="68" y="24"/>
                  </a:lnTo>
                  <a:lnTo>
                    <a:pt x="68" y="20"/>
                  </a:lnTo>
                  <a:lnTo>
                    <a:pt x="70" y="14"/>
                  </a:lnTo>
                  <a:lnTo>
                    <a:pt x="72" y="0"/>
                  </a:lnTo>
                  <a:lnTo>
                    <a:pt x="82" y="6"/>
                  </a:lnTo>
                  <a:lnTo>
                    <a:pt x="96" y="14"/>
                  </a:lnTo>
                  <a:lnTo>
                    <a:pt x="104" y="18"/>
                  </a:lnTo>
                  <a:lnTo>
                    <a:pt x="132" y="16"/>
                  </a:lnTo>
                  <a:lnTo>
                    <a:pt x="144" y="24"/>
                  </a:lnTo>
                  <a:lnTo>
                    <a:pt x="146" y="38"/>
                  </a:lnTo>
                  <a:lnTo>
                    <a:pt x="150" y="58"/>
                  </a:lnTo>
                  <a:lnTo>
                    <a:pt x="148" y="62"/>
                  </a:lnTo>
                  <a:lnTo>
                    <a:pt x="146" y="68"/>
                  </a:lnTo>
                  <a:lnTo>
                    <a:pt x="140" y="74"/>
                  </a:lnTo>
                  <a:lnTo>
                    <a:pt x="134" y="82"/>
                  </a:lnTo>
                  <a:lnTo>
                    <a:pt x="122" y="82"/>
                  </a:lnTo>
                  <a:lnTo>
                    <a:pt x="72" y="80"/>
                  </a:lnTo>
                  <a:lnTo>
                    <a:pt x="56" y="82"/>
                  </a:lnTo>
                  <a:lnTo>
                    <a:pt x="40" y="82"/>
                  </a:lnTo>
                  <a:lnTo>
                    <a:pt x="26" y="84"/>
                  </a:lnTo>
                  <a:lnTo>
                    <a:pt x="22" y="86"/>
                  </a:lnTo>
                  <a:lnTo>
                    <a:pt x="18" y="84"/>
                  </a:lnTo>
                  <a:lnTo>
                    <a:pt x="14" y="82"/>
                  </a:lnTo>
                  <a:lnTo>
                    <a:pt x="12" y="80"/>
                  </a:lnTo>
                  <a:lnTo>
                    <a:pt x="10" y="76"/>
                  </a:lnTo>
                  <a:lnTo>
                    <a:pt x="10" y="72"/>
                  </a:lnTo>
                  <a:lnTo>
                    <a:pt x="4" y="70"/>
                  </a:lnTo>
                  <a:lnTo>
                    <a:pt x="0" y="7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825" name="Freeform 227"/>
            <p:cNvSpPr>
              <a:spLocks/>
            </p:cNvSpPr>
            <p:nvPr/>
          </p:nvSpPr>
          <p:spPr bwMode="auto">
            <a:xfrm>
              <a:off x="5046" y="2673"/>
              <a:ext cx="241" cy="316"/>
            </a:xfrm>
            <a:custGeom>
              <a:avLst/>
              <a:gdLst>
                <a:gd name="T0" fmla="*/ 37 w 180"/>
                <a:gd name="T1" fmla="*/ 115 h 236"/>
                <a:gd name="T2" fmla="*/ 291 w 180"/>
                <a:gd name="T3" fmla="*/ 154 h 236"/>
                <a:gd name="T4" fmla="*/ 856 w 180"/>
                <a:gd name="T5" fmla="*/ 0 h 236"/>
                <a:gd name="T6" fmla="*/ 1475 w 180"/>
                <a:gd name="T7" fmla="*/ 333 h 236"/>
                <a:gd name="T8" fmla="*/ 2004 w 180"/>
                <a:gd name="T9" fmla="*/ 406 h 236"/>
                <a:gd name="T10" fmla="*/ 2231 w 180"/>
                <a:gd name="T11" fmla="*/ 663 h 236"/>
                <a:gd name="T12" fmla="*/ 2364 w 180"/>
                <a:gd name="T13" fmla="*/ 771 h 236"/>
                <a:gd name="T14" fmla="*/ 2364 w 180"/>
                <a:gd name="T15" fmla="*/ 888 h 236"/>
                <a:gd name="T16" fmla="*/ 2443 w 180"/>
                <a:gd name="T17" fmla="*/ 1070 h 236"/>
                <a:gd name="T18" fmla="*/ 2587 w 180"/>
                <a:gd name="T19" fmla="*/ 1433 h 236"/>
                <a:gd name="T20" fmla="*/ 2664 w 180"/>
                <a:gd name="T21" fmla="*/ 1705 h 236"/>
                <a:gd name="T22" fmla="*/ 2855 w 180"/>
                <a:gd name="T23" fmla="*/ 1804 h 236"/>
                <a:gd name="T24" fmla="*/ 3046 w 180"/>
                <a:gd name="T25" fmla="*/ 1889 h 236"/>
                <a:gd name="T26" fmla="*/ 2960 w 180"/>
                <a:gd name="T27" fmla="*/ 2231 h 236"/>
                <a:gd name="T28" fmla="*/ 3110 w 180"/>
                <a:gd name="T29" fmla="*/ 2365 h 236"/>
                <a:gd name="T30" fmla="*/ 3328 w 180"/>
                <a:gd name="T31" fmla="*/ 2565 h 236"/>
                <a:gd name="T32" fmla="*/ 3146 w 180"/>
                <a:gd name="T33" fmla="*/ 2777 h 236"/>
                <a:gd name="T34" fmla="*/ 2664 w 180"/>
                <a:gd name="T35" fmla="*/ 2740 h 236"/>
                <a:gd name="T36" fmla="*/ 2257 w 180"/>
                <a:gd name="T37" fmla="*/ 2740 h 236"/>
                <a:gd name="T38" fmla="*/ 2409 w 180"/>
                <a:gd name="T39" fmla="*/ 3329 h 236"/>
                <a:gd name="T40" fmla="*/ 2231 w 180"/>
                <a:gd name="T41" fmla="*/ 3741 h 236"/>
                <a:gd name="T42" fmla="*/ 2035 w 180"/>
                <a:gd name="T43" fmla="*/ 3963 h 236"/>
                <a:gd name="T44" fmla="*/ 2074 w 180"/>
                <a:gd name="T45" fmla="*/ 4115 h 236"/>
                <a:gd name="T46" fmla="*/ 1956 w 180"/>
                <a:gd name="T47" fmla="*/ 4301 h 236"/>
                <a:gd name="T48" fmla="*/ 1747 w 180"/>
                <a:gd name="T49" fmla="*/ 4301 h 236"/>
                <a:gd name="T50" fmla="*/ 1520 w 180"/>
                <a:gd name="T51" fmla="*/ 4199 h 236"/>
                <a:gd name="T52" fmla="*/ 1433 w 180"/>
                <a:gd name="T53" fmla="*/ 4079 h 236"/>
                <a:gd name="T54" fmla="*/ 1520 w 180"/>
                <a:gd name="T55" fmla="*/ 3963 h 236"/>
                <a:gd name="T56" fmla="*/ 1411 w 180"/>
                <a:gd name="T57" fmla="*/ 3669 h 236"/>
                <a:gd name="T58" fmla="*/ 1305 w 180"/>
                <a:gd name="T59" fmla="*/ 3183 h 236"/>
                <a:gd name="T60" fmla="*/ 1433 w 180"/>
                <a:gd name="T61" fmla="*/ 2855 h 236"/>
                <a:gd name="T62" fmla="*/ 1475 w 180"/>
                <a:gd name="T63" fmla="*/ 2691 h 236"/>
                <a:gd name="T64" fmla="*/ 1433 w 180"/>
                <a:gd name="T65" fmla="*/ 2565 h 236"/>
                <a:gd name="T66" fmla="*/ 1221 w 180"/>
                <a:gd name="T67" fmla="*/ 2074 h 236"/>
                <a:gd name="T68" fmla="*/ 936 w 180"/>
                <a:gd name="T69" fmla="*/ 1804 h 236"/>
                <a:gd name="T70" fmla="*/ 557 w 180"/>
                <a:gd name="T71" fmla="*/ 1476 h 236"/>
                <a:gd name="T72" fmla="*/ 482 w 180"/>
                <a:gd name="T73" fmla="*/ 1338 h 236"/>
                <a:gd name="T74" fmla="*/ 406 w 180"/>
                <a:gd name="T75" fmla="*/ 1102 h 236"/>
                <a:gd name="T76" fmla="*/ 179 w 180"/>
                <a:gd name="T77" fmla="*/ 644 h 236"/>
                <a:gd name="T78" fmla="*/ 1678 w 180"/>
                <a:gd name="T79" fmla="*/ 644 h 236"/>
                <a:gd name="T80" fmla="*/ 1919 w 180"/>
                <a:gd name="T81" fmla="*/ 936 h 236"/>
                <a:gd name="T82" fmla="*/ 2074 w 180"/>
                <a:gd name="T83" fmla="*/ 1705 h 236"/>
                <a:gd name="T84" fmla="*/ 2189 w 180"/>
                <a:gd name="T85" fmla="*/ 1749 h 236"/>
                <a:gd name="T86" fmla="*/ 2231 w 180"/>
                <a:gd name="T87" fmla="*/ 1549 h 236"/>
                <a:gd name="T88" fmla="*/ 2295 w 180"/>
                <a:gd name="T89" fmla="*/ 1433 h 236"/>
                <a:gd name="T90" fmla="*/ 2231 w 180"/>
                <a:gd name="T91" fmla="*/ 1222 h 236"/>
                <a:gd name="T92" fmla="*/ 2074 w 180"/>
                <a:gd name="T93" fmla="*/ 746 h 2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80"/>
                <a:gd name="T142" fmla="*/ 0 h 236"/>
                <a:gd name="T143" fmla="*/ 180 w 180"/>
                <a:gd name="T144" fmla="*/ 236 h 2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80" h="236">
                  <a:moveTo>
                    <a:pt x="0" y="22"/>
                  </a:moveTo>
                  <a:lnTo>
                    <a:pt x="2" y="6"/>
                  </a:lnTo>
                  <a:lnTo>
                    <a:pt x="6" y="14"/>
                  </a:lnTo>
                  <a:lnTo>
                    <a:pt x="16" y="8"/>
                  </a:lnTo>
                  <a:lnTo>
                    <a:pt x="34" y="0"/>
                  </a:lnTo>
                  <a:lnTo>
                    <a:pt x="46" y="0"/>
                  </a:lnTo>
                  <a:lnTo>
                    <a:pt x="66" y="12"/>
                  </a:lnTo>
                  <a:lnTo>
                    <a:pt x="80" y="18"/>
                  </a:lnTo>
                  <a:lnTo>
                    <a:pt x="100" y="18"/>
                  </a:lnTo>
                  <a:lnTo>
                    <a:pt x="108" y="22"/>
                  </a:lnTo>
                  <a:lnTo>
                    <a:pt x="118" y="30"/>
                  </a:lnTo>
                  <a:lnTo>
                    <a:pt x="120" y="36"/>
                  </a:lnTo>
                  <a:lnTo>
                    <a:pt x="122" y="40"/>
                  </a:lnTo>
                  <a:lnTo>
                    <a:pt x="128" y="42"/>
                  </a:lnTo>
                  <a:lnTo>
                    <a:pt x="128" y="44"/>
                  </a:lnTo>
                  <a:lnTo>
                    <a:pt x="128" y="48"/>
                  </a:lnTo>
                  <a:lnTo>
                    <a:pt x="126" y="52"/>
                  </a:lnTo>
                  <a:lnTo>
                    <a:pt x="132" y="58"/>
                  </a:lnTo>
                  <a:lnTo>
                    <a:pt x="150" y="68"/>
                  </a:lnTo>
                  <a:lnTo>
                    <a:pt x="140" y="78"/>
                  </a:lnTo>
                  <a:lnTo>
                    <a:pt x="142" y="84"/>
                  </a:lnTo>
                  <a:lnTo>
                    <a:pt x="144" y="92"/>
                  </a:lnTo>
                  <a:lnTo>
                    <a:pt x="148" y="94"/>
                  </a:lnTo>
                  <a:lnTo>
                    <a:pt x="154" y="98"/>
                  </a:lnTo>
                  <a:lnTo>
                    <a:pt x="164" y="100"/>
                  </a:lnTo>
                  <a:lnTo>
                    <a:pt x="164" y="102"/>
                  </a:lnTo>
                  <a:lnTo>
                    <a:pt x="164" y="108"/>
                  </a:lnTo>
                  <a:lnTo>
                    <a:pt x="160" y="120"/>
                  </a:lnTo>
                  <a:lnTo>
                    <a:pt x="164" y="124"/>
                  </a:lnTo>
                  <a:lnTo>
                    <a:pt x="168" y="128"/>
                  </a:lnTo>
                  <a:lnTo>
                    <a:pt x="170" y="128"/>
                  </a:lnTo>
                  <a:lnTo>
                    <a:pt x="180" y="138"/>
                  </a:lnTo>
                  <a:lnTo>
                    <a:pt x="180" y="144"/>
                  </a:lnTo>
                  <a:lnTo>
                    <a:pt x="170" y="150"/>
                  </a:lnTo>
                  <a:lnTo>
                    <a:pt x="162" y="152"/>
                  </a:lnTo>
                  <a:lnTo>
                    <a:pt x="144" y="148"/>
                  </a:lnTo>
                  <a:lnTo>
                    <a:pt x="128" y="144"/>
                  </a:lnTo>
                  <a:lnTo>
                    <a:pt x="122" y="148"/>
                  </a:lnTo>
                  <a:lnTo>
                    <a:pt x="130" y="166"/>
                  </a:lnTo>
                  <a:lnTo>
                    <a:pt x="130" y="180"/>
                  </a:lnTo>
                  <a:lnTo>
                    <a:pt x="124" y="194"/>
                  </a:lnTo>
                  <a:lnTo>
                    <a:pt x="120" y="202"/>
                  </a:lnTo>
                  <a:lnTo>
                    <a:pt x="112" y="210"/>
                  </a:lnTo>
                  <a:lnTo>
                    <a:pt x="110" y="214"/>
                  </a:lnTo>
                  <a:lnTo>
                    <a:pt x="110" y="218"/>
                  </a:lnTo>
                  <a:lnTo>
                    <a:pt x="112" y="222"/>
                  </a:lnTo>
                  <a:lnTo>
                    <a:pt x="108" y="232"/>
                  </a:lnTo>
                  <a:lnTo>
                    <a:pt x="106" y="232"/>
                  </a:lnTo>
                  <a:lnTo>
                    <a:pt x="100" y="234"/>
                  </a:lnTo>
                  <a:lnTo>
                    <a:pt x="94" y="232"/>
                  </a:lnTo>
                  <a:lnTo>
                    <a:pt x="92" y="236"/>
                  </a:lnTo>
                  <a:lnTo>
                    <a:pt x="82" y="226"/>
                  </a:lnTo>
                  <a:lnTo>
                    <a:pt x="80" y="224"/>
                  </a:lnTo>
                  <a:lnTo>
                    <a:pt x="78" y="220"/>
                  </a:lnTo>
                  <a:lnTo>
                    <a:pt x="78" y="218"/>
                  </a:lnTo>
                  <a:lnTo>
                    <a:pt x="82" y="214"/>
                  </a:lnTo>
                  <a:lnTo>
                    <a:pt x="82" y="212"/>
                  </a:lnTo>
                  <a:lnTo>
                    <a:pt x="76" y="198"/>
                  </a:lnTo>
                  <a:lnTo>
                    <a:pt x="74" y="186"/>
                  </a:lnTo>
                  <a:lnTo>
                    <a:pt x="70" y="172"/>
                  </a:lnTo>
                  <a:lnTo>
                    <a:pt x="74" y="158"/>
                  </a:lnTo>
                  <a:lnTo>
                    <a:pt x="78" y="154"/>
                  </a:lnTo>
                  <a:lnTo>
                    <a:pt x="80" y="150"/>
                  </a:lnTo>
                  <a:lnTo>
                    <a:pt x="80" y="146"/>
                  </a:lnTo>
                  <a:lnTo>
                    <a:pt x="80" y="142"/>
                  </a:lnTo>
                  <a:lnTo>
                    <a:pt x="78" y="138"/>
                  </a:lnTo>
                  <a:lnTo>
                    <a:pt x="64" y="126"/>
                  </a:lnTo>
                  <a:lnTo>
                    <a:pt x="66" y="112"/>
                  </a:lnTo>
                  <a:lnTo>
                    <a:pt x="56" y="108"/>
                  </a:lnTo>
                  <a:lnTo>
                    <a:pt x="50" y="98"/>
                  </a:lnTo>
                  <a:lnTo>
                    <a:pt x="36" y="82"/>
                  </a:lnTo>
                  <a:lnTo>
                    <a:pt x="30" y="80"/>
                  </a:lnTo>
                  <a:lnTo>
                    <a:pt x="26" y="76"/>
                  </a:lnTo>
                  <a:lnTo>
                    <a:pt x="26" y="72"/>
                  </a:lnTo>
                  <a:lnTo>
                    <a:pt x="24" y="68"/>
                  </a:lnTo>
                  <a:lnTo>
                    <a:pt x="22" y="60"/>
                  </a:lnTo>
                  <a:lnTo>
                    <a:pt x="16" y="50"/>
                  </a:lnTo>
                  <a:lnTo>
                    <a:pt x="10" y="34"/>
                  </a:lnTo>
                  <a:lnTo>
                    <a:pt x="0" y="22"/>
                  </a:lnTo>
                  <a:lnTo>
                    <a:pt x="90" y="34"/>
                  </a:lnTo>
                  <a:lnTo>
                    <a:pt x="96" y="42"/>
                  </a:lnTo>
                  <a:lnTo>
                    <a:pt x="104" y="50"/>
                  </a:lnTo>
                  <a:lnTo>
                    <a:pt x="106" y="74"/>
                  </a:lnTo>
                  <a:lnTo>
                    <a:pt x="112" y="92"/>
                  </a:lnTo>
                  <a:lnTo>
                    <a:pt x="116" y="94"/>
                  </a:lnTo>
                  <a:lnTo>
                    <a:pt x="118" y="94"/>
                  </a:lnTo>
                  <a:lnTo>
                    <a:pt x="120" y="92"/>
                  </a:lnTo>
                  <a:lnTo>
                    <a:pt x="120" y="84"/>
                  </a:lnTo>
                  <a:lnTo>
                    <a:pt x="122" y="80"/>
                  </a:lnTo>
                  <a:lnTo>
                    <a:pt x="124" y="78"/>
                  </a:lnTo>
                  <a:lnTo>
                    <a:pt x="126" y="76"/>
                  </a:lnTo>
                  <a:lnTo>
                    <a:pt x="120" y="66"/>
                  </a:lnTo>
                  <a:lnTo>
                    <a:pt x="116" y="58"/>
                  </a:lnTo>
                  <a:lnTo>
                    <a:pt x="112" y="40"/>
                  </a:lnTo>
                  <a:lnTo>
                    <a:pt x="0" y="22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826" name="Freeform 228"/>
            <p:cNvSpPr>
              <a:spLocks/>
            </p:cNvSpPr>
            <p:nvPr/>
          </p:nvSpPr>
          <p:spPr bwMode="auto">
            <a:xfrm>
              <a:off x="5046" y="2673"/>
              <a:ext cx="241" cy="316"/>
            </a:xfrm>
            <a:custGeom>
              <a:avLst/>
              <a:gdLst>
                <a:gd name="T0" fmla="*/ 37 w 180"/>
                <a:gd name="T1" fmla="*/ 115 h 236"/>
                <a:gd name="T2" fmla="*/ 291 w 180"/>
                <a:gd name="T3" fmla="*/ 154 h 236"/>
                <a:gd name="T4" fmla="*/ 856 w 180"/>
                <a:gd name="T5" fmla="*/ 0 h 236"/>
                <a:gd name="T6" fmla="*/ 1475 w 180"/>
                <a:gd name="T7" fmla="*/ 333 h 236"/>
                <a:gd name="T8" fmla="*/ 2004 w 180"/>
                <a:gd name="T9" fmla="*/ 406 h 236"/>
                <a:gd name="T10" fmla="*/ 2231 w 180"/>
                <a:gd name="T11" fmla="*/ 663 h 236"/>
                <a:gd name="T12" fmla="*/ 2364 w 180"/>
                <a:gd name="T13" fmla="*/ 771 h 236"/>
                <a:gd name="T14" fmla="*/ 2364 w 180"/>
                <a:gd name="T15" fmla="*/ 888 h 236"/>
                <a:gd name="T16" fmla="*/ 2443 w 180"/>
                <a:gd name="T17" fmla="*/ 1070 h 236"/>
                <a:gd name="T18" fmla="*/ 2587 w 180"/>
                <a:gd name="T19" fmla="*/ 1433 h 236"/>
                <a:gd name="T20" fmla="*/ 2664 w 180"/>
                <a:gd name="T21" fmla="*/ 1705 h 236"/>
                <a:gd name="T22" fmla="*/ 2855 w 180"/>
                <a:gd name="T23" fmla="*/ 1804 h 236"/>
                <a:gd name="T24" fmla="*/ 3046 w 180"/>
                <a:gd name="T25" fmla="*/ 1889 h 236"/>
                <a:gd name="T26" fmla="*/ 2960 w 180"/>
                <a:gd name="T27" fmla="*/ 2231 h 236"/>
                <a:gd name="T28" fmla="*/ 3110 w 180"/>
                <a:gd name="T29" fmla="*/ 2365 h 236"/>
                <a:gd name="T30" fmla="*/ 3328 w 180"/>
                <a:gd name="T31" fmla="*/ 2565 h 236"/>
                <a:gd name="T32" fmla="*/ 3146 w 180"/>
                <a:gd name="T33" fmla="*/ 2777 h 236"/>
                <a:gd name="T34" fmla="*/ 2664 w 180"/>
                <a:gd name="T35" fmla="*/ 2740 h 236"/>
                <a:gd name="T36" fmla="*/ 2257 w 180"/>
                <a:gd name="T37" fmla="*/ 2740 h 236"/>
                <a:gd name="T38" fmla="*/ 2409 w 180"/>
                <a:gd name="T39" fmla="*/ 3329 h 236"/>
                <a:gd name="T40" fmla="*/ 2231 w 180"/>
                <a:gd name="T41" fmla="*/ 3741 h 236"/>
                <a:gd name="T42" fmla="*/ 2035 w 180"/>
                <a:gd name="T43" fmla="*/ 3963 h 236"/>
                <a:gd name="T44" fmla="*/ 2074 w 180"/>
                <a:gd name="T45" fmla="*/ 4115 h 236"/>
                <a:gd name="T46" fmla="*/ 1956 w 180"/>
                <a:gd name="T47" fmla="*/ 4301 h 236"/>
                <a:gd name="T48" fmla="*/ 1747 w 180"/>
                <a:gd name="T49" fmla="*/ 4301 h 236"/>
                <a:gd name="T50" fmla="*/ 1520 w 180"/>
                <a:gd name="T51" fmla="*/ 4199 h 236"/>
                <a:gd name="T52" fmla="*/ 1433 w 180"/>
                <a:gd name="T53" fmla="*/ 4079 h 236"/>
                <a:gd name="T54" fmla="*/ 1520 w 180"/>
                <a:gd name="T55" fmla="*/ 3963 h 236"/>
                <a:gd name="T56" fmla="*/ 1411 w 180"/>
                <a:gd name="T57" fmla="*/ 3669 h 236"/>
                <a:gd name="T58" fmla="*/ 1305 w 180"/>
                <a:gd name="T59" fmla="*/ 3183 h 236"/>
                <a:gd name="T60" fmla="*/ 1433 w 180"/>
                <a:gd name="T61" fmla="*/ 2855 h 236"/>
                <a:gd name="T62" fmla="*/ 1475 w 180"/>
                <a:gd name="T63" fmla="*/ 2691 h 236"/>
                <a:gd name="T64" fmla="*/ 1433 w 180"/>
                <a:gd name="T65" fmla="*/ 2565 h 236"/>
                <a:gd name="T66" fmla="*/ 1221 w 180"/>
                <a:gd name="T67" fmla="*/ 2074 h 236"/>
                <a:gd name="T68" fmla="*/ 936 w 180"/>
                <a:gd name="T69" fmla="*/ 1804 h 236"/>
                <a:gd name="T70" fmla="*/ 557 w 180"/>
                <a:gd name="T71" fmla="*/ 1476 h 236"/>
                <a:gd name="T72" fmla="*/ 482 w 180"/>
                <a:gd name="T73" fmla="*/ 1338 h 236"/>
                <a:gd name="T74" fmla="*/ 406 w 180"/>
                <a:gd name="T75" fmla="*/ 1102 h 236"/>
                <a:gd name="T76" fmla="*/ 179 w 180"/>
                <a:gd name="T77" fmla="*/ 644 h 2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80"/>
                <a:gd name="T118" fmla="*/ 0 h 236"/>
                <a:gd name="T119" fmla="*/ 180 w 180"/>
                <a:gd name="T120" fmla="*/ 236 h 2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80" h="236">
                  <a:moveTo>
                    <a:pt x="0" y="22"/>
                  </a:moveTo>
                  <a:lnTo>
                    <a:pt x="2" y="6"/>
                  </a:lnTo>
                  <a:lnTo>
                    <a:pt x="6" y="14"/>
                  </a:lnTo>
                  <a:lnTo>
                    <a:pt x="16" y="8"/>
                  </a:lnTo>
                  <a:lnTo>
                    <a:pt x="34" y="0"/>
                  </a:lnTo>
                  <a:lnTo>
                    <a:pt x="46" y="0"/>
                  </a:lnTo>
                  <a:lnTo>
                    <a:pt x="66" y="12"/>
                  </a:lnTo>
                  <a:lnTo>
                    <a:pt x="80" y="18"/>
                  </a:lnTo>
                  <a:lnTo>
                    <a:pt x="100" y="18"/>
                  </a:lnTo>
                  <a:lnTo>
                    <a:pt x="108" y="22"/>
                  </a:lnTo>
                  <a:lnTo>
                    <a:pt x="118" y="30"/>
                  </a:lnTo>
                  <a:lnTo>
                    <a:pt x="120" y="36"/>
                  </a:lnTo>
                  <a:lnTo>
                    <a:pt x="122" y="40"/>
                  </a:lnTo>
                  <a:lnTo>
                    <a:pt x="128" y="42"/>
                  </a:lnTo>
                  <a:lnTo>
                    <a:pt x="128" y="44"/>
                  </a:lnTo>
                  <a:lnTo>
                    <a:pt x="128" y="48"/>
                  </a:lnTo>
                  <a:lnTo>
                    <a:pt x="126" y="52"/>
                  </a:lnTo>
                  <a:lnTo>
                    <a:pt x="132" y="58"/>
                  </a:lnTo>
                  <a:lnTo>
                    <a:pt x="150" y="68"/>
                  </a:lnTo>
                  <a:lnTo>
                    <a:pt x="140" y="78"/>
                  </a:lnTo>
                  <a:lnTo>
                    <a:pt x="142" y="84"/>
                  </a:lnTo>
                  <a:lnTo>
                    <a:pt x="144" y="92"/>
                  </a:lnTo>
                  <a:lnTo>
                    <a:pt x="148" y="94"/>
                  </a:lnTo>
                  <a:lnTo>
                    <a:pt x="154" y="98"/>
                  </a:lnTo>
                  <a:lnTo>
                    <a:pt x="164" y="100"/>
                  </a:lnTo>
                  <a:lnTo>
                    <a:pt x="164" y="102"/>
                  </a:lnTo>
                  <a:lnTo>
                    <a:pt x="164" y="108"/>
                  </a:lnTo>
                  <a:lnTo>
                    <a:pt x="160" y="120"/>
                  </a:lnTo>
                  <a:lnTo>
                    <a:pt x="164" y="124"/>
                  </a:lnTo>
                  <a:lnTo>
                    <a:pt x="168" y="128"/>
                  </a:lnTo>
                  <a:lnTo>
                    <a:pt x="170" y="128"/>
                  </a:lnTo>
                  <a:lnTo>
                    <a:pt x="180" y="138"/>
                  </a:lnTo>
                  <a:lnTo>
                    <a:pt x="180" y="144"/>
                  </a:lnTo>
                  <a:lnTo>
                    <a:pt x="170" y="150"/>
                  </a:lnTo>
                  <a:lnTo>
                    <a:pt x="162" y="152"/>
                  </a:lnTo>
                  <a:lnTo>
                    <a:pt x="144" y="148"/>
                  </a:lnTo>
                  <a:lnTo>
                    <a:pt x="128" y="144"/>
                  </a:lnTo>
                  <a:lnTo>
                    <a:pt x="122" y="148"/>
                  </a:lnTo>
                  <a:lnTo>
                    <a:pt x="130" y="166"/>
                  </a:lnTo>
                  <a:lnTo>
                    <a:pt x="130" y="180"/>
                  </a:lnTo>
                  <a:lnTo>
                    <a:pt x="124" y="194"/>
                  </a:lnTo>
                  <a:lnTo>
                    <a:pt x="120" y="202"/>
                  </a:lnTo>
                  <a:lnTo>
                    <a:pt x="112" y="210"/>
                  </a:lnTo>
                  <a:lnTo>
                    <a:pt x="110" y="214"/>
                  </a:lnTo>
                  <a:lnTo>
                    <a:pt x="110" y="218"/>
                  </a:lnTo>
                  <a:lnTo>
                    <a:pt x="112" y="222"/>
                  </a:lnTo>
                  <a:lnTo>
                    <a:pt x="108" y="232"/>
                  </a:lnTo>
                  <a:lnTo>
                    <a:pt x="106" y="232"/>
                  </a:lnTo>
                  <a:lnTo>
                    <a:pt x="100" y="234"/>
                  </a:lnTo>
                  <a:lnTo>
                    <a:pt x="94" y="232"/>
                  </a:lnTo>
                  <a:lnTo>
                    <a:pt x="92" y="236"/>
                  </a:lnTo>
                  <a:lnTo>
                    <a:pt x="82" y="226"/>
                  </a:lnTo>
                  <a:lnTo>
                    <a:pt x="80" y="224"/>
                  </a:lnTo>
                  <a:lnTo>
                    <a:pt x="78" y="220"/>
                  </a:lnTo>
                  <a:lnTo>
                    <a:pt x="78" y="218"/>
                  </a:lnTo>
                  <a:lnTo>
                    <a:pt x="82" y="214"/>
                  </a:lnTo>
                  <a:lnTo>
                    <a:pt x="82" y="212"/>
                  </a:lnTo>
                  <a:lnTo>
                    <a:pt x="76" y="198"/>
                  </a:lnTo>
                  <a:lnTo>
                    <a:pt x="74" y="186"/>
                  </a:lnTo>
                  <a:lnTo>
                    <a:pt x="70" y="172"/>
                  </a:lnTo>
                  <a:lnTo>
                    <a:pt x="74" y="158"/>
                  </a:lnTo>
                  <a:lnTo>
                    <a:pt x="78" y="154"/>
                  </a:lnTo>
                  <a:lnTo>
                    <a:pt x="80" y="150"/>
                  </a:lnTo>
                  <a:lnTo>
                    <a:pt x="80" y="146"/>
                  </a:lnTo>
                  <a:lnTo>
                    <a:pt x="80" y="142"/>
                  </a:lnTo>
                  <a:lnTo>
                    <a:pt x="78" y="138"/>
                  </a:lnTo>
                  <a:lnTo>
                    <a:pt x="64" y="126"/>
                  </a:lnTo>
                  <a:lnTo>
                    <a:pt x="66" y="112"/>
                  </a:lnTo>
                  <a:lnTo>
                    <a:pt x="56" y="108"/>
                  </a:lnTo>
                  <a:lnTo>
                    <a:pt x="50" y="98"/>
                  </a:lnTo>
                  <a:lnTo>
                    <a:pt x="36" y="82"/>
                  </a:lnTo>
                  <a:lnTo>
                    <a:pt x="30" y="80"/>
                  </a:lnTo>
                  <a:lnTo>
                    <a:pt x="26" y="76"/>
                  </a:lnTo>
                  <a:lnTo>
                    <a:pt x="26" y="72"/>
                  </a:lnTo>
                  <a:lnTo>
                    <a:pt x="24" y="68"/>
                  </a:lnTo>
                  <a:lnTo>
                    <a:pt x="22" y="60"/>
                  </a:lnTo>
                  <a:lnTo>
                    <a:pt x="16" y="50"/>
                  </a:lnTo>
                  <a:lnTo>
                    <a:pt x="10" y="34"/>
                  </a:lnTo>
                  <a:lnTo>
                    <a:pt x="0" y="22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827" name="Freeform 229"/>
            <p:cNvSpPr>
              <a:spLocks/>
            </p:cNvSpPr>
            <p:nvPr/>
          </p:nvSpPr>
          <p:spPr bwMode="auto">
            <a:xfrm>
              <a:off x="5166" y="2719"/>
              <a:ext cx="48" cy="80"/>
            </a:xfrm>
            <a:custGeom>
              <a:avLst/>
              <a:gdLst>
                <a:gd name="T0" fmla="*/ 0 w 36"/>
                <a:gd name="T1" fmla="*/ 0 h 60"/>
                <a:gd name="T2" fmla="*/ 113 w 36"/>
                <a:gd name="T3" fmla="*/ 151 h 60"/>
                <a:gd name="T4" fmla="*/ 249 w 36"/>
                <a:gd name="T5" fmla="*/ 276 h 60"/>
                <a:gd name="T6" fmla="*/ 276 w 36"/>
                <a:gd name="T7" fmla="*/ 711 h 60"/>
                <a:gd name="T8" fmla="*/ 389 w 36"/>
                <a:gd name="T9" fmla="*/ 1025 h 60"/>
                <a:gd name="T10" fmla="*/ 471 w 36"/>
                <a:gd name="T11" fmla="*/ 1073 h 60"/>
                <a:gd name="T12" fmla="*/ 491 w 36"/>
                <a:gd name="T13" fmla="*/ 1073 h 60"/>
                <a:gd name="T14" fmla="*/ 533 w 36"/>
                <a:gd name="T15" fmla="*/ 1025 h 60"/>
                <a:gd name="T16" fmla="*/ 533 w 36"/>
                <a:gd name="T17" fmla="*/ 895 h 60"/>
                <a:gd name="T18" fmla="*/ 569 w 36"/>
                <a:gd name="T19" fmla="*/ 809 h 60"/>
                <a:gd name="T20" fmla="*/ 604 w 36"/>
                <a:gd name="T21" fmla="*/ 788 h 60"/>
                <a:gd name="T22" fmla="*/ 635 w 36"/>
                <a:gd name="T23" fmla="*/ 747 h 60"/>
                <a:gd name="T24" fmla="*/ 533 w 36"/>
                <a:gd name="T25" fmla="*/ 569 h 60"/>
                <a:gd name="T26" fmla="*/ 471 w 36"/>
                <a:gd name="T27" fmla="*/ 427 h 60"/>
                <a:gd name="T28" fmla="*/ 389 w 36"/>
                <a:gd name="T29" fmla="*/ 113 h 60"/>
                <a:gd name="T30" fmla="*/ 0 w 36"/>
                <a:gd name="T31" fmla="*/ 0 h 6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36"/>
                <a:gd name="T49" fmla="*/ 0 h 60"/>
                <a:gd name="T50" fmla="*/ 36 w 36"/>
                <a:gd name="T51" fmla="*/ 60 h 6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36" h="60">
                  <a:moveTo>
                    <a:pt x="0" y="0"/>
                  </a:moveTo>
                  <a:lnTo>
                    <a:pt x="6" y="8"/>
                  </a:lnTo>
                  <a:lnTo>
                    <a:pt x="14" y="16"/>
                  </a:lnTo>
                  <a:lnTo>
                    <a:pt x="16" y="40"/>
                  </a:lnTo>
                  <a:lnTo>
                    <a:pt x="22" y="58"/>
                  </a:lnTo>
                  <a:lnTo>
                    <a:pt x="26" y="60"/>
                  </a:lnTo>
                  <a:lnTo>
                    <a:pt x="28" y="60"/>
                  </a:lnTo>
                  <a:lnTo>
                    <a:pt x="30" y="58"/>
                  </a:lnTo>
                  <a:lnTo>
                    <a:pt x="30" y="50"/>
                  </a:lnTo>
                  <a:lnTo>
                    <a:pt x="32" y="46"/>
                  </a:lnTo>
                  <a:lnTo>
                    <a:pt x="34" y="44"/>
                  </a:lnTo>
                  <a:lnTo>
                    <a:pt x="36" y="42"/>
                  </a:lnTo>
                  <a:lnTo>
                    <a:pt x="30" y="32"/>
                  </a:lnTo>
                  <a:lnTo>
                    <a:pt x="26" y="24"/>
                  </a:lnTo>
                  <a:lnTo>
                    <a:pt x="22" y="6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828" name="Freeform 230"/>
            <p:cNvSpPr>
              <a:spLocks/>
            </p:cNvSpPr>
            <p:nvPr/>
          </p:nvSpPr>
          <p:spPr bwMode="auto">
            <a:xfrm>
              <a:off x="4797" y="2216"/>
              <a:ext cx="963" cy="810"/>
            </a:xfrm>
            <a:custGeom>
              <a:avLst/>
              <a:gdLst>
                <a:gd name="T0" fmla="*/ 8317 w 720"/>
                <a:gd name="T1" fmla="*/ 0 h 606"/>
                <a:gd name="T2" fmla="*/ 9934 w 720"/>
                <a:gd name="T3" fmla="*/ 1609 h 606"/>
                <a:gd name="T4" fmla="*/ 11073 w 720"/>
                <a:gd name="T5" fmla="*/ 2427 h 606"/>
                <a:gd name="T6" fmla="*/ 12860 w 720"/>
                <a:gd name="T7" fmla="*/ 2180 h 606"/>
                <a:gd name="T8" fmla="*/ 12823 w 720"/>
                <a:gd name="T9" fmla="*/ 7453 h 606"/>
                <a:gd name="T10" fmla="*/ 12015 w 720"/>
                <a:gd name="T11" fmla="*/ 8010 h 606"/>
                <a:gd name="T12" fmla="*/ 12229 w 720"/>
                <a:gd name="T13" fmla="*/ 9390 h 606"/>
                <a:gd name="T14" fmla="*/ 12979 w 720"/>
                <a:gd name="T15" fmla="*/ 9634 h 606"/>
                <a:gd name="T16" fmla="*/ 12050 w 720"/>
                <a:gd name="T17" fmla="*/ 10050 h 606"/>
                <a:gd name="T18" fmla="*/ 11284 w 720"/>
                <a:gd name="T19" fmla="*/ 10706 h 606"/>
                <a:gd name="T20" fmla="*/ 10437 w 720"/>
                <a:gd name="T21" fmla="*/ 10636 h 606"/>
                <a:gd name="T22" fmla="*/ 9891 w 720"/>
                <a:gd name="T23" fmla="*/ 9962 h 606"/>
                <a:gd name="T24" fmla="*/ 9566 w 720"/>
                <a:gd name="T25" fmla="*/ 9574 h 606"/>
                <a:gd name="T26" fmla="*/ 10410 w 720"/>
                <a:gd name="T27" fmla="*/ 8989 h 606"/>
                <a:gd name="T28" fmla="*/ 9825 w 720"/>
                <a:gd name="T29" fmla="*/ 8810 h 606"/>
                <a:gd name="T30" fmla="*/ 8856 w 720"/>
                <a:gd name="T31" fmla="*/ 8989 h 606"/>
                <a:gd name="T32" fmla="*/ 8647 w 720"/>
                <a:gd name="T33" fmla="*/ 8695 h 606"/>
                <a:gd name="T34" fmla="*/ 8095 w 720"/>
                <a:gd name="T35" fmla="*/ 8541 h 606"/>
                <a:gd name="T36" fmla="*/ 8761 w 720"/>
                <a:gd name="T37" fmla="*/ 8333 h 606"/>
                <a:gd name="T38" fmla="*/ 8432 w 720"/>
                <a:gd name="T39" fmla="*/ 8418 h 606"/>
                <a:gd name="T40" fmla="*/ 7918 w 720"/>
                <a:gd name="T41" fmla="*/ 8264 h 606"/>
                <a:gd name="T42" fmla="*/ 7378 w 720"/>
                <a:gd name="T43" fmla="*/ 8656 h 606"/>
                <a:gd name="T44" fmla="*/ 6669 w 720"/>
                <a:gd name="T45" fmla="*/ 9026 h 606"/>
                <a:gd name="T46" fmla="*/ 6621 w 720"/>
                <a:gd name="T47" fmla="*/ 9862 h 606"/>
                <a:gd name="T48" fmla="*/ 6304 w 720"/>
                <a:gd name="T49" fmla="*/ 10380 h 606"/>
                <a:gd name="T50" fmla="*/ 5577 w 720"/>
                <a:gd name="T51" fmla="*/ 10555 h 606"/>
                <a:gd name="T52" fmla="*/ 5137 w 720"/>
                <a:gd name="T53" fmla="*/ 10440 h 606"/>
                <a:gd name="T54" fmla="*/ 5465 w 720"/>
                <a:gd name="T55" fmla="*/ 10050 h 606"/>
                <a:gd name="T56" fmla="*/ 6039 w 720"/>
                <a:gd name="T57" fmla="*/ 8918 h 606"/>
                <a:gd name="T58" fmla="*/ 6408 w 720"/>
                <a:gd name="T59" fmla="*/ 8486 h 606"/>
                <a:gd name="T60" fmla="*/ 6039 w 720"/>
                <a:gd name="T61" fmla="*/ 7897 h 606"/>
                <a:gd name="T62" fmla="*/ 5758 w 720"/>
                <a:gd name="T63" fmla="*/ 7025 h 606"/>
                <a:gd name="T64" fmla="*/ 4881 w 720"/>
                <a:gd name="T65" fmla="*/ 6543 h 606"/>
                <a:gd name="T66" fmla="*/ 3408 w 720"/>
                <a:gd name="T67" fmla="*/ 6634 h 606"/>
                <a:gd name="T68" fmla="*/ 2787 w 720"/>
                <a:gd name="T69" fmla="*/ 6995 h 606"/>
                <a:gd name="T70" fmla="*/ 1905 w 720"/>
                <a:gd name="T71" fmla="*/ 7200 h 606"/>
                <a:gd name="T72" fmla="*/ 966 w 720"/>
                <a:gd name="T73" fmla="*/ 7134 h 606"/>
                <a:gd name="T74" fmla="*/ 37 w 720"/>
                <a:gd name="T75" fmla="*/ 6114 h 606"/>
                <a:gd name="T76" fmla="*/ 404 w 720"/>
                <a:gd name="T77" fmla="*/ 5301 h 606"/>
                <a:gd name="T78" fmla="*/ 1459 w 720"/>
                <a:gd name="T79" fmla="*/ 3640 h 606"/>
                <a:gd name="T80" fmla="*/ 1424 w 720"/>
                <a:gd name="T81" fmla="*/ 3029 h 606"/>
                <a:gd name="T82" fmla="*/ 1638 w 720"/>
                <a:gd name="T83" fmla="*/ 1899 h 606"/>
                <a:gd name="T84" fmla="*/ 3651 w 720"/>
                <a:gd name="T85" fmla="*/ 1964 h 606"/>
                <a:gd name="T86" fmla="*/ 5680 w 720"/>
                <a:gd name="T87" fmla="*/ 1715 h 606"/>
                <a:gd name="T88" fmla="*/ 7257 w 720"/>
                <a:gd name="T89" fmla="*/ 495 h 606"/>
                <a:gd name="T90" fmla="*/ 6191 w 720"/>
                <a:gd name="T91" fmla="*/ 2065 h 606"/>
                <a:gd name="T92" fmla="*/ 8856 w 720"/>
                <a:gd name="T93" fmla="*/ 4660 h 606"/>
                <a:gd name="T94" fmla="*/ 8508 w 720"/>
                <a:gd name="T95" fmla="*/ 4332 h 606"/>
                <a:gd name="T96" fmla="*/ 9566 w 720"/>
                <a:gd name="T97" fmla="*/ 4776 h 606"/>
                <a:gd name="T98" fmla="*/ 10552 w 720"/>
                <a:gd name="T99" fmla="*/ 4963 h 606"/>
                <a:gd name="T100" fmla="*/ 9614 w 720"/>
                <a:gd name="T101" fmla="*/ 4577 h 606"/>
                <a:gd name="T102" fmla="*/ 11073 w 720"/>
                <a:gd name="T103" fmla="*/ 6114 h 606"/>
                <a:gd name="T104" fmla="*/ 10590 w 720"/>
                <a:gd name="T105" fmla="*/ 6591 h 606"/>
                <a:gd name="T106" fmla="*/ 10034 w 720"/>
                <a:gd name="T107" fmla="*/ 6390 h 606"/>
                <a:gd name="T108" fmla="*/ 9868 w 720"/>
                <a:gd name="T109" fmla="*/ 7747 h 606"/>
                <a:gd name="T110" fmla="*/ 10324 w 720"/>
                <a:gd name="T111" fmla="*/ 7287 h 606"/>
                <a:gd name="T112" fmla="*/ 11464 w 720"/>
                <a:gd name="T113" fmla="*/ 6543 h 606"/>
                <a:gd name="T114" fmla="*/ 11168 w 720"/>
                <a:gd name="T115" fmla="*/ 5861 h 606"/>
                <a:gd name="T116" fmla="*/ 11132 w 720"/>
                <a:gd name="T117" fmla="*/ 5094 h 606"/>
                <a:gd name="T118" fmla="*/ 10959 w 720"/>
                <a:gd name="T119" fmla="*/ 8858 h 606"/>
                <a:gd name="T120" fmla="*/ 12128 w 720"/>
                <a:gd name="T121" fmla="*/ 9465 h 606"/>
                <a:gd name="T122" fmla="*/ 7257 w 720"/>
                <a:gd name="T123" fmla="*/ 495 h 60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20"/>
                <a:gd name="T187" fmla="*/ 0 h 606"/>
                <a:gd name="T188" fmla="*/ 720 w 720"/>
                <a:gd name="T189" fmla="*/ 606 h 60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20" h="606">
                  <a:moveTo>
                    <a:pt x="396" y="28"/>
                  </a:moveTo>
                  <a:lnTo>
                    <a:pt x="412" y="24"/>
                  </a:lnTo>
                  <a:lnTo>
                    <a:pt x="414" y="4"/>
                  </a:lnTo>
                  <a:lnTo>
                    <a:pt x="422" y="8"/>
                  </a:lnTo>
                  <a:lnTo>
                    <a:pt x="434" y="18"/>
                  </a:lnTo>
                  <a:lnTo>
                    <a:pt x="444" y="6"/>
                  </a:lnTo>
                  <a:lnTo>
                    <a:pt x="454" y="0"/>
                  </a:lnTo>
                  <a:lnTo>
                    <a:pt x="466" y="4"/>
                  </a:lnTo>
                  <a:lnTo>
                    <a:pt x="480" y="2"/>
                  </a:lnTo>
                  <a:lnTo>
                    <a:pt x="510" y="30"/>
                  </a:lnTo>
                  <a:lnTo>
                    <a:pt x="520" y="54"/>
                  </a:lnTo>
                  <a:lnTo>
                    <a:pt x="520" y="70"/>
                  </a:lnTo>
                  <a:lnTo>
                    <a:pt x="524" y="86"/>
                  </a:lnTo>
                  <a:lnTo>
                    <a:pt x="542" y="88"/>
                  </a:lnTo>
                  <a:lnTo>
                    <a:pt x="560" y="74"/>
                  </a:lnTo>
                  <a:lnTo>
                    <a:pt x="576" y="76"/>
                  </a:lnTo>
                  <a:lnTo>
                    <a:pt x="582" y="92"/>
                  </a:lnTo>
                  <a:lnTo>
                    <a:pt x="576" y="102"/>
                  </a:lnTo>
                  <a:lnTo>
                    <a:pt x="582" y="116"/>
                  </a:lnTo>
                  <a:lnTo>
                    <a:pt x="596" y="132"/>
                  </a:lnTo>
                  <a:lnTo>
                    <a:pt x="604" y="134"/>
                  </a:lnTo>
                  <a:lnTo>
                    <a:pt x="612" y="126"/>
                  </a:lnTo>
                  <a:lnTo>
                    <a:pt x="628" y="130"/>
                  </a:lnTo>
                  <a:lnTo>
                    <a:pt x="640" y="134"/>
                  </a:lnTo>
                  <a:lnTo>
                    <a:pt x="654" y="130"/>
                  </a:lnTo>
                  <a:lnTo>
                    <a:pt x="662" y="118"/>
                  </a:lnTo>
                  <a:lnTo>
                    <a:pt x="682" y="108"/>
                  </a:lnTo>
                  <a:lnTo>
                    <a:pt x="702" y="120"/>
                  </a:lnTo>
                  <a:lnTo>
                    <a:pt x="706" y="126"/>
                  </a:lnTo>
                  <a:lnTo>
                    <a:pt x="720" y="118"/>
                  </a:lnTo>
                  <a:lnTo>
                    <a:pt x="720" y="396"/>
                  </a:lnTo>
                  <a:lnTo>
                    <a:pt x="714" y="398"/>
                  </a:lnTo>
                  <a:lnTo>
                    <a:pt x="708" y="400"/>
                  </a:lnTo>
                  <a:lnTo>
                    <a:pt x="702" y="404"/>
                  </a:lnTo>
                  <a:lnTo>
                    <a:pt x="700" y="410"/>
                  </a:lnTo>
                  <a:lnTo>
                    <a:pt x="694" y="420"/>
                  </a:lnTo>
                  <a:lnTo>
                    <a:pt x="694" y="424"/>
                  </a:lnTo>
                  <a:lnTo>
                    <a:pt x="688" y="422"/>
                  </a:lnTo>
                  <a:lnTo>
                    <a:pt x="686" y="416"/>
                  </a:lnTo>
                  <a:lnTo>
                    <a:pt x="682" y="414"/>
                  </a:lnTo>
                  <a:lnTo>
                    <a:pt x="670" y="420"/>
                  </a:lnTo>
                  <a:lnTo>
                    <a:pt x="656" y="440"/>
                  </a:lnTo>
                  <a:lnTo>
                    <a:pt x="636" y="462"/>
                  </a:lnTo>
                  <a:lnTo>
                    <a:pt x="632" y="460"/>
                  </a:lnTo>
                  <a:lnTo>
                    <a:pt x="644" y="448"/>
                  </a:lnTo>
                  <a:lnTo>
                    <a:pt x="636" y="446"/>
                  </a:lnTo>
                  <a:lnTo>
                    <a:pt x="626" y="456"/>
                  </a:lnTo>
                  <a:lnTo>
                    <a:pt x="624" y="470"/>
                  </a:lnTo>
                  <a:lnTo>
                    <a:pt x="668" y="516"/>
                  </a:lnTo>
                  <a:lnTo>
                    <a:pt x="680" y="514"/>
                  </a:lnTo>
                  <a:lnTo>
                    <a:pt x="688" y="504"/>
                  </a:lnTo>
                  <a:lnTo>
                    <a:pt x="698" y="502"/>
                  </a:lnTo>
                  <a:lnTo>
                    <a:pt x="706" y="498"/>
                  </a:lnTo>
                  <a:lnTo>
                    <a:pt x="720" y="496"/>
                  </a:lnTo>
                  <a:lnTo>
                    <a:pt x="720" y="528"/>
                  </a:lnTo>
                  <a:lnTo>
                    <a:pt x="708" y="530"/>
                  </a:lnTo>
                  <a:lnTo>
                    <a:pt x="700" y="536"/>
                  </a:lnTo>
                  <a:lnTo>
                    <a:pt x="694" y="538"/>
                  </a:lnTo>
                  <a:lnTo>
                    <a:pt x="686" y="530"/>
                  </a:lnTo>
                  <a:lnTo>
                    <a:pt x="678" y="530"/>
                  </a:lnTo>
                  <a:lnTo>
                    <a:pt x="670" y="534"/>
                  </a:lnTo>
                  <a:lnTo>
                    <a:pt x="668" y="552"/>
                  </a:lnTo>
                  <a:lnTo>
                    <a:pt x="658" y="552"/>
                  </a:lnTo>
                  <a:lnTo>
                    <a:pt x="656" y="564"/>
                  </a:lnTo>
                  <a:lnTo>
                    <a:pt x="648" y="568"/>
                  </a:lnTo>
                  <a:lnTo>
                    <a:pt x="636" y="570"/>
                  </a:lnTo>
                  <a:lnTo>
                    <a:pt x="628" y="572"/>
                  </a:lnTo>
                  <a:lnTo>
                    <a:pt x="618" y="578"/>
                  </a:lnTo>
                  <a:lnTo>
                    <a:pt x="618" y="586"/>
                  </a:lnTo>
                  <a:lnTo>
                    <a:pt x="616" y="588"/>
                  </a:lnTo>
                  <a:lnTo>
                    <a:pt x="608" y="600"/>
                  </a:lnTo>
                  <a:lnTo>
                    <a:pt x="604" y="606"/>
                  </a:lnTo>
                  <a:lnTo>
                    <a:pt x="588" y="606"/>
                  </a:lnTo>
                  <a:lnTo>
                    <a:pt x="578" y="604"/>
                  </a:lnTo>
                  <a:lnTo>
                    <a:pt x="568" y="602"/>
                  </a:lnTo>
                  <a:lnTo>
                    <a:pt x="570" y="592"/>
                  </a:lnTo>
                  <a:lnTo>
                    <a:pt x="570" y="584"/>
                  </a:lnTo>
                  <a:lnTo>
                    <a:pt x="574" y="576"/>
                  </a:lnTo>
                  <a:lnTo>
                    <a:pt x="572" y="570"/>
                  </a:lnTo>
                  <a:lnTo>
                    <a:pt x="570" y="564"/>
                  </a:lnTo>
                  <a:lnTo>
                    <a:pt x="568" y="554"/>
                  </a:lnTo>
                  <a:lnTo>
                    <a:pt x="558" y="550"/>
                  </a:lnTo>
                  <a:lnTo>
                    <a:pt x="552" y="554"/>
                  </a:lnTo>
                  <a:lnTo>
                    <a:pt x="540" y="548"/>
                  </a:lnTo>
                  <a:lnTo>
                    <a:pt x="536" y="544"/>
                  </a:lnTo>
                  <a:lnTo>
                    <a:pt x="522" y="544"/>
                  </a:lnTo>
                  <a:lnTo>
                    <a:pt x="518" y="548"/>
                  </a:lnTo>
                  <a:lnTo>
                    <a:pt x="510" y="548"/>
                  </a:lnTo>
                  <a:lnTo>
                    <a:pt x="508" y="538"/>
                  </a:lnTo>
                  <a:lnTo>
                    <a:pt x="512" y="534"/>
                  </a:lnTo>
                  <a:lnTo>
                    <a:pt x="522" y="526"/>
                  </a:lnTo>
                  <a:lnTo>
                    <a:pt x="530" y="516"/>
                  </a:lnTo>
                  <a:lnTo>
                    <a:pt x="536" y="510"/>
                  </a:lnTo>
                  <a:lnTo>
                    <a:pt x="542" y="510"/>
                  </a:lnTo>
                  <a:lnTo>
                    <a:pt x="550" y="506"/>
                  </a:lnTo>
                  <a:lnTo>
                    <a:pt x="558" y="502"/>
                  </a:lnTo>
                  <a:lnTo>
                    <a:pt x="566" y="500"/>
                  </a:lnTo>
                  <a:lnTo>
                    <a:pt x="568" y="494"/>
                  </a:lnTo>
                  <a:lnTo>
                    <a:pt x="560" y="492"/>
                  </a:lnTo>
                  <a:lnTo>
                    <a:pt x="560" y="480"/>
                  </a:lnTo>
                  <a:lnTo>
                    <a:pt x="556" y="480"/>
                  </a:lnTo>
                  <a:lnTo>
                    <a:pt x="554" y="484"/>
                  </a:lnTo>
                  <a:lnTo>
                    <a:pt x="552" y="490"/>
                  </a:lnTo>
                  <a:lnTo>
                    <a:pt x="548" y="486"/>
                  </a:lnTo>
                  <a:lnTo>
                    <a:pt x="536" y="484"/>
                  </a:lnTo>
                  <a:lnTo>
                    <a:pt x="530" y="484"/>
                  </a:lnTo>
                  <a:lnTo>
                    <a:pt x="526" y="492"/>
                  </a:lnTo>
                  <a:lnTo>
                    <a:pt x="516" y="484"/>
                  </a:lnTo>
                  <a:lnTo>
                    <a:pt x="508" y="484"/>
                  </a:lnTo>
                  <a:lnTo>
                    <a:pt x="502" y="494"/>
                  </a:lnTo>
                  <a:lnTo>
                    <a:pt x="498" y="496"/>
                  </a:lnTo>
                  <a:lnTo>
                    <a:pt x="484" y="494"/>
                  </a:lnTo>
                  <a:lnTo>
                    <a:pt x="482" y="488"/>
                  </a:lnTo>
                  <a:lnTo>
                    <a:pt x="474" y="490"/>
                  </a:lnTo>
                  <a:lnTo>
                    <a:pt x="468" y="492"/>
                  </a:lnTo>
                  <a:lnTo>
                    <a:pt x="462" y="488"/>
                  </a:lnTo>
                  <a:lnTo>
                    <a:pt x="460" y="484"/>
                  </a:lnTo>
                  <a:lnTo>
                    <a:pt x="468" y="480"/>
                  </a:lnTo>
                  <a:lnTo>
                    <a:pt x="472" y="478"/>
                  </a:lnTo>
                  <a:lnTo>
                    <a:pt x="474" y="476"/>
                  </a:lnTo>
                  <a:lnTo>
                    <a:pt x="464" y="474"/>
                  </a:lnTo>
                  <a:lnTo>
                    <a:pt x="456" y="478"/>
                  </a:lnTo>
                  <a:lnTo>
                    <a:pt x="452" y="478"/>
                  </a:lnTo>
                  <a:lnTo>
                    <a:pt x="450" y="478"/>
                  </a:lnTo>
                  <a:lnTo>
                    <a:pt x="448" y="476"/>
                  </a:lnTo>
                  <a:lnTo>
                    <a:pt x="442" y="470"/>
                  </a:lnTo>
                  <a:lnTo>
                    <a:pt x="448" y="470"/>
                  </a:lnTo>
                  <a:lnTo>
                    <a:pt x="462" y="470"/>
                  </a:lnTo>
                  <a:lnTo>
                    <a:pt x="470" y="466"/>
                  </a:lnTo>
                  <a:lnTo>
                    <a:pt x="476" y="466"/>
                  </a:lnTo>
                  <a:lnTo>
                    <a:pt x="488" y="464"/>
                  </a:lnTo>
                  <a:lnTo>
                    <a:pt x="486" y="460"/>
                  </a:lnTo>
                  <a:lnTo>
                    <a:pt x="478" y="458"/>
                  </a:lnTo>
                  <a:lnTo>
                    <a:pt x="470" y="454"/>
                  </a:lnTo>
                  <a:lnTo>
                    <a:pt x="464" y="450"/>
                  </a:lnTo>
                  <a:lnTo>
                    <a:pt x="464" y="438"/>
                  </a:lnTo>
                  <a:lnTo>
                    <a:pt x="462" y="440"/>
                  </a:lnTo>
                  <a:lnTo>
                    <a:pt x="456" y="446"/>
                  </a:lnTo>
                  <a:lnTo>
                    <a:pt x="460" y="452"/>
                  </a:lnTo>
                  <a:lnTo>
                    <a:pt x="460" y="462"/>
                  </a:lnTo>
                  <a:lnTo>
                    <a:pt x="448" y="462"/>
                  </a:lnTo>
                  <a:lnTo>
                    <a:pt x="442" y="462"/>
                  </a:lnTo>
                  <a:lnTo>
                    <a:pt x="442" y="452"/>
                  </a:lnTo>
                  <a:lnTo>
                    <a:pt x="444" y="444"/>
                  </a:lnTo>
                  <a:lnTo>
                    <a:pt x="438" y="444"/>
                  </a:lnTo>
                  <a:lnTo>
                    <a:pt x="432" y="444"/>
                  </a:lnTo>
                  <a:lnTo>
                    <a:pt x="432" y="454"/>
                  </a:lnTo>
                  <a:lnTo>
                    <a:pt x="434" y="460"/>
                  </a:lnTo>
                  <a:lnTo>
                    <a:pt x="434" y="462"/>
                  </a:lnTo>
                  <a:lnTo>
                    <a:pt x="422" y="466"/>
                  </a:lnTo>
                  <a:lnTo>
                    <a:pt x="412" y="468"/>
                  </a:lnTo>
                  <a:lnTo>
                    <a:pt x="408" y="470"/>
                  </a:lnTo>
                  <a:lnTo>
                    <a:pt x="404" y="472"/>
                  </a:lnTo>
                  <a:lnTo>
                    <a:pt x="402" y="476"/>
                  </a:lnTo>
                  <a:lnTo>
                    <a:pt x="402" y="488"/>
                  </a:lnTo>
                  <a:lnTo>
                    <a:pt x="398" y="498"/>
                  </a:lnTo>
                  <a:lnTo>
                    <a:pt x="388" y="506"/>
                  </a:lnTo>
                  <a:lnTo>
                    <a:pt x="382" y="498"/>
                  </a:lnTo>
                  <a:lnTo>
                    <a:pt x="378" y="490"/>
                  </a:lnTo>
                  <a:lnTo>
                    <a:pt x="366" y="494"/>
                  </a:lnTo>
                  <a:lnTo>
                    <a:pt x="364" y="496"/>
                  </a:lnTo>
                  <a:lnTo>
                    <a:pt x="364" y="500"/>
                  </a:lnTo>
                  <a:lnTo>
                    <a:pt x="374" y="506"/>
                  </a:lnTo>
                  <a:lnTo>
                    <a:pt x="380" y="510"/>
                  </a:lnTo>
                  <a:lnTo>
                    <a:pt x="386" y="516"/>
                  </a:lnTo>
                  <a:lnTo>
                    <a:pt x="380" y="526"/>
                  </a:lnTo>
                  <a:lnTo>
                    <a:pt x="374" y="530"/>
                  </a:lnTo>
                  <a:lnTo>
                    <a:pt x="362" y="542"/>
                  </a:lnTo>
                  <a:lnTo>
                    <a:pt x="354" y="552"/>
                  </a:lnTo>
                  <a:lnTo>
                    <a:pt x="352" y="546"/>
                  </a:lnTo>
                  <a:lnTo>
                    <a:pt x="350" y="540"/>
                  </a:lnTo>
                  <a:lnTo>
                    <a:pt x="346" y="548"/>
                  </a:lnTo>
                  <a:lnTo>
                    <a:pt x="348" y="558"/>
                  </a:lnTo>
                  <a:lnTo>
                    <a:pt x="346" y="566"/>
                  </a:lnTo>
                  <a:lnTo>
                    <a:pt x="344" y="570"/>
                  </a:lnTo>
                  <a:lnTo>
                    <a:pt x="342" y="572"/>
                  </a:lnTo>
                  <a:lnTo>
                    <a:pt x="334" y="574"/>
                  </a:lnTo>
                  <a:lnTo>
                    <a:pt x="328" y="572"/>
                  </a:lnTo>
                  <a:lnTo>
                    <a:pt x="324" y="574"/>
                  </a:lnTo>
                  <a:lnTo>
                    <a:pt x="320" y="578"/>
                  </a:lnTo>
                  <a:lnTo>
                    <a:pt x="314" y="580"/>
                  </a:lnTo>
                  <a:lnTo>
                    <a:pt x="304" y="580"/>
                  </a:lnTo>
                  <a:lnTo>
                    <a:pt x="302" y="592"/>
                  </a:lnTo>
                  <a:lnTo>
                    <a:pt x="300" y="590"/>
                  </a:lnTo>
                  <a:lnTo>
                    <a:pt x="296" y="586"/>
                  </a:lnTo>
                  <a:lnTo>
                    <a:pt x="290" y="584"/>
                  </a:lnTo>
                  <a:lnTo>
                    <a:pt x="282" y="582"/>
                  </a:lnTo>
                  <a:lnTo>
                    <a:pt x="278" y="578"/>
                  </a:lnTo>
                  <a:lnTo>
                    <a:pt x="280" y="574"/>
                  </a:lnTo>
                  <a:lnTo>
                    <a:pt x="286" y="576"/>
                  </a:lnTo>
                  <a:lnTo>
                    <a:pt x="292" y="574"/>
                  </a:lnTo>
                  <a:lnTo>
                    <a:pt x="294" y="574"/>
                  </a:lnTo>
                  <a:lnTo>
                    <a:pt x="298" y="564"/>
                  </a:lnTo>
                  <a:lnTo>
                    <a:pt x="296" y="560"/>
                  </a:lnTo>
                  <a:lnTo>
                    <a:pt x="296" y="556"/>
                  </a:lnTo>
                  <a:lnTo>
                    <a:pt x="298" y="552"/>
                  </a:lnTo>
                  <a:lnTo>
                    <a:pt x="306" y="544"/>
                  </a:lnTo>
                  <a:lnTo>
                    <a:pt x="310" y="536"/>
                  </a:lnTo>
                  <a:lnTo>
                    <a:pt x="316" y="522"/>
                  </a:lnTo>
                  <a:lnTo>
                    <a:pt x="316" y="508"/>
                  </a:lnTo>
                  <a:lnTo>
                    <a:pt x="308" y="490"/>
                  </a:lnTo>
                  <a:lnTo>
                    <a:pt x="314" y="486"/>
                  </a:lnTo>
                  <a:lnTo>
                    <a:pt x="330" y="490"/>
                  </a:lnTo>
                  <a:lnTo>
                    <a:pt x="348" y="494"/>
                  </a:lnTo>
                  <a:lnTo>
                    <a:pt x="356" y="492"/>
                  </a:lnTo>
                  <a:lnTo>
                    <a:pt x="366" y="486"/>
                  </a:lnTo>
                  <a:lnTo>
                    <a:pt x="366" y="480"/>
                  </a:lnTo>
                  <a:lnTo>
                    <a:pt x="356" y="470"/>
                  </a:lnTo>
                  <a:lnTo>
                    <a:pt x="354" y="470"/>
                  </a:lnTo>
                  <a:lnTo>
                    <a:pt x="350" y="466"/>
                  </a:lnTo>
                  <a:lnTo>
                    <a:pt x="346" y="462"/>
                  </a:lnTo>
                  <a:lnTo>
                    <a:pt x="350" y="450"/>
                  </a:lnTo>
                  <a:lnTo>
                    <a:pt x="350" y="444"/>
                  </a:lnTo>
                  <a:lnTo>
                    <a:pt x="350" y="442"/>
                  </a:lnTo>
                  <a:lnTo>
                    <a:pt x="340" y="440"/>
                  </a:lnTo>
                  <a:lnTo>
                    <a:pt x="334" y="436"/>
                  </a:lnTo>
                  <a:lnTo>
                    <a:pt x="330" y="434"/>
                  </a:lnTo>
                  <a:lnTo>
                    <a:pt x="328" y="426"/>
                  </a:lnTo>
                  <a:lnTo>
                    <a:pt x="326" y="420"/>
                  </a:lnTo>
                  <a:lnTo>
                    <a:pt x="336" y="410"/>
                  </a:lnTo>
                  <a:lnTo>
                    <a:pt x="318" y="400"/>
                  </a:lnTo>
                  <a:lnTo>
                    <a:pt x="312" y="394"/>
                  </a:lnTo>
                  <a:lnTo>
                    <a:pt x="314" y="390"/>
                  </a:lnTo>
                  <a:lnTo>
                    <a:pt x="314" y="386"/>
                  </a:lnTo>
                  <a:lnTo>
                    <a:pt x="314" y="384"/>
                  </a:lnTo>
                  <a:lnTo>
                    <a:pt x="308" y="382"/>
                  </a:lnTo>
                  <a:lnTo>
                    <a:pt x="306" y="378"/>
                  </a:lnTo>
                  <a:lnTo>
                    <a:pt x="304" y="372"/>
                  </a:lnTo>
                  <a:lnTo>
                    <a:pt x="294" y="364"/>
                  </a:lnTo>
                  <a:lnTo>
                    <a:pt x="286" y="360"/>
                  </a:lnTo>
                  <a:lnTo>
                    <a:pt x="266" y="360"/>
                  </a:lnTo>
                  <a:lnTo>
                    <a:pt x="252" y="354"/>
                  </a:lnTo>
                  <a:lnTo>
                    <a:pt x="232" y="342"/>
                  </a:lnTo>
                  <a:lnTo>
                    <a:pt x="220" y="342"/>
                  </a:lnTo>
                  <a:lnTo>
                    <a:pt x="202" y="350"/>
                  </a:lnTo>
                  <a:lnTo>
                    <a:pt x="192" y="356"/>
                  </a:lnTo>
                  <a:lnTo>
                    <a:pt x="188" y="348"/>
                  </a:lnTo>
                  <a:lnTo>
                    <a:pt x="186" y="364"/>
                  </a:lnTo>
                  <a:lnTo>
                    <a:pt x="176" y="364"/>
                  </a:lnTo>
                  <a:lnTo>
                    <a:pt x="174" y="366"/>
                  </a:lnTo>
                  <a:lnTo>
                    <a:pt x="172" y="368"/>
                  </a:lnTo>
                  <a:lnTo>
                    <a:pt x="170" y="370"/>
                  </a:lnTo>
                  <a:lnTo>
                    <a:pt x="166" y="378"/>
                  </a:lnTo>
                  <a:lnTo>
                    <a:pt x="162" y="382"/>
                  </a:lnTo>
                  <a:lnTo>
                    <a:pt x="152" y="384"/>
                  </a:lnTo>
                  <a:lnTo>
                    <a:pt x="152" y="388"/>
                  </a:lnTo>
                  <a:lnTo>
                    <a:pt x="150" y="392"/>
                  </a:lnTo>
                  <a:lnTo>
                    <a:pt x="148" y="394"/>
                  </a:lnTo>
                  <a:lnTo>
                    <a:pt x="134" y="398"/>
                  </a:lnTo>
                  <a:lnTo>
                    <a:pt x="118" y="396"/>
                  </a:lnTo>
                  <a:lnTo>
                    <a:pt x="114" y="396"/>
                  </a:lnTo>
                  <a:lnTo>
                    <a:pt x="104" y="396"/>
                  </a:lnTo>
                  <a:lnTo>
                    <a:pt x="96" y="396"/>
                  </a:lnTo>
                  <a:lnTo>
                    <a:pt x="92" y="396"/>
                  </a:lnTo>
                  <a:lnTo>
                    <a:pt x="78" y="404"/>
                  </a:lnTo>
                  <a:lnTo>
                    <a:pt x="72" y="396"/>
                  </a:lnTo>
                  <a:lnTo>
                    <a:pt x="68" y="392"/>
                  </a:lnTo>
                  <a:lnTo>
                    <a:pt x="58" y="392"/>
                  </a:lnTo>
                  <a:lnTo>
                    <a:pt x="52" y="392"/>
                  </a:lnTo>
                  <a:lnTo>
                    <a:pt x="44" y="388"/>
                  </a:lnTo>
                  <a:lnTo>
                    <a:pt x="38" y="386"/>
                  </a:lnTo>
                  <a:lnTo>
                    <a:pt x="30" y="378"/>
                  </a:lnTo>
                  <a:lnTo>
                    <a:pt x="24" y="374"/>
                  </a:lnTo>
                  <a:lnTo>
                    <a:pt x="12" y="366"/>
                  </a:lnTo>
                  <a:lnTo>
                    <a:pt x="0" y="354"/>
                  </a:lnTo>
                  <a:lnTo>
                    <a:pt x="2" y="336"/>
                  </a:lnTo>
                  <a:lnTo>
                    <a:pt x="8" y="328"/>
                  </a:lnTo>
                  <a:lnTo>
                    <a:pt x="6" y="318"/>
                  </a:lnTo>
                  <a:lnTo>
                    <a:pt x="14" y="316"/>
                  </a:lnTo>
                  <a:lnTo>
                    <a:pt x="34" y="322"/>
                  </a:lnTo>
                  <a:lnTo>
                    <a:pt x="32" y="316"/>
                  </a:lnTo>
                  <a:lnTo>
                    <a:pt x="28" y="304"/>
                  </a:lnTo>
                  <a:lnTo>
                    <a:pt x="22" y="292"/>
                  </a:lnTo>
                  <a:lnTo>
                    <a:pt x="16" y="280"/>
                  </a:lnTo>
                  <a:lnTo>
                    <a:pt x="18" y="274"/>
                  </a:lnTo>
                  <a:lnTo>
                    <a:pt x="24" y="264"/>
                  </a:lnTo>
                  <a:lnTo>
                    <a:pt x="36" y="248"/>
                  </a:lnTo>
                  <a:lnTo>
                    <a:pt x="60" y="218"/>
                  </a:lnTo>
                  <a:lnTo>
                    <a:pt x="76" y="202"/>
                  </a:lnTo>
                  <a:lnTo>
                    <a:pt x="80" y="200"/>
                  </a:lnTo>
                  <a:lnTo>
                    <a:pt x="86" y="200"/>
                  </a:lnTo>
                  <a:lnTo>
                    <a:pt x="92" y="200"/>
                  </a:lnTo>
                  <a:lnTo>
                    <a:pt x="94" y="192"/>
                  </a:lnTo>
                  <a:lnTo>
                    <a:pt x="92" y="188"/>
                  </a:lnTo>
                  <a:lnTo>
                    <a:pt x="90" y="182"/>
                  </a:lnTo>
                  <a:lnTo>
                    <a:pt x="84" y="176"/>
                  </a:lnTo>
                  <a:lnTo>
                    <a:pt x="78" y="166"/>
                  </a:lnTo>
                  <a:lnTo>
                    <a:pt x="72" y="160"/>
                  </a:lnTo>
                  <a:lnTo>
                    <a:pt x="68" y="156"/>
                  </a:lnTo>
                  <a:lnTo>
                    <a:pt x="66" y="152"/>
                  </a:lnTo>
                  <a:lnTo>
                    <a:pt x="62" y="142"/>
                  </a:lnTo>
                  <a:lnTo>
                    <a:pt x="56" y="128"/>
                  </a:lnTo>
                  <a:lnTo>
                    <a:pt x="80" y="126"/>
                  </a:lnTo>
                  <a:lnTo>
                    <a:pt x="90" y="104"/>
                  </a:lnTo>
                  <a:lnTo>
                    <a:pt x="94" y="88"/>
                  </a:lnTo>
                  <a:lnTo>
                    <a:pt x="122" y="88"/>
                  </a:lnTo>
                  <a:lnTo>
                    <a:pt x="144" y="76"/>
                  </a:lnTo>
                  <a:lnTo>
                    <a:pt x="154" y="82"/>
                  </a:lnTo>
                  <a:lnTo>
                    <a:pt x="176" y="90"/>
                  </a:lnTo>
                  <a:lnTo>
                    <a:pt x="192" y="92"/>
                  </a:lnTo>
                  <a:lnTo>
                    <a:pt x="200" y="108"/>
                  </a:lnTo>
                  <a:lnTo>
                    <a:pt x="224" y="96"/>
                  </a:lnTo>
                  <a:lnTo>
                    <a:pt x="242" y="106"/>
                  </a:lnTo>
                  <a:lnTo>
                    <a:pt x="254" y="106"/>
                  </a:lnTo>
                  <a:lnTo>
                    <a:pt x="272" y="90"/>
                  </a:lnTo>
                  <a:lnTo>
                    <a:pt x="280" y="104"/>
                  </a:lnTo>
                  <a:lnTo>
                    <a:pt x="302" y="92"/>
                  </a:lnTo>
                  <a:lnTo>
                    <a:pt x="310" y="94"/>
                  </a:lnTo>
                  <a:lnTo>
                    <a:pt x="332" y="106"/>
                  </a:lnTo>
                  <a:lnTo>
                    <a:pt x="344" y="98"/>
                  </a:lnTo>
                  <a:lnTo>
                    <a:pt x="344" y="96"/>
                  </a:lnTo>
                  <a:lnTo>
                    <a:pt x="346" y="68"/>
                  </a:lnTo>
                  <a:lnTo>
                    <a:pt x="364" y="38"/>
                  </a:lnTo>
                  <a:lnTo>
                    <a:pt x="376" y="22"/>
                  </a:lnTo>
                  <a:lnTo>
                    <a:pt x="396" y="28"/>
                  </a:lnTo>
                  <a:lnTo>
                    <a:pt x="330" y="110"/>
                  </a:lnTo>
                  <a:lnTo>
                    <a:pt x="326" y="124"/>
                  </a:lnTo>
                  <a:lnTo>
                    <a:pt x="336" y="132"/>
                  </a:lnTo>
                  <a:lnTo>
                    <a:pt x="334" y="152"/>
                  </a:lnTo>
                  <a:lnTo>
                    <a:pt x="352" y="156"/>
                  </a:lnTo>
                  <a:lnTo>
                    <a:pt x="344" y="130"/>
                  </a:lnTo>
                  <a:lnTo>
                    <a:pt x="338" y="114"/>
                  </a:lnTo>
                  <a:lnTo>
                    <a:pt x="330" y="110"/>
                  </a:lnTo>
                  <a:lnTo>
                    <a:pt x="396" y="28"/>
                  </a:lnTo>
                  <a:lnTo>
                    <a:pt x="412" y="222"/>
                  </a:lnTo>
                  <a:lnTo>
                    <a:pt x="426" y="232"/>
                  </a:lnTo>
                  <a:lnTo>
                    <a:pt x="444" y="240"/>
                  </a:lnTo>
                  <a:lnTo>
                    <a:pt x="474" y="250"/>
                  </a:lnTo>
                  <a:lnTo>
                    <a:pt x="484" y="256"/>
                  </a:lnTo>
                  <a:lnTo>
                    <a:pt x="492" y="260"/>
                  </a:lnTo>
                  <a:lnTo>
                    <a:pt x="496" y="260"/>
                  </a:lnTo>
                  <a:lnTo>
                    <a:pt x="508" y="254"/>
                  </a:lnTo>
                  <a:lnTo>
                    <a:pt x="482" y="240"/>
                  </a:lnTo>
                  <a:lnTo>
                    <a:pt x="472" y="236"/>
                  </a:lnTo>
                  <a:lnTo>
                    <a:pt x="468" y="238"/>
                  </a:lnTo>
                  <a:lnTo>
                    <a:pt x="464" y="238"/>
                  </a:lnTo>
                  <a:lnTo>
                    <a:pt x="460" y="236"/>
                  </a:lnTo>
                  <a:lnTo>
                    <a:pt x="438" y="228"/>
                  </a:lnTo>
                  <a:lnTo>
                    <a:pt x="424" y="222"/>
                  </a:lnTo>
                  <a:lnTo>
                    <a:pt x="412" y="222"/>
                  </a:lnTo>
                  <a:lnTo>
                    <a:pt x="396" y="28"/>
                  </a:lnTo>
                  <a:lnTo>
                    <a:pt x="514" y="258"/>
                  </a:lnTo>
                  <a:lnTo>
                    <a:pt x="522" y="262"/>
                  </a:lnTo>
                  <a:lnTo>
                    <a:pt x="546" y="270"/>
                  </a:lnTo>
                  <a:lnTo>
                    <a:pt x="554" y="276"/>
                  </a:lnTo>
                  <a:lnTo>
                    <a:pt x="560" y="280"/>
                  </a:lnTo>
                  <a:lnTo>
                    <a:pt x="584" y="282"/>
                  </a:lnTo>
                  <a:lnTo>
                    <a:pt x="580" y="278"/>
                  </a:lnTo>
                  <a:lnTo>
                    <a:pt x="578" y="274"/>
                  </a:lnTo>
                  <a:lnTo>
                    <a:pt x="576" y="272"/>
                  </a:lnTo>
                  <a:lnTo>
                    <a:pt x="564" y="266"/>
                  </a:lnTo>
                  <a:lnTo>
                    <a:pt x="554" y="262"/>
                  </a:lnTo>
                  <a:lnTo>
                    <a:pt x="552" y="260"/>
                  </a:lnTo>
                  <a:lnTo>
                    <a:pt x="550" y="258"/>
                  </a:lnTo>
                  <a:lnTo>
                    <a:pt x="546" y="256"/>
                  </a:lnTo>
                  <a:lnTo>
                    <a:pt x="534" y="254"/>
                  </a:lnTo>
                  <a:lnTo>
                    <a:pt x="524" y="252"/>
                  </a:lnTo>
                  <a:lnTo>
                    <a:pt x="514" y="258"/>
                  </a:lnTo>
                  <a:lnTo>
                    <a:pt x="396" y="28"/>
                  </a:lnTo>
                  <a:lnTo>
                    <a:pt x="598" y="264"/>
                  </a:lnTo>
                  <a:lnTo>
                    <a:pt x="592" y="282"/>
                  </a:lnTo>
                  <a:lnTo>
                    <a:pt x="602" y="300"/>
                  </a:lnTo>
                  <a:lnTo>
                    <a:pt x="600" y="316"/>
                  </a:lnTo>
                  <a:lnTo>
                    <a:pt x="604" y="336"/>
                  </a:lnTo>
                  <a:lnTo>
                    <a:pt x="606" y="342"/>
                  </a:lnTo>
                  <a:lnTo>
                    <a:pt x="606" y="348"/>
                  </a:lnTo>
                  <a:lnTo>
                    <a:pt x="606" y="350"/>
                  </a:lnTo>
                  <a:lnTo>
                    <a:pt x="600" y="358"/>
                  </a:lnTo>
                  <a:lnTo>
                    <a:pt x="594" y="362"/>
                  </a:lnTo>
                  <a:lnTo>
                    <a:pt x="588" y="358"/>
                  </a:lnTo>
                  <a:lnTo>
                    <a:pt x="578" y="362"/>
                  </a:lnTo>
                  <a:lnTo>
                    <a:pt x="562" y="356"/>
                  </a:lnTo>
                  <a:lnTo>
                    <a:pt x="558" y="352"/>
                  </a:lnTo>
                  <a:lnTo>
                    <a:pt x="556" y="348"/>
                  </a:lnTo>
                  <a:lnTo>
                    <a:pt x="552" y="346"/>
                  </a:lnTo>
                  <a:lnTo>
                    <a:pt x="550" y="346"/>
                  </a:lnTo>
                  <a:lnTo>
                    <a:pt x="548" y="350"/>
                  </a:lnTo>
                  <a:lnTo>
                    <a:pt x="548" y="352"/>
                  </a:lnTo>
                  <a:lnTo>
                    <a:pt x="554" y="378"/>
                  </a:lnTo>
                  <a:lnTo>
                    <a:pt x="552" y="396"/>
                  </a:lnTo>
                  <a:lnTo>
                    <a:pt x="542" y="408"/>
                  </a:lnTo>
                  <a:lnTo>
                    <a:pt x="538" y="416"/>
                  </a:lnTo>
                  <a:lnTo>
                    <a:pt x="534" y="428"/>
                  </a:lnTo>
                  <a:lnTo>
                    <a:pt x="536" y="428"/>
                  </a:lnTo>
                  <a:lnTo>
                    <a:pt x="538" y="426"/>
                  </a:lnTo>
                  <a:lnTo>
                    <a:pt x="540" y="424"/>
                  </a:lnTo>
                  <a:lnTo>
                    <a:pt x="546" y="414"/>
                  </a:lnTo>
                  <a:lnTo>
                    <a:pt x="548" y="410"/>
                  </a:lnTo>
                  <a:lnTo>
                    <a:pt x="552" y="408"/>
                  </a:lnTo>
                  <a:lnTo>
                    <a:pt x="558" y="406"/>
                  </a:lnTo>
                  <a:lnTo>
                    <a:pt x="562" y="404"/>
                  </a:lnTo>
                  <a:lnTo>
                    <a:pt x="564" y="400"/>
                  </a:lnTo>
                  <a:lnTo>
                    <a:pt x="570" y="378"/>
                  </a:lnTo>
                  <a:lnTo>
                    <a:pt x="588" y="370"/>
                  </a:lnTo>
                  <a:lnTo>
                    <a:pt x="604" y="370"/>
                  </a:lnTo>
                  <a:lnTo>
                    <a:pt x="608" y="370"/>
                  </a:lnTo>
                  <a:lnTo>
                    <a:pt x="612" y="370"/>
                  </a:lnTo>
                  <a:lnTo>
                    <a:pt x="620" y="366"/>
                  </a:lnTo>
                  <a:lnTo>
                    <a:pt x="626" y="360"/>
                  </a:lnTo>
                  <a:lnTo>
                    <a:pt x="626" y="358"/>
                  </a:lnTo>
                  <a:lnTo>
                    <a:pt x="626" y="354"/>
                  </a:lnTo>
                  <a:lnTo>
                    <a:pt x="624" y="348"/>
                  </a:lnTo>
                  <a:lnTo>
                    <a:pt x="616" y="342"/>
                  </a:lnTo>
                  <a:lnTo>
                    <a:pt x="614" y="334"/>
                  </a:lnTo>
                  <a:lnTo>
                    <a:pt x="612" y="328"/>
                  </a:lnTo>
                  <a:lnTo>
                    <a:pt x="610" y="322"/>
                  </a:lnTo>
                  <a:lnTo>
                    <a:pt x="612" y="318"/>
                  </a:lnTo>
                  <a:lnTo>
                    <a:pt x="614" y="316"/>
                  </a:lnTo>
                  <a:lnTo>
                    <a:pt x="616" y="316"/>
                  </a:lnTo>
                  <a:lnTo>
                    <a:pt x="616" y="308"/>
                  </a:lnTo>
                  <a:lnTo>
                    <a:pt x="616" y="298"/>
                  </a:lnTo>
                  <a:lnTo>
                    <a:pt x="612" y="290"/>
                  </a:lnTo>
                  <a:lnTo>
                    <a:pt x="608" y="280"/>
                  </a:lnTo>
                  <a:lnTo>
                    <a:pt x="598" y="264"/>
                  </a:lnTo>
                  <a:lnTo>
                    <a:pt x="396" y="28"/>
                  </a:lnTo>
                  <a:lnTo>
                    <a:pt x="570" y="482"/>
                  </a:lnTo>
                  <a:lnTo>
                    <a:pt x="580" y="480"/>
                  </a:lnTo>
                  <a:lnTo>
                    <a:pt x="588" y="478"/>
                  </a:lnTo>
                  <a:lnTo>
                    <a:pt x="592" y="480"/>
                  </a:lnTo>
                  <a:lnTo>
                    <a:pt x="598" y="486"/>
                  </a:lnTo>
                  <a:lnTo>
                    <a:pt x="606" y="488"/>
                  </a:lnTo>
                  <a:lnTo>
                    <a:pt x="604" y="478"/>
                  </a:lnTo>
                  <a:lnTo>
                    <a:pt x="612" y="482"/>
                  </a:lnTo>
                  <a:lnTo>
                    <a:pt x="630" y="498"/>
                  </a:lnTo>
                  <a:lnTo>
                    <a:pt x="642" y="512"/>
                  </a:lnTo>
                  <a:lnTo>
                    <a:pt x="634" y="522"/>
                  </a:lnTo>
                  <a:lnTo>
                    <a:pt x="662" y="520"/>
                  </a:lnTo>
                  <a:lnTo>
                    <a:pt x="624" y="480"/>
                  </a:lnTo>
                  <a:lnTo>
                    <a:pt x="614" y="470"/>
                  </a:lnTo>
                  <a:lnTo>
                    <a:pt x="604" y="470"/>
                  </a:lnTo>
                  <a:lnTo>
                    <a:pt x="594" y="460"/>
                  </a:lnTo>
                  <a:lnTo>
                    <a:pt x="576" y="470"/>
                  </a:lnTo>
                  <a:lnTo>
                    <a:pt x="566" y="474"/>
                  </a:lnTo>
                  <a:lnTo>
                    <a:pt x="396" y="28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829" name="Freeform 231"/>
            <p:cNvSpPr>
              <a:spLocks/>
            </p:cNvSpPr>
            <p:nvPr/>
          </p:nvSpPr>
          <p:spPr bwMode="auto">
            <a:xfrm>
              <a:off x="4797" y="2216"/>
              <a:ext cx="963" cy="810"/>
            </a:xfrm>
            <a:custGeom>
              <a:avLst/>
              <a:gdLst>
                <a:gd name="T0" fmla="*/ 7943 w 720"/>
                <a:gd name="T1" fmla="*/ 325 h 606"/>
                <a:gd name="T2" fmla="*/ 9344 w 720"/>
                <a:gd name="T3" fmla="*/ 541 h 606"/>
                <a:gd name="T4" fmla="*/ 10260 w 720"/>
                <a:gd name="T5" fmla="*/ 1339 h 606"/>
                <a:gd name="T6" fmla="*/ 10919 w 720"/>
                <a:gd name="T7" fmla="*/ 2393 h 606"/>
                <a:gd name="T8" fmla="*/ 11983 w 720"/>
                <a:gd name="T9" fmla="*/ 2371 h 606"/>
                <a:gd name="T10" fmla="*/ 13198 w 720"/>
                <a:gd name="T11" fmla="*/ 2151 h 606"/>
                <a:gd name="T12" fmla="*/ 12823 w 720"/>
                <a:gd name="T13" fmla="*/ 7453 h 606"/>
                <a:gd name="T14" fmla="*/ 12498 w 720"/>
                <a:gd name="T15" fmla="*/ 7532 h 606"/>
                <a:gd name="T16" fmla="*/ 11798 w 720"/>
                <a:gd name="T17" fmla="*/ 8164 h 606"/>
                <a:gd name="T18" fmla="*/ 12466 w 720"/>
                <a:gd name="T19" fmla="*/ 9351 h 606"/>
                <a:gd name="T20" fmla="*/ 13198 w 720"/>
                <a:gd name="T21" fmla="*/ 9621 h 606"/>
                <a:gd name="T22" fmla="*/ 12415 w 720"/>
                <a:gd name="T23" fmla="*/ 9634 h 606"/>
                <a:gd name="T24" fmla="*/ 11884 w 720"/>
                <a:gd name="T25" fmla="*/ 10344 h 606"/>
                <a:gd name="T26" fmla="*/ 11284 w 720"/>
                <a:gd name="T27" fmla="*/ 10706 h 606"/>
                <a:gd name="T28" fmla="*/ 10410 w 720"/>
                <a:gd name="T29" fmla="*/ 10960 h 606"/>
                <a:gd name="T30" fmla="*/ 10437 w 720"/>
                <a:gd name="T31" fmla="*/ 10265 h 606"/>
                <a:gd name="T32" fmla="*/ 9825 w 720"/>
                <a:gd name="T33" fmla="*/ 9898 h 606"/>
                <a:gd name="T34" fmla="*/ 9377 w 720"/>
                <a:gd name="T35" fmla="*/ 9719 h 606"/>
                <a:gd name="T36" fmla="*/ 10073 w 720"/>
                <a:gd name="T37" fmla="*/ 9213 h 606"/>
                <a:gd name="T38" fmla="*/ 10260 w 720"/>
                <a:gd name="T39" fmla="*/ 8742 h 606"/>
                <a:gd name="T40" fmla="*/ 9825 w 720"/>
                <a:gd name="T41" fmla="*/ 8810 h 606"/>
                <a:gd name="T42" fmla="*/ 9190 w 720"/>
                <a:gd name="T43" fmla="*/ 8989 h 606"/>
                <a:gd name="T44" fmla="*/ 8571 w 720"/>
                <a:gd name="T45" fmla="*/ 8962 h 606"/>
                <a:gd name="T46" fmla="*/ 8686 w 720"/>
                <a:gd name="T47" fmla="*/ 8656 h 606"/>
                <a:gd name="T48" fmla="*/ 8195 w 720"/>
                <a:gd name="T49" fmla="*/ 8656 h 606"/>
                <a:gd name="T50" fmla="*/ 8731 w 720"/>
                <a:gd name="T51" fmla="*/ 8486 h 606"/>
                <a:gd name="T52" fmla="*/ 8508 w 720"/>
                <a:gd name="T53" fmla="*/ 8178 h 606"/>
                <a:gd name="T54" fmla="*/ 8432 w 720"/>
                <a:gd name="T55" fmla="*/ 8418 h 606"/>
                <a:gd name="T56" fmla="*/ 8032 w 720"/>
                <a:gd name="T57" fmla="*/ 8081 h 606"/>
                <a:gd name="T58" fmla="*/ 7719 w 720"/>
                <a:gd name="T59" fmla="*/ 8486 h 606"/>
                <a:gd name="T60" fmla="*/ 7378 w 720"/>
                <a:gd name="T61" fmla="*/ 8874 h 606"/>
                <a:gd name="T62" fmla="*/ 6712 w 720"/>
                <a:gd name="T63" fmla="*/ 8989 h 606"/>
                <a:gd name="T64" fmla="*/ 7073 w 720"/>
                <a:gd name="T65" fmla="*/ 9390 h 606"/>
                <a:gd name="T66" fmla="*/ 6457 w 720"/>
                <a:gd name="T67" fmla="*/ 9946 h 606"/>
                <a:gd name="T68" fmla="*/ 6304 w 720"/>
                <a:gd name="T69" fmla="*/ 10380 h 606"/>
                <a:gd name="T70" fmla="*/ 5857 w 720"/>
                <a:gd name="T71" fmla="*/ 10525 h 606"/>
                <a:gd name="T72" fmla="*/ 5426 w 720"/>
                <a:gd name="T73" fmla="*/ 10668 h 606"/>
                <a:gd name="T74" fmla="*/ 5242 w 720"/>
                <a:gd name="T75" fmla="*/ 10483 h 606"/>
                <a:gd name="T76" fmla="*/ 5426 w 720"/>
                <a:gd name="T77" fmla="*/ 10116 h 606"/>
                <a:gd name="T78" fmla="*/ 5794 w 720"/>
                <a:gd name="T79" fmla="*/ 9252 h 606"/>
                <a:gd name="T80" fmla="*/ 6528 w 720"/>
                <a:gd name="T81" fmla="*/ 8962 h 606"/>
                <a:gd name="T82" fmla="*/ 6408 w 720"/>
                <a:gd name="T83" fmla="*/ 8486 h 606"/>
                <a:gd name="T84" fmla="*/ 6239 w 720"/>
                <a:gd name="T85" fmla="*/ 8010 h 606"/>
                <a:gd name="T86" fmla="*/ 6154 w 720"/>
                <a:gd name="T87" fmla="*/ 7453 h 606"/>
                <a:gd name="T88" fmla="*/ 5758 w 720"/>
                <a:gd name="T89" fmla="*/ 6995 h 606"/>
                <a:gd name="T90" fmla="*/ 5242 w 720"/>
                <a:gd name="T91" fmla="*/ 6543 h 606"/>
                <a:gd name="T92" fmla="*/ 3700 w 720"/>
                <a:gd name="T93" fmla="*/ 6384 h 606"/>
                <a:gd name="T94" fmla="*/ 3195 w 720"/>
                <a:gd name="T95" fmla="*/ 6659 h 606"/>
                <a:gd name="T96" fmla="*/ 2787 w 720"/>
                <a:gd name="T97" fmla="*/ 6995 h 606"/>
                <a:gd name="T98" fmla="*/ 2156 w 720"/>
                <a:gd name="T99" fmla="*/ 7200 h 606"/>
                <a:gd name="T100" fmla="*/ 1424 w 720"/>
                <a:gd name="T101" fmla="*/ 7355 h 606"/>
                <a:gd name="T102" fmla="*/ 815 w 720"/>
                <a:gd name="T103" fmla="*/ 7071 h 606"/>
                <a:gd name="T104" fmla="*/ 0 w 720"/>
                <a:gd name="T105" fmla="*/ 6439 h 606"/>
                <a:gd name="T106" fmla="*/ 610 w 720"/>
                <a:gd name="T107" fmla="*/ 5861 h 606"/>
                <a:gd name="T108" fmla="*/ 333 w 720"/>
                <a:gd name="T109" fmla="*/ 4982 h 606"/>
                <a:gd name="T110" fmla="*/ 1459 w 720"/>
                <a:gd name="T111" fmla="*/ 3640 h 606"/>
                <a:gd name="T112" fmla="*/ 1638 w 720"/>
                <a:gd name="T113" fmla="*/ 3307 h 606"/>
                <a:gd name="T114" fmla="*/ 1205 w 720"/>
                <a:gd name="T115" fmla="*/ 2760 h 606"/>
                <a:gd name="T116" fmla="*/ 1728 w 720"/>
                <a:gd name="T117" fmla="*/ 1609 h 606"/>
                <a:gd name="T118" fmla="*/ 3524 w 720"/>
                <a:gd name="T119" fmla="*/ 1672 h 606"/>
                <a:gd name="T120" fmla="*/ 4986 w 720"/>
                <a:gd name="T121" fmla="*/ 1631 h 606"/>
                <a:gd name="T122" fmla="*/ 6304 w 720"/>
                <a:gd name="T123" fmla="*/ 1783 h 606"/>
                <a:gd name="T124" fmla="*/ 7257 w 720"/>
                <a:gd name="T125" fmla="*/ 495 h 60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720"/>
                <a:gd name="T190" fmla="*/ 0 h 606"/>
                <a:gd name="T191" fmla="*/ 720 w 720"/>
                <a:gd name="T192" fmla="*/ 606 h 60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720" h="606">
                  <a:moveTo>
                    <a:pt x="396" y="28"/>
                  </a:moveTo>
                  <a:lnTo>
                    <a:pt x="412" y="24"/>
                  </a:lnTo>
                  <a:lnTo>
                    <a:pt x="414" y="4"/>
                  </a:lnTo>
                  <a:lnTo>
                    <a:pt x="422" y="8"/>
                  </a:lnTo>
                  <a:lnTo>
                    <a:pt x="434" y="18"/>
                  </a:lnTo>
                  <a:lnTo>
                    <a:pt x="444" y="6"/>
                  </a:lnTo>
                  <a:lnTo>
                    <a:pt x="454" y="0"/>
                  </a:lnTo>
                  <a:lnTo>
                    <a:pt x="466" y="4"/>
                  </a:lnTo>
                  <a:lnTo>
                    <a:pt x="480" y="2"/>
                  </a:lnTo>
                  <a:lnTo>
                    <a:pt x="510" y="30"/>
                  </a:lnTo>
                  <a:lnTo>
                    <a:pt x="520" y="54"/>
                  </a:lnTo>
                  <a:lnTo>
                    <a:pt x="520" y="70"/>
                  </a:lnTo>
                  <a:lnTo>
                    <a:pt x="524" y="86"/>
                  </a:lnTo>
                  <a:lnTo>
                    <a:pt x="542" y="88"/>
                  </a:lnTo>
                  <a:lnTo>
                    <a:pt x="560" y="74"/>
                  </a:lnTo>
                  <a:lnTo>
                    <a:pt x="576" y="76"/>
                  </a:lnTo>
                  <a:lnTo>
                    <a:pt x="582" y="92"/>
                  </a:lnTo>
                  <a:lnTo>
                    <a:pt x="576" y="102"/>
                  </a:lnTo>
                  <a:lnTo>
                    <a:pt x="582" y="116"/>
                  </a:lnTo>
                  <a:lnTo>
                    <a:pt x="596" y="132"/>
                  </a:lnTo>
                  <a:lnTo>
                    <a:pt x="604" y="134"/>
                  </a:lnTo>
                  <a:lnTo>
                    <a:pt x="612" y="126"/>
                  </a:lnTo>
                  <a:lnTo>
                    <a:pt x="628" y="130"/>
                  </a:lnTo>
                  <a:lnTo>
                    <a:pt x="640" y="134"/>
                  </a:lnTo>
                  <a:lnTo>
                    <a:pt x="654" y="130"/>
                  </a:lnTo>
                  <a:lnTo>
                    <a:pt x="662" y="118"/>
                  </a:lnTo>
                  <a:lnTo>
                    <a:pt x="682" y="108"/>
                  </a:lnTo>
                  <a:lnTo>
                    <a:pt x="702" y="120"/>
                  </a:lnTo>
                  <a:lnTo>
                    <a:pt x="706" y="126"/>
                  </a:lnTo>
                  <a:lnTo>
                    <a:pt x="720" y="118"/>
                  </a:lnTo>
                  <a:lnTo>
                    <a:pt x="720" y="396"/>
                  </a:lnTo>
                  <a:lnTo>
                    <a:pt x="714" y="398"/>
                  </a:lnTo>
                  <a:lnTo>
                    <a:pt x="708" y="400"/>
                  </a:lnTo>
                  <a:lnTo>
                    <a:pt x="702" y="404"/>
                  </a:lnTo>
                  <a:lnTo>
                    <a:pt x="700" y="410"/>
                  </a:lnTo>
                  <a:lnTo>
                    <a:pt x="694" y="420"/>
                  </a:lnTo>
                  <a:lnTo>
                    <a:pt x="694" y="424"/>
                  </a:lnTo>
                  <a:lnTo>
                    <a:pt x="688" y="422"/>
                  </a:lnTo>
                  <a:lnTo>
                    <a:pt x="686" y="416"/>
                  </a:lnTo>
                  <a:lnTo>
                    <a:pt x="682" y="414"/>
                  </a:lnTo>
                  <a:lnTo>
                    <a:pt x="670" y="420"/>
                  </a:lnTo>
                  <a:lnTo>
                    <a:pt x="656" y="440"/>
                  </a:lnTo>
                  <a:lnTo>
                    <a:pt x="636" y="462"/>
                  </a:lnTo>
                  <a:lnTo>
                    <a:pt x="632" y="460"/>
                  </a:lnTo>
                  <a:lnTo>
                    <a:pt x="644" y="448"/>
                  </a:lnTo>
                  <a:lnTo>
                    <a:pt x="636" y="446"/>
                  </a:lnTo>
                  <a:lnTo>
                    <a:pt x="626" y="456"/>
                  </a:lnTo>
                  <a:lnTo>
                    <a:pt x="624" y="470"/>
                  </a:lnTo>
                  <a:lnTo>
                    <a:pt x="668" y="516"/>
                  </a:lnTo>
                  <a:lnTo>
                    <a:pt x="680" y="514"/>
                  </a:lnTo>
                  <a:lnTo>
                    <a:pt x="688" y="504"/>
                  </a:lnTo>
                  <a:lnTo>
                    <a:pt x="698" y="502"/>
                  </a:lnTo>
                  <a:lnTo>
                    <a:pt x="706" y="498"/>
                  </a:lnTo>
                  <a:lnTo>
                    <a:pt x="720" y="496"/>
                  </a:lnTo>
                  <a:lnTo>
                    <a:pt x="720" y="528"/>
                  </a:lnTo>
                  <a:lnTo>
                    <a:pt x="708" y="530"/>
                  </a:lnTo>
                  <a:lnTo>
                    <a:pt x="700" y="536"/>
                  </a:lnTo>
                  <a:lnTo>
                    <a:pt x="694" y="538"/>
                  </a:lnTo>
                  <a:lnTo>
                    <a:pt x="686" y="530"/>
                  </a:lnTo>
                  <a:lnTo>
                    <a:pt x="678" y="530"/>
                  </a:lnTo>
                  <a:lnTo>
                    <a:pt x="670" y="534"/>
                  </a:lnTo>
                  <a:lnTo>
                    <a:pt x="668" y="552"/>
                  </a:lnTo>
                  <a:lnTo>
                    <a:pt x="658" y="552"/>
                  </a:lnTo>
                  <a:lnTo>
                    <a:pt x="656" y="564"/>
                  </a:lnTo>
                  <a:lnTo>
                    <a:pt x="648" y="568"/>
                  </a:lnTo>
                  <a:lnTo>
                    <a:pt x="636" y="570"/>
                  </a:lnTo>
                  <a:lnTo>
                    <a:pt x="628" y="572"/>
                  </a:lnTo>
                  <a:lnTo>
                    <a:pt x="618" y="578"/>
                  </a:lnTo>
                  <a:lnTo>
                    <a:pt x="618" y="586"/>
                  </a:lnTo>
                  <a:lnTo>
                    <a:pt x="616" y="588"/>
                  </a:lnTo>
                  <a:lnTo>
                    <a:pt x="608" y="600"/>
                  </a:lnTo>
                  <a:lnTo>
                    <a:pt x="604" y="606"/>
                  </a:lnTo>
                  <a:lnTo>
                    <a:pt x="588" y="606"/>
                  </a:lnTo>
                  <a:lnTo>
                    <a:pt x="578" y="604"/>
                  </a:lnTo>
                  <a:lnTo>
                    <a:pt x="568" y="602"/>
                  </a:lnTo>
                  <a:lnTo>
                    <a:pt x="570" y="592"/>
                  </a:lnTo>
                  <a:lnTo>
                    <a:pt x="570" y="584"/>
                  </a:lnTo>
                  <a:lnTo>
                    <a:pt x="574" y="576"/>
                  </a:lnTo>
                  <a:lnTo>
                    <a:pt x="572" y="570"/>
                  </a:lnTo>
                  <a:lnTo>
                    <a:pt x="570" y="564"/>
                  </a:lnTo>
                  <a:lnTo>
                    <a:pt x="568" y="554"/>
                  </a:lnTo>
                  <a:lnTo>
                    <a:pt x="558" y="550"/>
                  </a:lnTo>
                  <a:lnTo>
                    <a:pt x="552" y="554"/>
                  </a:lnTo>
                  <a:lnTo>
                    <a:pt x="540" y="548"/>
                  </a:lnTo>
                  <a:lnTo>
                    <a:pt x="536" y="544"/>
                  </a:lnTo>
                  <a:lnTo>
                    <a:pt x="522" y="544"/>
                  </a:lnTo>
                  <a:lnTo>
                    <a:pt x="518" y="548"/>
                  </a:lnTo>
                  <a:lnTo>
                    <a:pt x="510" y="548"/>
                  </a:lnTo>
                  <a:lnTo>
                    <a:pt x="508" y="538"/>
                  </a:lnTo>
                  <a:lnTo>
                    <a:pt x="512" y="534"/>
                  </a:lnTo>
                  <a:lnTo>
                    <a:pt x="522" y="526"/>
                  </a:lnTo>
                  <a:lnTo>
                    <a:pt x="530" y="516"/>
                  </a:lnTo>
                  <a:lnTo>
                    <a:pt x="536" y="510"/>
                  </a:lnTo>
                  <a:lnTo>
                    <a:pt x="542" y="510"/>
                  </a:lnTo>
                  <a:lnTo>
                    <a:pt x="550" y="506"/>
                  </a:lnTo>
                  <a:lnTo>
                    <a:pt x="558" y="502"/>
                  </a:lnTo>
                  <a:lnTo>
                    <a:pt x="566" y="500"/>
                  </a:lnTo>
                  <a:lnTo>
                    <a:pt x="568" y="494"/>
                  </a:lnTo>
                  <a:lnTo>
                    <a:pt x="560" y="492"/>
                  </a:lnTo>
                  <a:lnTo>
                    <a:pt x="560" y="480"/>
                  </a:lnTo>
                  <a:lnTo>
                    <a:pt x="556" y="480"/>
                  </a:lnTo>
                  <a:lnTo>
                    <a:pt x="554" y="484"/>
                  </a:lnTo>
                  <a:lnTo>
                    <a:pt x="552" y="490"/>
                  </a:lnTo>
                  <a:lnTo>
                    <a:pt x="548" y="486"/>
                  </a:lnTo>
                  <a:lnTo>
                    <a:pt x="536" y="484"/>
                  </a:lnTo>
                  <a:lnTo>
                    <a:pt x="530" y="484"/>
                  </a:lnTo>
                  <a:lnTo>
                    <a:pt x="526" y="492"/>
                  </a:lnTo>
                  <a:lnTo>
                    <a:pt x="516" y="484"/>
                  </a:lnTo>
                  <a:lnTo>
                    <a:pt x="508" y="484"/>
                  </a:lnTo>
                  <a:lnTo>
                    <a:pt x="502" y="494"/>
                  </a:lnTo>
                  <a:lnTo>
                    <a:pt x="498" y="496"/>
                  </a:lnTo>
                  <a:lnTo>
                    <a:pt x="484" y="494"/>
                  </a:lnTo>
                  <a:lnTo>
                    <a:pt x="482" y="488"/>
                  </a:lnTo>
                  <a:lnTo>
                    <a:pt x="474" y="490"/>
                  </a:lnTo>
                  <a:lnTo>
                    <a:pt x="468" y="492"/>
                  </a:lnTo>
                  <a:lnTo>
                    <a:pt x="462" y="488"/>
                  </a:lnTo>
                  <a:lnTo>
                    <a:pt x="460" y="484"/>
                  </a:lnTo>
                  <a:lnTo>
                    <a:pt x="468" y="480"/>
                  </a:lnTo>
                  <a:lnTo>
                    <a:pt x="472" y="478"/>
                  </a:lnTo>
                  <a:lnTo>
                    <a:pt x="474" y="476"/>
                  </a:lnTo>
                  <a:lnTo>
                    <a:pt x="464" y="474"/>
                  </a:lnTo>
                  <a:lnTo>
                    <a:pt x="456" y="478"/>
                  </a:lnTo>
                  <a:lnTo>
                    <a:pt x="452" y="478"/>
                  </a:lnTo>
                  <a:lnTo>
                    <a:pt x="450" y="478"/>
                  </a:lnTo>
                  <a:lnTo>
                    <a:pt x="448" y="476"/>
                  </a:lnTo>
                  <a:lnTo>
                    <a:pt x="442" y="470"/>
                  </a:lnTo>
                  <a:lnTo>
                    <a:pt x="448" y="470"/>
                  </a:lnTo>
                  <a:lnTo>
                    <a:pt x="462" y="470"/>
                  </a:lnTo>
                  <a:lnTo>
                    <a:pt x="470" y="466"/>
                  </a:lnTo>
                  <a:lnTo>
                    <a:pt x="476" y="466"/>
                  </a:lnTo>
                  <a:lnTo>
                    <a:pt x="488" y="464"/>
                  </a:lnTo>
                  <a:lnTo>
                    <a:pt x="486" y="460"/>
                  </a:lnTo>
                  <a:lnTo>
                    <a:pt x="478" y="458"/>
                  </a:lnTo>
                  <a:lnTo>
                    <a:pt x="470" y="454"/>
                  </a:lnTo>
                  <a:lnTo>
                    <a:pt x="464" y="450"/>
                  </a:lnTo>
                  <a:lnTo>
                    <a:pt x="464" y="438"/>
                  </a:lnTo>
                  <a:lnTo>
                    <a:pt x="462" y="440"/>
                  </a:lnTo>
                  <a:lnTo>
                    <a:pt x="456" y="446"/>
                  </a:lnTo>
                  <a:lnTo>
                    <a:pt x="460" y="452"/>
                  </a:lnTo>
                  <a:lnTo>
                    <a:pt x="460" y="462"/>
                  </a:lnTo>
                  <a:lnTo>
                    <a:pt x="448" y="462"/>
                  </a:lnTo>
                  <a:lnTo>
                    <a:pt x="442" y="462"/>
                  </a:lnTo>
                  <a:lnTo>
                    <a:pt x="442" y="452"/>
                  </a:lnTo>
                  <a:lnTo>
                    <a:pt x="444" y="444"/>
                  </a:lnTo>
                  <a:lnTo>
                    <a:pt x="438" y="444"/>
                  </a:lnTo>
                  <a:lnTo>
                    <a:pt x="432" y="444"/>
                  </a:lnTo>
                  <a:lnTo>
                    <a:pt x="432" y="454"/>
                  </a:lnTo>
                  <a:lnTo>
                    <a:pt x="434" y="460"/>
                  </a:lnTo>
                  <a:lnTo>
                    <a:pt x="434" y="462"/>
                  </a:lnTo>
                  <a:lnTo>
                    <a:pt x="422" y="466"/>
                  </a:lnTo>
                  <a:lnTo>
                    <a:pt x="412" y="468"/>
                  </a:lnTo>
                  <a:lnTo>
                    <a:pt x="408" y="470"/>
                  </a:lnTo>
                  <a:lnTo>
                    <a:pt x="404" y="472"/>
                  </a:lnTo>
                  <a:lnTo>
                    <a:pt x="402" y="476"/>
                  </a:lnTo>
                  <a:lnTo>
                    <a:pt x="402" y="488"/>
                  </a:lnTo>
                  <a:lnTo>
                    <a:pt x="398" y="498"/>
                  </a:lnTo>
                  <a:lnTo>
                    <a:pt x="388" y="506"/>
                  </a:lnTo>
                  <a:lnTo>
                    <a:pt x="382" y="498"/>
                  </a:lnTo>
                  <a:lnTo>
                    <a:pt x="378" y="490"/>
                  </a:lnTo>
                  <a:lnTo>
                    <a:pt x="366" y="494"/>
                  </a:lnTo>
                  <a:lnTo>
                    <a:pt x="364" y="496"/>
                  </a:lnTo>
                  <a:lnTo>
                    <a:pt x="364" y="500"/>
                  </a:lnTo>
                  <a:lnTo>
                    <a:pt x="374" y="506"/>
                  </a:lnTo>
                  <a:lnTo>
                    <a:pt x="380" y="510"/>
                  </a:lnTo>
                  <a:lnTo>
                    <a:pt x="386" y="516"/>
                  </a:lnTo>
                  <a:lnTo>
                    <a:pt x="380" y="526"/>
                  </a:lnTo>
                  <a:lnTo>
                    <a:pt x="374" y="530"/>
                  </a:lnTo>
                  <a:lnTo>
                    <a:pt x="362" y="542"/>
                  </a:lnTo>
                  <a:lnTo>
                    <a:pt x="354" y="552"/>
                  </a:lnTo>
                  <a:lnTo>
                    <a:pt x="352" y="546"/>
                  </a:lnTo>
                  <a:lnTo>
                    <a:pt x="350" y="540"/>
                  </a:lnTo>
                  <a:lnTo>
                    <a:pt x="346" y="548"/>
                  </a:lnTo>
                  <a:lnTo>
                    <a:pt x="348" y="558"/>
                  </a:lnTo>
                  <a:lnTo>
                    <a:pt x="346" y="566"/>
                  </a:lnTo>
                  <a:lnTo>
                    <a:pt x="344" y="570"/>
                  </a:lnTo>
                  <a:lnTo>
                    <a:pt x="342" y="572"/>
                  </a:lnTo>
                  <a:lnTo>
                    <a:pt x="334" y="574"/>
                  </a:lnTo>
                  <a:lnTo>
                    <a:pt x="328" y="572"/>
                  </a:lnTo>
                  <a:lnTo>
                    <a:pt x="324" y="574"/>
                  </a:lnTo>
                  <a:lnTo>
                    <a:pt x="320" y="578"/>
                  </a:lnTo>
                  <a:lnTo>
                    <a:pt x="314" y="580"/>
                  </a:lnTo>
                  <a:lnTo>
                    <a:pt x="304" y="580"/>
                  </a:lnTo>
                  <a:lnTo>
                    <a:pt x="302" y="592"/>
                  </a:lnTo>
                  <a:lnTo>
                    <a:pt x="300" y="590"/>
                  </a:lnTo>
                  <a:lnTo>
                    <a:pt x="296" y="586"/>
                  </a:lnTo>
                  <a:lnTo>
                    <a:pt x="290" y="584"/>
                  </a:lnTo>
                  <a:lnTo>
                    <a:pt x="282" y="582"/>
                  </a:lnTo>
                  <a:lnTo>
                    <a:pt x="278" y="578"/>
                  </a:lnTo>
                  <a:lnTo>
                    <a:pt x="280" y="574"/>
                  </a:lnTo>
                  <a:lnTo>
                    <a:pt x="286" y="576"/>
                  </a:lnTo>
                  <a:lnTo>
                    <a:pt x="292" y="574"/>
                  </a:lnTo>
                  <a:lnTo>
                    <a:pt x="294" y="574"/>
                  </a:lnTo>
                  <a:lnTo>
                    <a:pt x="298" y="564"/>
                  </a:lnTo>
                  <a:lnTo>
                    <a:pt x="296" y="560"/>
                  </a:lnTo>
                  <a:lnTo>
                    <a:pt x="296" y="556"/>
                  </a:lnTo>
                  <a:lnTo>
                    <a:pt x="298" y="552"/>
                  </a:lnTo>
                  <a:lnTo>
                    <a:pt x="306" y="544"/>
                  </a:lnTo>
                  <a:lnTo>
                    <a:pt x="310" y="536"/>
                  </a:lnTo>
                  <a:lnTo>
                    <a:pt x="316" y="522"/>
                  </a:lnTo>
                  <a:lnTo>
                    <a:pt x="316" y="508"/>
                  </a:lnTo>
                  <a:lnTo>
                    <a:pt x="308" y="490"/>
                  </a:lnTo>
                  <a:lnTo>
                    <a:pt x="314" y="486"/>
                  </a:lnTo>
                  <a:lnTo>
                    <a:pt x="330" y="490"/>
                  </a:lnTo>
                  <a:lnTo>
                    <a:pt x="348" y="494"/>
                  </a:lnTo>
                  <a:lnTo>
                    <a:pt x="356" y="492"/>
                  </a:lnTo>
                  <a:lnTo>
                    <a:pt x="366" y="486"/>
                  </a:lnTo>
                  <a:lnTo>
                    <a:pt x="366" y="480"/>
                  </a:lnTo>
                  <a:lnTo>
                    <a:pt x="356" y="470"/>
                  </a:lnTo>
                  <a:lnTo>
                    <a:pt x="354" y="470"/>
                  </a:lnTo>
                  <a:lnTo>
                    <a:pt x="350" y="466"/>
                  </a:lnTo>
                  <a:lnTo>
                    <a:pt x="346" y="462"/>
                  </a:lnTo>
                  <a:lnTo>
                    <a:pt x="350" y="450"/>
                  </a:lnTo>
                  <a:lnTo>
                    <a:pt x="350" y="444"/>
                  </a:lnTo>
                  <a:lnTo>
                    <a:pt x="350" y="442"/>
                  </a:lnTo>
                  <a:lnTo>
                    <a:pt x="340" y="440"/>
                  </a:lnTo>
                  <a:lnTo>
                    <a:pt x="334" y="436"/>
                  </a:lnTo>
                  <a:lnTo>
                    <a:pt x="330" y="434"/>
                  </a:lnTo>
                  <a:lnTo>
                    <a:pt x="328" y="426"/>
                  </a:lnTo>
                  <a:lnTo>
                    <a:pt x="326" y="420"/>
                  </a:lnTo>
                  <a:lnTo>
                    <a:pt x="336" y="410"/>
                  </a:lnTo>
                  <a:lnTo>
                    <a:pt x="318" y="400"/>
                  </a:lnTo>
                  <a:lnTo>
                    <a:pt x="312" y="394"/>
                  </a:lnTo>
                  <a:lnTo>
                    <a:pt x="314" y="390"/>
                  </a:lnTo>
                  <a:lnTo>
                    <a:pt x="314" y="386"/>
                  </a:lnTo>
                  <a:lnTo>
                    <a:pt x="314" y="384"/>
                  </a:lnTo>
                  <a:lnTo>
                    <a:pt x="308" y="382"/>
                  </a:lnTo>
                  <a:lnTo>
                    <a:pt x="306" y="378"/>
                  </a:lnTo>
                  <a:lnTo>
                    <a:pt x="304" y="372"/>
                  </a:lnTo>
                  <a:lnTo>
                    <a:pt x="294" y="364"/>
                  </a:lnTo>
                  <a:lnTo>
                    <a:pt x="286" y="360"/>
                  </a:lnTo>
                  <a:lnTo>
                    <a:pt x="266" y="360"/>
                  </a:lnTo>
                  <a:lnTo>
                    <a:pt x="252" y="354"/>
                  </a:lnTo>
                  <a:lnTo>
                    <a:pt x="232" y="342"/>
                  </a:lnTo>
                  <a:lnTo>
                    <a:pt x="220" y="342"/>
                  </a:lnTo>
                  <a:lnTo>
                    <a:pt x="202" y="350"/>
                  </a:lnTo>
                  <a:lnTo>
                    <a:pt x="192" y="356"/>
                  </a:lnTo>
                  <a:lnTo>
                    <a:pt x="188" y="348"/>
                  </a:lnTo>
                  <a:lnTo>
                    <a:pt x="186" y="364"/>
                  </a:lnTo>
                  <a:lnTo>
                    <a:pt x="176" y="364"/>
                  </a:lnTo>
                  <a:lnTo>
                    <a:pt x="174" y="366"/>
                  </a:lnTo>
                  <a:lnTo>
                    <a:pt x="172" y="368"/>
                  </a:lnTo>
                  <a:lnTo>
                    <a:pt x="170" y="370"/>
                  </a:lnTo>
                  <a:lnTo>
                    <a:pt x="166" y="378"/>
                  </a:lnTo>
                  <a:lnTo>
                    <a:pt x="162" y="382"/>
                  </a:lnTo>
                  <a:lnTo>
                    <a:pt x="152" y="384"/>
                  </a:lnTo>
                  <a:lnTo>
                    <a:pt x="152" y="388"/>
                  </a:lnTo>
                  <a:lnTo>
                    <a:pt x="150" y="392"/>
                  </a:lnTo>
                  <a:lnTo>
                    <a:pt x="148" y="394"/>
                  </a:lnTo>
                  <a:lnTo>
                    <a:pt x="134" y="398"/>
                  </a:lnTo>
                  <a:lnTo>
                    <a:pt x="118" y="396"/>
                  </a:lnTo>
                  <a:lnTo>
                    <a:pt x="114" y="396"/>
                  </a:lnTo>
                  <a:lnTo>
                    <a:pt x="104" y="396"/>
                  </a:lnTo>
                  <a:lnTo>
                    <a:pt x="96" y="396"/>
                  </a:lnTo>
                  <a:lnTo>
                    <a:pt x="92" y="396"/>
                  </a:lnTo>
                  <a:lnTo>
                    <a:pt x="78" y="404"/>
                  </a:lnTo>
                  <a:lnTo>
                    <a:pt x="72" y="396"/>
                  </a:lnTo>
                  <a:lnTo>
                    <a:pt x="68" y="392"/>
                  </a:lnTo>
                  <a:lnTo>
                    <a:pt x="58" y="392"/>
                  </a:lnTo>
                  <a:lnTo>
                    <a:pt x="52" y="392"/>
                  </a:lnTo>
                  <a:lnTo>
                    <a:pt x="44" y="388"/>
                  </a:lnTo>
                  <a:lnTo>
                    <a:pt x="38" y="386"/>
                  </a:lnTo>
                  <a:lnTo>
                    <a:pt x="30" y="378"/>
                  </a:lnTo>
                  <a:lnTo>
                    <a:pt x="24" y="374"/>
                  </a:lnTo>
                  <a:lnTo>
                    <a:pt x="12" y="366"/>
                  </a:lnTo>
                  <a:lnTo>
                    <a:pt x="0" y="354"/>
                  </a:lnTo>
                  <a:lnTo>
                    <a:pt x="2" y="336"/>
                  </a:lnTo>
                  <a:lnTo>
                    <a:pt x="8" y="328"/>
                  </a:lnTo>
                  <a:lnTo>
                    <a:pt x="6" y="318"/>
                  </a:lnTo>
                  <a:lnTo>
                    <a:pt x="14" y="316"/>
                  </a:lnTo>
                  <a:lnTo>
                    <a:pt x="34" y="322"/>
                  </a:lnTo>
                  <a:lnTo>
                    <a:pt x="32" y="316"/>
                  </a:lnTo>
                  <a:lnTo>
                    <a:pt x="28" y="304"/>
                  </a:lnTo>
                  <a:lnTo>
                    <a:pt x="22" y="292"/>
                  </a:lnTo>
                  <a:lnTo>
                    <a:pt x="16" y="280"/>
                  </a:lnTo>
                  <a:lnTo>
                    <a:pt x="18" y="274"/>
                  </a:lnTo>
                  <a:lnTo>
                    <a:pt x="24" y="264"/>
                  </a:lnTo>
                  <a:lnTo>
                    <a:pt x="36" y="248"/>
                  </a:lnTo>
                  <a:lnTo>
                    <a:pt x="60" y="218"/>
                  </a:lnTo>
                  <a:lnTo>
                    <a:pt x="76" y="202"/>
                  </a:lnTo>
                  <a:lnTo>
                    <a:pt x="80" y="200"/>
                  </a:lnTo>
                  <a:lnTo>
                    <a:pt x="86" y="200"/>
                  </a:lnTo>
                  <a:lnTo>
                    <a:pt x="92" y="200"/>
                  </a:lnTo>
                  <a:lnTo>
                    <a:pt x="94" y="192"/>
                  </a:lnTo>
                  <a:lnTo>
                    <a:pt x="92" y="188"/>
                  </a:lnTo>
                  <a:lnTo>
                    <a:pt x="90" y="182"/>
                  </a:lnTo>
                  <a:lnTo>
                    <a:pt x="84" y="176"/>
                  </a:lnTo>
                  <a:lnTo>
                    <a:pt x="78" y="166"/>
                  </a:lnTo>
                  <a:lnTo>
                    <a:pt x="72" y="160"/>
                  </a:lnTo>
                  <a:lnTo>
                    <a:pt x="68" y="156"/>
                  </a:lnTo>
                  <a:lnTo>
                    <a:pt x="66" y="152"/>
                  </a:lnTo>
                  <a:lnTo>
                    <a:pt x="62" y="142"/>
                  </a:lnTo>
                  <a:lnTo>
                    <a:pt x="56" y="128"/>
                  </a:lnTo>
                  <a:lnTo>
                    <a:pt x="80" y="126"/>
                  </a:lnTo>
                  <a:lnTo>
                    <a:pt x="90" y="104"/>
                  </a:lnTo>
                  <a:lnTo>
                    <a:pt x="94" y="88"/>
                  </a:lnTo>
                  <a:lnTo>
                    <a:pt x="122" y="88"/>
                  </a:lnTo>
                  <a:lnTo>
                    <a:pt x="144" y="76"/>
                  </a:lnTo>
                  <a:lnTo>
                    <a:pt x="154" y="82"/>
                  </a:lnTo>
                  <a:lnTo>
                    <a:pt x="176" y="90"/>
                  </a:lnTo>
                  <a:lnTo>
                    <a:pt x="192" y="92"/>
                  </a:lnTo>
                  <a:lnTo>
                    <a:pt x="200" y="108"/>
                  </a:lnTo>
                  <a:lnTo>
                    <a:pt x="224" y="96"/>
                  </a:lnTo>
                  <a:lnTo>
                    <a:pt x="242" y="106"/>
                  </a:lnTo>
                  <a:lnTo>
                    <a:pt x="254" y="106"/>
                  </a:lnTo>
                  <a:lnTo>
                    <a:pt x="272" y="90"/>
                  </a:lnTo>
                  <a:lnTo>
                    <a:pt x="280" y="104"/>
                  </a:lnTo>
                  <a:lnTo>
                    <a:pt x="302" y="92"/>
                  </a:lnTo>
                  <a:lnTo>
                    <a:pt x="310" y="94"/>
                  </a:lnTo>
                  <a:lnTo>
                    <a:pt x="332" y="106"/>
                  </a:lnTo>
                  <a:lnTo>
                    <a:pt x="344" y="98"/>
                  </a:lnTo>
                  <a:lnTo>
                    <a:pt x="344" y="96"/>
                  </a:lnTo>
                  <a:lnTo>
                    <a:pt x="346" y="68"/>
                  </a:lnTo>
                  <a:lnTo>
                    <a:pt x="364" y="38"/>
                  </a:lnTo>
                  <a:lnTo>
                    <a:pt x="376" y="22"/>
                  </a:lnTo>
                  <a:lnTo>
                    <a:pt x="396" y="28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830" name="Freeform 232"/>
            <p:cNvSpPr>
              <a:spLocks/>
            </p:cNvSpPr>
            <p:nvPr/>
          </p:nvSpPr>
          <p:spPr bwMode="auto">
            <a:xfrm>
              <a:off x="5233" y="2363"/>
              <a:ext cx="35" cy="62"/>
            </a:xfrm>
            <a:custGeom>
              <a:avLst/>
              <a:gdLst>
                <a:gd name="T0" fmla="*/ 73 w 26"/>
                <a:gd name="T1" fmla="*/ 0 h 46"/>
                <a:gd name="T2" fmla="*/ 0 w 26"/>
                <a:gd name="T3" fmla="*/ 282 h 46"/>
                <a:gd name="T4" fmla="*/ 190 w 26"/>
                <a:gd name="T5" fmla="*/ 435 h 46"/>
                <a:gd name="T6" fmla="*/ 159 w 26"/>
                <a:gd name="T7" fmla="*/ 842 h 46"/>
                <a:gd name="T8" fmla="*/ 502 w 26"/>
                <a:gd name="T9" fmla="*/ 910 h 46"/>
                <a:gd name="T10" fmla="*/ 345 w 26"/>
                <a:gd name="T11" fmla="*/ 396 h 46"/>
                <a:gd name="T12" fmla="*/ 240 w 26"/>
                <a:gd name="T13" fmla="*/ 73 h 46"/>
                <a:gd name="T14" fmla="*/ 73 w 26"/>
                <a:gd name="T15" fmla="*/ 0 h 4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"/>
                <a:gd name="T25" fmla="*/ 0 h 46"/>
                <a:gd name="T26" fmla="*/ 26 w 26"/>
                <a:gd name="T27" fmla="*/ 46 h 4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" h="46">
                  <a:moveTo>
                    <a:pt x="4" y="0"/>
                  </a:moveTo>
                  <a:lnTo>
                    <a:pt x="0" y="14"/>
                  </a:lnTo>
                  <a:lnTo>
                    <a:pt x="10" y="22"/>
                  </a:lnTo>
                  <a:lnTo>
                    <a:pt x="8" y="42"/>
                  </a:lnTo>
                  <a:lnTo>
                    <a:pt x="26" y="46"/>
                  </a:lnTo>
                  <a:lnTo>
                    <a:pt x="18" y="20"/>
                  </a:lnTo>
                  <a:lnTo>
                    <a:pt x="12" y="4"/>
                  </a:lnTo>
                  <a:lnTo>
                    <a:pt x="4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831" name="Freeform 233"/>
            <p:cNvSpPr>
              <a:spLocks/>
            </p:cNvSpPr>
            <p:nvPr/>
          </p:nvSpPr>
          <p:spPr bwMode="auto">
            <a:xfrm>
              <a:off x="5348" y="2513"/>
              <a:ext cx="128" cy="51"/>
            </a:xfrm>
            <a:custGeom>
              <a:avLst/>
              <a:gdLst>
                <a:gd name="T0" fmla="*/ 0 w 96"/>
                <a:gd name="T1" fmla="*/ 0 h 38"/>
                <a:gd name="T2" fmla="*/ 249 w 96"/>
                <a:gd name="T3" fmla="*/ 183 h 38"/>
                <a:gd name="T4" fmla="*/ 569 w 96"/>
                <a:gd name="T5" fmla="*/ 341 h 38"/>
                <a:gd name="T6" fmla="*/ 1109 w 96"/>
                <a:gd name="T7" fmla="*/ 531 h 38"/>
                <a:gd name="T8" fmla="*/ 1280 w 96"/>
                <a:gd name="T9" fmla="*/ 648 h 38"/>
                <a:gd name="T10" fmla="*/ 1431 w 96"/>
                <a:gd name="T11" fmla="*/ 713 h 38"/>
                <a:gd name="T12" fmla="*/ 1488 w 96"/>
                <a:gd name="T13" fmla="*/ 713 h 38"/>
                <a:gd name="T14" fmla="*/ 1707 w 96"/>
                <a:gd name="T15" fmla="*/ 615 h 38"/>
                <a:gd name="T16" fmla="*/ 1236 w 96"/>
                <a:gd name="T17" fmla="*/ 341 h 38"/>
                <a:gd name="T18" fmla="*/ 1073 w 96"/>
                <a:gd name="T19" fmla="*/ 275 h 38"/>
                <a:gd name="T20" fmla="*/ 996 w 96"/>
                <a:gd name="T21" fmla="*/ 295 h 38"/>
                <a:gd name="T22" fmla="*/ 923 w 96"/>
                <a:gd name="T23" fmla="*/ 295 h 38"/>
                <a:gd name="T24" fmla="*/ 847 w 96"/>
                <a:gd name="T25" fmla="*/ 275 h 38"/>
                <a:gd name="T26" fmla="*/ 471 w 96"/>
                <a:gd name="T27" fmla="*/ 115 h 38"/>
                <a:gd name="T28" fmla="*/ 207 w 96"/>
                <a:gd name="T29" fmla="*/ 0 h 38"/>
                <a:gd name="T30" fmla="*/ 0 w 96"/>
                <a:gd name="T31" fmla="*/ 0 h 3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96"/>
                <a:gd name="T49" fmla="*/ 0 h 38"/>
                <a:gd name="T50" fmla="*/ 96 w 96"/>
                <a:gd name="T51" fmla="*/ 38 h 3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96" h="38">
                  <a:moveTo>
                    <a:pt x="0" y="0"/>
                  </a:moveTo>
                  <a:lnTo>
                    <a:pt x="14" y="10"/>
                  </a:lnTo>
                  <a:lnTo>
                    <a:pt x="32" y="18"/>
                  </a:lnTo>
                  <a:lnTo>
                    <a:pt x="62" y="28"/>
                  </a:lnTo>
                  <a:lnTo>
                    <a:pt x="72" y="34"/>
                  </a:lnTo>
                  <a:lnTo>
                    <a:pt x="80" y="38"/>
                  </a:lnTo>
                  <a:lnTo>
                    <a:pt x="84" y="38"/>
                  </a:lnTo>
                  <a:lnTo>
                    <a:pt x="96" y="32"/>
                  </a:lnTo>
                  <a:lnTo>
                    <a:pt x="70" y="18"/>
                  </a:lnTo>
                  <a:lnTo>
                    <a:pt x="60" y="14"/>
                  </a:lnTo>
                  <a:lnTo>
                    <a:pt x="56" y="16"/>
                  </a:lnTo>
                  <a:lnTo>
                    <a:pt x="52" y="16"/>
                  </a:lnTo>
                  <a:lnTo>
                    <a:pt x="48" y="14"/>
                  </a:lnTo>
                  <a:lnTo>
                    <a:pt x="26" y="6"/>
                  </a:lnTo>
                  <a:lnTo>
                    <a:pt x="12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832" name="Freeform 234"/>
            <p:cNvSpPr>
              <a:spLocks/>
            </p:cNvSpPr>
            <p:nvPr/>
          </p:nvSpPr>
          <p:spPr bwMode="auto">
            <a:xfrm>
              <a:off x="5484" y="2553"/>
              <a:ext cx="94" cy="40"/>
            </a:xfrm>
            <a:custGeom>
              <a:avLst/>
              <a:gdLst>
                <a:gd name="T0" fmla="*/ 0 w 70"/>
                <a:gd name="T1" fmla="*/ 113 h 30"/>
                <a:gd name="T2" fmla="*/ 154 w 70"/>
                <a:gd name="T3" fmla="*/ 172 h 30"/>
                <a:gd name="T4" fmla="*/ 615 w 70"/>
                <a:gd name="T5" fmla="*/ 320 h 30"/>
                <a:gd name="T6" fmla="*/ 775 w 70"/>
                <a:gd name="T7" fmla="*/ 427 h 30"/>
                <a:gd name="T8" fmla="*/ 874 w 70"/>
                <a:gd name="T9" fmla="*/ 491 h 30"/>
                <a:gd name="T10" fmla="*/ 1335 w 70"/>
                <a:gd name="T11" fmla="*/ 533 h 30"/>
                <a:gd name="T12" fmla="*/ 1264 w 70"/>
                <a:gd name="T13" fmla="*/ 471 h 30"/>
                <a:gd name="T14" fmla="*/ 1214 w 70"/>
                <a:gd name="T15" fmla="*/ 389 h 30"/>
                <a:gd name="T16" fmla="*/ 1174 w 70"/>
                <a:gd name="T17" fmla="*/ 357 h 30"/>
                <a:gd name="T18" fmla="*/ 952 w 70"/>
                <a:gd name="T19" fmla="*/ 249 h 30"/>
                <a:gd name="T20" fmla="*/ 775 w 70"/>
                <a:gd name="T21" fmla="*/ 172 h 30"/>
                <a:gd name="T22" fmla="*/ 714 w 70"/>
                <a:gd name="T23" fmla="*/ 151 h 30"/>
                <a:gd name="T24" fmla="*/ 673 w 70"/>
                <a:gd name="T25" fmla="*/ 113 h 30"/>
                <a:gd name="T26" fmla="*/ 615 w 70"/>
                <a:gd name="T27" fmla="*/ 65 h 30"/>
                <a:gd name="T28" fmla="*/ 373 w 70"/>
                <a:gd name="T29" fmla="*/ 37 h 30"/>
                <a:gd name="T30" fmla="*/ 183 w 70"/>
                <a:gd name="T31" fmla="*/ 0 h 30"/>
                <a:gd name="T32" fmla="*/ 0 w 70"/>
                <a:gd name="T33" fmla="*/ 113 h 3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0"/>
                <a:gd name="T52" fmla="*/ 0 h 30"/>
                <a:gd name="T53" fmla="*/ 70 w 70"/>
                <a:gd name="T54" fmla="*/ 30 h 30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0" h="30">
                  <a:moveTo>
                    <a:pt x="0" y="6"/>
                  </a:moveTo>
                  <a:lnTo>
                    <a:pt x="8" y="10"/>
                  </a:lnTo>
                  <a:lnTo>
                    <a:pt x="32" y="18"/>
                  </a:lnTo>
                  <a:lnTo>
                    <a:pt x="40" y="24"/>
                  </a:lnTo>
                  <a:lnTo>
                    <a:pt x="46" y="28"/>
                  </a:lnTo>
                  <a:lnTo>
                    <a:pt x="70" y="30"/>
                  </a:lnTo>
                  <a:lnTo>
                    <a:pt x="66" y="26"/>
                  </a:lnTo>
                  <a:lnTo>
                    <a:pt x="64" y="22"/>
                  </a:lnTo>
                  <a:lnTo>
                    <a:pt x="62" y="20"/>
                  </a:lnTo>
                  <a:lnTo>
                    <a:pt x="50" y="14"/>
                  </a:lnTo>
                  <a:lnTo>
                    <a:pt x="40" y="10"/>
                  </a:lnTo>
                  <a:lnTo>
                    <a:pt x="38" y="8"/>
                  </a:lnTo>
                  <a:lnTo>
                    <a:pt x="36" y="6"/>
                  </a:lnTo>
                  <a:lnTo>
                    <a:pt x="32" y="4"/>
                  </a:lnTo>
                  <a:lnTo>
                    <a:pt x="20" y="2"/>
                  </a:lnTo>
                  <a:lnTo>
                    <a:pt x="10" y="0"/>
                  </a:lnTo>
                  <a:lnTo>
                    <a:pt x="0" y="6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833" name="Freeform 235"/>
            <p:cNvSpPr>
              <a:spLocks/>
            </p:cNvSpPr>
            <p:nvPr/>
          </p:nvSpPr>
          <p:spPr bwMode="auto">
            <a:xfrm>
              <a:off x="5511" y="2569"/>
              <a:ext cx="123" cy="219"/>
            </a:xfrm>
            <a:custGeom>
              <a:avLst/>
              <a:gdLst>
                <a:gd name="T0" fmla="*/ 1177 w 92"/>
                <a:gd name="T1" fmla="*/ 0 h 164"/>
                <a:gd name="T2" fmla="*/ 1063 w 92"/>
                <a:gd name="T3" fmla="*/ 320 h 164"/>
                <a:gd name="T4" fmla="*/ 1242 w 92"/>
                <a:gd name="T5" fmla="*/ 645 h 164"/>
                <a:gd name="T6" fmla="*/ 1205 w 92"/>
                <a:gd name="T7" fmla="*/ 929 h 164"/>
                <a:gd name="T8" fmla="*/ 1283 w 92"/>
                <a:gd name="T9" fmla="*/ 1291 h 164"/>
                <a:gd name="T10" fmla="*/ 1306 w 92"/>
                <a:gd name="T11" fmla="*/ 1405 h 164"/>
                <a:gd name="T12" fmla="*/ 1306 w 92"/>
                <a:gd name="T13" fmla="*/ 1517 h 164"/>
                <a:gd name="T14" fmla="*/ 1306 w 92"/>
                <a:gd name="T15" fmla="*/ 1557 h 164"/>
                <a:gd name="T16" fmla="*/ 1205 w 92"/>
                <a:gd name="T17" fmla="*/ 1696 h 164"/>
                <a:gd name="T18" fmla="*/ 1091 w 92"/>
                <a:gd name="T19" fmla="*/ 1772 h 164"/>
                <a:gd name="T20" fmla="*/ 977 w 92"/>
                <a:gd name="T21" fmla="*/ 1696 h 164"/>
                <a:gd name="T22" fmla="*/ 813 w 92"/>
                <a:gd name="T23" fmla="*/ 1772 h 164"/>
                <a:gd name="T24" fmla="*/ 504 w 92"/>
                <a:gd name="T25" fmla="*/ 1657 h 164"/>
                <a:gd name="T26" fmla="*/ 435 w 92"/>
                <a:gd name="T27" fmla="*/ 1600 h 164"/>
                <a:gd name="T28" fmla="*/ 402 w 92"/>
                <a:gd name="T29" fmla="*/ 1517 h 164"/>
                <a:gd name="T30" fmla="*/ 325 w 92"/>
                <a:gd name="T31" fmla="*/ 1485 h 164"/>
                <a:gd name="T32" fmla="*/ 282 w 92"/>
                <a:gd name="T33" fmla="*/ 1485 h 164"/>
                <a:gd name="T34" fmla="*/ 254 w 92"/>
                <a:gd name="T35" fmla="*/ 1557 h 164"/>
                <a:gd name="T36" fmla="*/ 254 w 92"/>
                <a:gd name="T37" fmla="*/ 1600 h 164"/>
                <a:gd name="T38" fmla="*/ 368 w 92"/>
                <a:gd name="T39" fmla="*/ 2051 h 164"/>
                <a:gd name="T40" fmla="*/ 325 w 92"/>
                <a:gd name="T41" fmla="*/ 2378 h 164"/>
                <a:gd name="T42" fmla="*/ 154 w 92"/>
                <a:gd name="T43" fmla="*/ 2591 h 164"/>
                <a:gd name="T44" fmla="*/ 66 w 92"/>
                <a:gd name="T45" fmla="*/ 2739 h 164"/>
                <a:gd name="T46" fmla="*/ 0 w 92"/>
                <a:gd name="T47" fmla="*/ 2955 h 164"/>
                <a:gd name="T48" fmla="*/ 37 w 92"/>
                <a:gd name="T49" fmla="*/ 2955 h 164"/>
                <a:gd name="T50" fmla="*/ 66 w 92"/>
                <a:gd name="T51" fmla="*/ 2912 h 164"/>
                <a:gd name="T52" fmla="*/ 115 w 92"/>
                <a:gd name="T53" fmla="*/ 2891 h 164"/>
                <a:gd name="T54" fmla="*/ 211 w 92"/>
                <a:gd name="T55" fmla="*/ 2705 h 164"/>
                <a:gd name="T56" fmla="*/ 254 w 92"/>
                <a:gd name="T57" fmla="*/ 2625 h 164"/>
                <a:gd name="T58" fmla="*/ 325 w 92"/>
                <a:gd name="T59" fmla="*/ 2591 h 164"/>
                <a:gd name="T60" fmla="*/ 435 w 92"/>
                <a:gd name="T61" fmla="*/ 2569 h 164"/>
                <a:gd name="T62" fmla="*/ 504 w 92"/>
                <a:gd name="T63" fmla="*/ 2531 h 164"/>
                <a:gd name="T64" fmla="*/ 541 w 92"/>
                <a:gd name="T65" fmla="*/ 2456 h 164"/>
                <a:gd name="T66" fmla="*/ 658 w 92"/>
                <a:gd name="T67" fmla="*/ 2051 h 164"/>
                <a:gd name="T68" fmla="*/ 977 w 92"/>
                <a:gd name="T69" fmla="*/ 1924 h 164"/>
                <a:gd name="T70" fmla="*/ 1283 w 92"/>
                <a:gd name="T71" fmla="*/ 1924 h 164"/>
                <a:gd name="T72" fmla="*/ 1342 w 92"/>
                <a:gd name="T73" fmla="*/ 1924 h 164"/>
                <a:gd name="T74" fmla="*/ 1421 w 92"/>
                <a:gd name="T75" fmla="*/ 1924 h 164"/>
                <a:gd name="T76" fmla="*/ 1574 w 92"/>
                <a:gd name="T77" fmla="*/ 1839 h 164"/>
                <a:gd name="T78" fmla="*/ 1675 w 92"/>
                <a:gd name="T79" fmla="*/ 1724 h 164"/>
                <a:gd name="T80" fmla="*/ 1675 w 92"/>
                <a:gd name="T81" fmla="*/ 1696 h 164"/>
                <a:gd name="T82" fmla="*/ 1675 w 92"/>
                <a:gd name="T83" fmla="*/ 1621 h 164"/>
                <a:gd name="T84" fmla="*/ 1632 w 92"/>
                <a:gd name="T85" fmla="*/ 1517 h 164"/>
                <a:gd name="T86" fmla="*/ 1505 w 92"/>
                <a:gd name="T87" fmla="*/ 1405 h 164"/>
                <a:gd name="T88" fmla="*/ 1459 w 92"/>
                <a:gd name="T89" fmla="*/ 1255 h 164"/>
                <a:gd name="T90" fmla="*/ 1421 w 92"/>
                <a:gd name="T91" fmla="*/ 1150 h 164"/>
                <a:gd name="T92" fmla="*/ 1390 w 92"/>
                <a:gd name="T93" fmla="*/ 1043 h 164"/>
                <a:gd name="T94" fmla="*/ 1421 w 92"/>
                <a:gd name="T95" fmla="*/ 967 h 164"/>
                <a:gd name="T96" fmla="*/ 1459 w 92"/>
                <a:gd name="T97" fmla="*/ 929 h 164"/>
                <a:gd name="T98" fmla="*/ 1505 w 92"/>
                <a:gd name="T99" fmla="*/ 929 h 164"/>
                <a:gd name="T100" fmla="*/ 1505 w 92"/>
                <a:gd name="T101" fmla="*/ 796 h 164"/>
                <a:gd name="T102" fmla="*/ 1505 w 92"/>
                <a:gd name="T103" fmla="*/ 608 h 164"/>
                <a:gd name="T104" fmla="*/ 1421 w 92"/>
                <a:gd name="T105" fmla="*/ 477 h 164"/>
                <a:gd name="T106" fmla="*/ 1342 w 92"/>
                <a:gd name="T107" fmla="*/ 276 h 164"/>
                <a:gd name="T108" fmla="*/ 1177 w 92"/>
                <a:gd name="T109" fmla="*/ 0 h 164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92"/>
                <a:gd name="T166" fmla="*/ 0 h 164"/>
                <a:gd name="T167" fmla="*/ 92 w 92"/>
                <a:gd name="T168" fmla="*/ 164 h 164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92" h="164">
                  <a:moveTo>
                    <a:pt x="64" y="0"/>
                  </a:moveTo>
                  <a:lnTo>
                    <a:pt x="58" y="18"/>
                  </a:lnTo>
                  <a:lnTo>
                    <a:pt x="68" y="36"/>
                  </a:lnTo>
                  <a:lnTo>
                    <a:pt x="66" y="52"/>
                  </a:lnTo>
                  <a:lnTo>
                    <a:pt x="70" y="72"/>
                  </a:lnTo>
                  <a:lnTo>
                    <a:pt x="72" y="78"/>
                  </a:lnTo>
                  <a:lnTo>
                    <a:pt x="72" y="84"/>
                  </a:lnTo>
                  <a:lnTo>
                    <a:pt x="72" y="86"/>
                  </a:lnTo>
                  <a:lnTo>
                    <a:pt x="66" y="94"/>
                  </a:lnTo>
                  <a:lnTo>
                    <a:pt x="60" y="98"/>
                  </a:lnTo>
                  <a:lnTo>
                    <a:pt x="54" y="94"/>
                  </a:lnTo>
                  <a:lnTo>
                    <a:pt x="44" y="98"/>
                  </a:lnTo>
                  <a:lnTo>
                    <a:pt x="28" y="92"/>
                  </a:lnTo>
                  <a:lnTo>
                    <a:pt x="24" y="88"/>
                  </a:lnTo>
                  <a:lnTo>
                    <a:pt x="22" y="84"/>
                  </a:lnTo>
                  <a:lnTo>
                    <a:pt x="18" y="82"/>
                  </a:lnTo>
                  <a:lnTo>
                    <a:pt x="16" y="82"/>
                  </a:lnTo>
                  <a:lnTo>
                    <a:pt x="14" y="86"/>
                  </a:lnTo>
                  <a:lnTo>
                    <a:pt x="14" y="88"/>
                  </a:lnTo>
                  <a:lnTo>
                    <a:pt x="20" y="114"/>
                  </a:lnTo>
                  <a:lnTo>
                    <a:pt x="18" y="132"/>
                  </a:lnTo>
                  <a:lnTo>
                    <a:pt x="8" y="144"/>
                  </a:lnTo>
                  <a:lnTo>
                    <a:pt x="4" y="152"/>
                  </a:lnTo>
                  <a:lnTo>
                    <a:pt x="0" y="164"/>
                  </a:lnTo>
                  <a:lnTo>
                    <a:pt x="2" y="164"/>
                  </a:lnTo>
                  <a:lnTo>
                    <a:pt x="4" y="162"/>
                  </a:lnTo>
                  <a:lnTo>
                    <a:pt x="6" y="160"/>
                  </a:lnTo>
                  <a:lnTo>
                    <a:pt x="12" y="150"/>
                  </a:lnTo>
                  <a:lnTo>
                    <a:pt x="14" y="146"/>
                  </a:lnTo>
                  <a:lnTo>
                    <a:pt x="18" y="144"/>
                  </a:lnTo>
                  <a:lnTo>
                    <a:pt x="24" y="142"/>
                  </a:lnTo>
                  <a:lnTo>
                    <a:pt x="28" y="140"/>
                  </a:lnTo>
                  <a:lnTo>
                    <a:pt x="30" y="136"/>
                  </a:lnTo>
                  <a:lnTo>
                    <a:pt x="36" y="114"/>
                  </a:lnTo>
                  <a:lnTo>
                    <a:pt x="54" y="106"/>
                  </a:lnTo>
                  <a:lnTo>
                    <a:pt x="70" y="106"/>
                  </a:lnTo>
                  <a:lnTo>
                    <a:pt x="74" y="106"/>
                  </a:lnTo>
                  <a:lnTo>
                    <a:pt x="78" y="106"/>
                  </a:lnTo>
                  <a:lnTo>
                    <a:pt x="86" y="102"/>
                  </a:lnTo>
                  <a:lnTo>
                    <a:pt x="92" y="96"/>
                  </a:lnTo>
                  <a:lnTo>
                    <a:pt x="92" y="94"/>
                  </a:lnTo>
                  <a:lnTo>
                    <a:pt x="92" y="90"/>
                  </a:lnTo>
                  <a:lnTo>
                    <a:pt x="90" y="84"/>
                  </a:lnTo>
                  <a:lnTo>
                    <a:pt x="82" y="78"/>
                  </a:lnTo>
                  <a:lnTo>
                    <a:pt x="80" y="70"/>
                  </a:lnTo>
                  <a:lnTo>
                    <a:pt x="78" y="64"/>
                  </a:lnTo>
                  <a:lnTo>
                    <a:pt x="76" y="58"/>
                  </a:lnTo>
                  <a:lnTo>
                    <a:pt x="78" y="54"/>
                  </a:lnTo>
                  <a:lnTo>
                    <a:pt x="80" y="52"/>
                  </a:lnTo>
                  <a:lnTo>
                    <a:pt x="82" y="52"/>
                  </a:lnTo>
                  <a:lnTo>
                    <a:pt x="82" y="44"/>
                  </a:lnTo>
                  <a:lnTo>
                    <a:pt x="82" y="34"/>
                  </a:lnTo>
                  <a:lnTo>
                    <a:pt x="78" y="26"/>
                  </a:lnTo>
                  <a:lnTo>
                    <a:pt x="74" y="16"/>
                  </a:lnTo>
                  <a:lnTo>
                    <a:pt x="64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834" name="Freeform 236"/>
            <p:cNvSpPr>
              <a:spLocks/>
            </p:cNvSpPr>
            <p:nvPr/>
          </p:nvSpPr>
          <p:spPr bwMode="auto">
            <a:xfrm>
              <a:off x="5554" y="2831"/>
              <a:ext cx="128" cy="83"/>
            </a:xfrm>
            <a:custGeom>
              <a:avLst/>
              <a:gdLst>
                <a:gd name="T0" fmla="*/ 65 w 96"/>
                <a:gd name="T1" fmla="*/ 406 h 62"/>
                <a:gd name="T2" fmla="*/ 249 w 96"/>
                <a:gd name="T3" fmla="*/ 369 h 62"/>
                <a:gd name="T4" fmla="*/ 389 w 96"/>
                <a:gd name="T5" fmla="*/ 333 h 62"/>
                <a:gd name="T6" fmla="*/ 471 w 96"/>
                <a:gd name="T7" fmla="*/ 369 h 62"/>
                <a:gd name="T8" fmla="*/ 569 w 96"/>
                <a:gd name="T9" fmla="*/ 482 h 62"/>
                <a:gd name="T10" fmla="*/ 711 w 96"/>
                <a:gd name="T11" fmla="*/ 518 h 62"/>
                <a:gd name="T12" fmla="*/ 681 w 96"/>
                <a:gd name="T13" fmla="*/ 333 h 62"/>
                <a:gd name="T14" fmla="*/ 809 w 96"/>
                <a:gd name="T15" fmla="*/ 406 h 62"/>
                <a:gd name="T16" fmla="*/ 1129 w 96"/>
                <a:gd name="T17" fmla="*/ 700 h 62"/>
                <a:gd name="T18" fmla="*/ 1349 w 96"/>
                <a:gd name="T19" fmla="*/ 975 h 62"/>
                <a:gd name="T20" fmla="*/ 1211 w 96"/>
                <a:gd name="T21" fmla="*/ 1145 h 62"/>
                <a:gd name="T22" fmla="*/ 1707 w 96"/>
                <a:gd name="T23" fmla="*/ 1100 h 62"/>
                <a:gd name="T24" fmla="*/ 1025 w 96"/>
                <a:gd name="T25" fmla="*/ 369 h 62"/>
                <a:gd name="T26" fmla="*/ 847 w 96"/>
                <a:gd name="T27" fmla="*/ 179 h 62"/>
                <a:gd name="T28" fmla="*/ 681 w 96"/>
                <a:gd name="T29" fmla="*/ 179 h 62"/>
                <a:gd name="T30" fmla="*/ 491 w 96"/>
                <a:gd name="T31" fmla="*/ 0 h 62"/>
                <a:gd name="T32" fmla="*/ 172 w 96"/>
                <a:gd name="T33" fmla="*/ 179 h 62"/>
                <a:gd name="T34" fmla="*/ 0 w 96"/>
                <a:gd name="T35" fmla="*/ 254 h 62"/>
                <a:gd name="T36" fmla="*/ 65 w 96"/>
                <a:gd name="T37" fmla="*/ 406 h 6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96"/>
                <a:gd name="T58" fmla="*/ 0 h 62"/>
                <a:gd name="T59" fmla="*/ 96 w 96"/>
                <a:gd name="T60" fmla="*/ 62 h 6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96" h="62">
                  <a:moveTo>
                    <a:pt x="4" y="22"/>
                  </a:moveTo>
                  <a:lnTo>
                    <a:pt x="14" y="20"/>
                  </a:lnTo>
                  <a:lnTo>
                    <a:pt x="22" y="18"/>
                  </a:lnTo>
                  <a:lnTo>
                    <a:pt x="26" y="20"/>
                  </a:lnTo>
                  <a:lnTo>
                    <a:pt x="32" y="26"/>
                  </a:lnTo>
                  <a:lnTo>
                    <a:pt x="40" y="28"/>
                  </a:lnTo>
                  <a:lnTo>
                    <a:pt x="38" y="18"/>
                  </a:lnTo>
                  <a:lnTo>
                    <a:pt x="46" y="22"/>
                  </a:lnTo>
                  <a:lnTo>
                    <a:pt x="64" y="38"/>
                  </a:lnTo>
                  <a:lnTo>
                    <a:pt x="76" y="52"/>
                  </a:lnTo>
                  <a:lnTo>
                    <a:pt x="68" y="62"/>
                  </a:lnTo>
                  <a:lnTo>
                    <a:pt x="96" y="60"/>
                  </a:lnTo>
                  <a:lnTo>
                    <a:pt x="58" y="20"/>
                  </a:lnTo>
                  <a:lnTo>
                    <a:pt x="48" y="10"/>
                  </a:lnTo>
                  <a:lnTo>
                    <a:pt x="38" y="10"/>
                  </a:lnTo>
                  <a:lnTo>
                    <a:pt x="28" y="0"/>
                  </a:lnTo>
                  <a:lnTo>
                    <a:pt x="10" y="10"/>
                  </a:lnTo>
                  <a:lnTo>
                    <a:pt x="0" y="14"/>
                  </a:lnTo>
                  <a:lnTo>
                    <a:pt x="4" y="22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835" name="Freeform 237"/>
            <p:cNvSpPr>
              <a:spLocks/>
            </p:cNvSpPr>
            <p:nvPr/>
          </p:nvSpPr>
          <p:spPr bwMode="auto">
            <a:xfrm>
              <a:off x="4859" y="1863"/>
              <a:ext cx="489" cy="524"/>
            </a:xfrm>
            <a:custGeom>
              <a:avLst/>
              <a:gdLst>
                <a:gd name="T0" fmla="*/ 4711 w 366"/>
                <a:gd name="T1" fmla="*/ 842 h 392"/>
                <a:gd name="T2" fmla="*/ 4532 w 366"/>
                <a:gd name="T3" fmla="*/ 1631 h 392"/>
                <a:gd name="T4" fmla="*/ 5074 w 366"/>
                <a:gd name="T5" fmla="*/ 1900 h 392"/>
                <a:gd name="T6" fmla="*/ 5223 w 366"/>
                <a:gd name="T7" fmla="*/ 2589 h 392"/>
                <a:gd name="T8" fmla="*/ 5726 w 366"/>
                <a:gd name="T9" fmla="*/ 2808 h 392"/>
                <a:gd name="T10" fmla="*/ 6374 w 366"/>
                <a:gd name="T11" fmla="*/ 3129 h 392"/>
                <a:gd name="T12" fmla="*/ 6628 w 366"/>
                <a:gd name="T13" fmla="*/ 3754 h 392"/>
                <a:gd name="T14" fmla="*/ 6096 w 366"/>
                <a:gd name="T15" fmla="*/ 4002 h 392"/>
                <a:gd name="T16" fmla="*/ 5726 w 366"/>
                <a:gd name="T17" fmla="*/ 4080 h 392"/>
                <a:gd name="T18" fmla="*/ 5943 w 366"/>
                <a:gd name="T19" fmla="*/ 4485 h 392"/>
                <a:gd name="T20" fmla="*/ 6055 w 366"/>
                <a:gd name="T21" fmla="*/ 5094 h 392"/>
                <a:gd name="T22" fmla="*/ 5976 w 366"/>
                <a:gd name="T23" fmla="*/ 5207 h 392"/>
                <a:gd name="T24" fmla="*/ 5444 w 366"/>
                <a:gd name="T25" fmla="*/ 6050 h 392"/>
                <a:gd name="T26" fmla="*/ 5402 w 366"/>
                <a:gd name="T27" fmla="*/ 6591 h 392"/>
                <a:gd name="T28" fmla="*/ 4791 w 366"/>
                <a:gd name="T29" fmla="*/ 6526 h 392"/>
                <a:gd name="T30" fmla="*/ 4245 w 366"/>
                <a:gd name="T31" fmla="*/ 6708 h 392"/>
                <a:gd name="T32" fmla="*/ 3773 w 366"/>
                <a:gd name="T33" fmla="*/ 6748 h 392"/>
                <a:gd name="T34" fmla="*/ 3231 w 366"/>
                <a:gd name="T35" fmla="*/ 6561 h 392"/>
                <a:gd name="T36" fmla="*/ 2652 w 366"/>
                <a:gd name="T37" fmla="*/ 6485 h 392"/>
                <a:gd name="T38" fmla="*/ 1951 w 366"/>
                <a:gd name="T39" fmla="*/ 6304 h 392"/>
                <a:gd name="T40" fmla="*/ 1383 w 366"/>
                <a:gd name="T41" fmla="*/ 6426 h 392"/>
                <a:gd name="T42" fmla="*/ 808 w 366"/>
                <a:gd name="T43" fmla="*/ 6708 h 392"/>
                <a:gd name="T44" fmla="*/ 175 w 366"/>
                <a:gd name="T45" fmla="*/ 7137 h 392"/>
                <a:gd name="T46" fmla="*/ 37 w 366"/>
                <a:gd name="T47" fmla="*/ 6772 h 392"/>
                <a:gd name="T48" fmla="*/ 115 w 366"/>
                <a:gd name="T49" fmla="*/ 6485 h 392"/>
                <a:gd name="T50" fmla="*/ 175 w 366"/>
                <a:gd name="T51" fmla="*/ 6336 h 392"/>
                <a:gd name="T52" fmla="*/ 115 w 366"/>
                <a:gd name="T53" fmla="*/ 6156 h 392"/>
                <a:gd name="T54" fmla="*/ 0 w 366"/>
                <a:gd name="T55" fmla="*/ 6001 h 392"/>
                <a:gd name="T56" fmla="*/ 175 w 366"/>
                <a:gd name="T57" fmla="*/ 5793 h 392"/>
                <a:gd name="T58" fmla="*/ 325 w 366"/>
                <a:gd name="T59" fmla="*/ 5576 h 392"/>
                <a:gd name="T60" fmla="*/ 494 w 366"/>
                <a:gd name="T61" fmla="*/ 5207 h 392"/>
                <a:gd name="T62" fmla="*/ 541 w 366"/>
                <a:gd name="T63" fmla="*/ 4882 h 392"/>
                <a:gd name="T64" fmla="*/ 541 w 366"/>
                <a:gd name="T65" fmla="*/ 4740 h 392"/>
                <a:gd name="T66" fmla="*/ 37 w 366"/>
                <a:gd name="T67" fmla="*/ 3934 h 392"/>
                <a:gd name="T68" fmla="*/ 175 w 366"/>
                <a:gd name="T69" fmla="*/ 3509 h 392"/>
                <a:gd name="T70" fmla="*/ 1015 w 366"/>
                <a:gd name="T71" fmla="*/ 3831 h 392"/>
                <a:gd name="T72" fmla="*/ 1339 w 366"/>
                <a:gd name="T73" fmla="*/ 3688 h 392"/>
                <a:gd name="T74" fmla="*/ 1491 w 366"/>
                <a:gd name="T75" fmla="*/ 3573 h 392"/>
                <a:gd name="T76" fmla="*/ 1737 w 366"/>
                <a:gd name="T77" fmla="*/ 3461 h 392"/>
                <a:gd name="T78" fmla="*/ 2029 w 366"/>
                <a:gd name="T79" fmla="*/ 2292 h 392"/>
                <a:gd name="T80" fmla="*/ 2171 w 366"/>
                <a:gd name="T81" fmla="*/ 723 h 392"/>
                <a:gd name="T82" fmla="*/ 2901 w 366"/>
                <a:gd name="T83" fmla="*/ 282 h 392"/>
                <a:gd name="T84" fmla="*/ 3953 w 366"/>
                <a:gd name="T85" fmla="*/ 0 h 392"/>
                <a:gd name="T86" fmla="*/ 4493 w 366"/>
                <a:gd name="T87" fmla="*/ 541 h 39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366"/>
                <a:gd name="T133" fmla="*/ 0 h 392"/>
                <a:gd name="T134" fmla="*/ 366 w 366"/>
                <a:gd name="T135" fmla="*/ 392 h 39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366" h="392">
                  <a:moveTo>
                    <a:pt x="248" y="30"/>
                  </a:moveTo>
                  <a:lnTo>
                    <a:pt x="260" y="46"/>
                  </a:lnTo>
                  <a:lnTo>
                    <a:pt x="244" y="66"/>
                  </a:lnTo>
                  <a:lnTo>
                    <a:pt x="250" y="90"/>
                  </a:lnTo>
                  <a:lnTo>
                    <a:pt x="260" y="98"/>
                  </a:lnTo>
                  <a:lnTo>
                    <a:pt x="280" y="104"/>
                  </a:lnTo>
                  <a:lnTo>
                    <a:pt x="278" y="128"/>
                  </a:lnTo>
                  <a:lnTo>
                    <a:pt x="288" y="142"/>
                  </a:lnTo>
                  <a:lnTo>
                    <a:pt x="304" y="142"/>
                  </a:lnTo>
                  <a:lnTo>
                    <a:pt x="316" y="154"/>
                  </a:lnTo>
                  <a:lnTo>
                    <a:pt x="338" y="170"/>
                  </a:lnTo>
                  <a:lnTo>
                    <a:pt x="352" y="172"/>
                  </a:lnTo>
                  <a:lnTo>
                    <a:pt x="366" y="194"/>
                  </a:lnTo>
                  <a:lnTo>
                    <a:pt x="366" y="206"/>
                  </a:lnTo>
                  <a:lnTo>
                    <a:pt x="354" y="220"/>
                  </a:lnTo>
                  <a:lnTo>
                    <a:pt x="336" y="220"/>
                  </a:lnTo>
                  <a:lnTo>
                    <a:pt x="320" y="212"/>
                  </a:lnTo>
                  <a:lnTo>
                    <a:pt x="316" y="224"/>
                  </a:lnTo>
                  <a:lnTo>
                    <a:pt x="318" y="234"/>
                  </a:lnTo>
                  <a:lnTo>
                    <a:pt x="328" y="246"/>
                  </a:lnTo>
                  <a:lnTo>
                    <a:pt x="326" y="264"/>
                  </a:lnTo>
                  <a:lnTo>
                    <a:pt x="334" y="280"/>
                  </a:lnTo>
                  <a:lnTo>
                    <a:pt x="350" y="292"/>
                  </a:lnTo>
                  <a:lnTo>
                    <a:pt x="330" y="286"/>
                  </a:lnTo>
                  <a:lnTo>
                    <a:pt x="318" y="302"/>
                  </a:lnTo>
                  <a:lnTo>
                    <a:pt x="300" y="332"/>
                  </a:lnTo>
                  <a:lnTo>
                    <a:pt x="298" y="360"/>
                  </a:lnTo>
                  <a:lnTo>
                    <a:pt x="298" y="362"/>
                  </a:lnTo>
                  <a:lnTo>
                    <a:pt x="286" y="370"/>
                  </a:lnTo>
                  <a:lnTo>
                    <a:pt x="264" y="358"/>
                  </a:lnTo>
                  <a:lnTo>
                    <a:pt x="256" y="356"/>
                  </a:lnTo>
                  <a:lnTo>
                    <a:pt x="234" y="368"/>
                  </a:lnTo>
                  <a:lnTo>
                    <a:pt x="226" y="354"/>
                  </a:lnTo>
                  <a:lnTo>
                    <a:pt x="208" y="370"/>
                  </a:lnTo>
                  <a:lnTo>
                    <a:pt x="196" y="370"/>
                  </a:lnTo>
                  <a:lnTo>
                    <a:pt x="178" y="360"/>
                  </a:lnTo>
                  <a:lnTo>
                    <a:pt x="154" y="372"/>
                  </a:lnTo>
                  <a:lnTo>
                    <a:pt x="146" y="356"/>
                  </a:lnTo>
                  <a:lnTo>
                    <a:pt x="130" y="354"/>
                  </a:lnTo>
                  <a:lnTo>
                    <a:pt x="108" y="346"/>
                  </a:lnTo>
                  <a:lnTo>
                    <a:pt x="98" y="340"/>
                  </a:lnTo>
                  <a:lnTo>
                    <a:pt x="76" y="352"/>
                  </a:lnTo>
                  <a:lnTo>
                    <a:pt x="48" y="352"/>
                  </a:lnTo>
                  <a:lnTo>
                    <a:pt x="44" y="368"/>
                  </a:lnTo>
                  <a:lnTo>
                    <a:pt x="34" y="390"/>
                  </a:lnTo>
                  <a:lnTo>
                    <a:pt x="10" y="392"/>
                  </a:lnTo>
                  <a:lnTo>
                    <a:pt x="6" y="382"/>
                  </a:lnTo>
                  <a:lnTo>
                    <a:pt x="2" y="372"/>
                  </a:lnTo>
                  <a:lnTo>
                    <a:pt x="4" y="362"/>
                  </a:lnTo>
                  <a:lnTo>
                    <a:pt x="6" y="356"/>
                  </a:lnTo>
                  <a:lnTo>
                    <a:pt x="8" y="350"/>
                  </a:lnTo>
                  <a:lnTo>
                    <a:pt x="10" y="348"/>
                  </a:lnTo>
                  <a:lnTo>
                    <a:pt x="8" y="342"/>
                  </a:lnTo>
                  <a:lnTo>
                    <a:pt x="6" y="338"/>
                  </a:lnTo>
                  <a:lnTo>
                    <a:pt x="2" y="332"/>
                  </a:lnTo>
                  <a:lnTo>
                    <a:pt x="0" y="330"/>
                  </a:lnTo>
                  <a:lnTo>
                    <a:pt x="2" y="326"/>
                  </a:lnTo>
                  <a:lnTo>
                    <a:pt x="10" y="318"/>
                  </a:lnTo>
                  <a:lnTo>
                    <a:pt x="14" y="314"/>
                  </a:lnTo>
                  <a:lnTo>
                    <a:pt x="18" y="306"/>
                  </a:lnTo>
                  <a:lnTo>
                    <a:pt x="26" y="294"/>
                  </a:lnTo>
                  <a:lnTo>
                    <a:pt x="28" y="286"/>
                  </a:lnTo>
                  <a:lnTo>
                    <a:pt x="28" y="278"/>
                  </a:lnTo>
                  <a:lnTo>
                    <a:pt x="30" y="268"/>
                  </a:lnTo>
                  <a:lnTo>
                    <a:pt x="30" y="264"/>
                  </a:lnTo>
                  <a:lnTo>
                    <a:pt x="30" y="260"/>
                  </a:lnTo>
                  <a:lnTo>
                    <a:pt x="10" y="234"/>
                  </a:lnTo>
                  <a:lnTo>
                    <a:pt x="2" y="216"/>
                  </a:lnTo>
                  <a:lnTo>
                    <a:pt x="0" y="196"/>
                  </a:lnTo>
                  <a:lnTo>
                    <a:pt x="10" y="192"/>
                  </a:lnTo>
                  <a:lnTo>
                    <a:pt x="32" y="200"/>
                  </a:lnTo>
                  <a:lnTo>
                    <a:pt x="56" y="210"/>
                  </a:lnTo>
                  <a:lnTo>
                    <a:pt x="66" y="206"/>
                  </a:lnTo>
                  <a:lnTo>
                    <a:pt x="74" y="202"/>
                  </a:lnTo>
                  <a:lnTo>
                    <a:pt x="78" y="200"/>
                  </a:lnTo>
                  <a:lnTo>
                    <a:pt x="82" y="196"/>
                  </a:lnTo>
                  <a:lnTo>
                    <a:pt x="88" y="194"/>
                  </a:lnTo>
                  <a:lnTo>
                    <a:pt x="96" y="190"/>
                  </a:lnTo>
                  <a:lnTo>
                    <a:pt x="106" y="176"/>
                  </a:lnTo>
                  <a:lnTo>
                    <a:pt x="112" y="126"/>
                  </a:lnTo>
                  <a:lnTo>
                    <a:pt x="108" y="92"/>
                  </a:lnTo>
                  <a:lnTo>
                    <a:pt x="120" y="40"/>
                  </a:lnTo>
                  <a:lnTo>
                    <a:pt x="136" y="24"/>
                  </a:lnTo>
                  <a:lnTo>
                    <a:pt x="160" y="16"/>
                  </a:lnTo>
                  <a:lnTo>
                    <a:pt x="168" y="12"/>
                  </a:lnTo>
                  <a:lnTo>
                    <a:pt x="218" y="0"/>
                  </a:lnTo>
                  <a:lnTo>
                    <a:pt x="238" y="20"/>
                  </a:lnTo>
                  <a:lnTo>
                    <a:pt x="248" y="3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836" name="Freeform 238"/>
            <p:cNvSpPr>
              <a:spLocks/>
            </p:cNvSpPr>
            <p:nvPr/>
          </p:nvSpPr>
          <p:spPr bwMode="auto">
            <a:xfrm>
              <a:off x="4859" y="1863"/>
              <a:ext cx="489" cy="524"/>
            </a:xfrm>
            <a:custGeom>
              <a:avLst/>
              <a:gdLst>
                <a:gd name="T0" fmla="*/ 4711 w 366"/>
                <a:gd name="T1" fmla="*/ 842 h 392"/>
                <a:gd name="T2" fmla="*/ 4532 w 366"/>
                <a:gd name="T3" fmla="*/ 1631 h 392"/>
                <a:gd name="T4" fmla="*/ 5074 w 366"/>
                <a:gd name="T5" fmla="*/ 1900 h 392"/>
                <a:gd name="T6" fmla="*/ 5223 w 366"/>
                <a:gd name="T7" fmla="*/ 2589 h 392"/>
                <a:gd name="T8" fmla="*/ 5726 w 366"/>
                <a:gd name="T9" fmla="*/ 2808 h 392"/>
                <a:gd name="T10" fmla="*/ 6374 w 366"/>
                <a:gd name="T11" fmla="*/ 3129 h 392"/>
                <a:gd name="T12" fmla="*/ 6628 w 366"/>
                <a:gd name="T13" fmla="*/ 3754 h 392"/>
                <a:gd name="T14" fmla="*/ 6096 w 366"/>
                <a:gd name="T15" fmla="*/ 4002 h 392"/>
                <a:gd name="T16" fmla="*/ 5726 w 366"/>
                <a:gd name="T17" fmla="*/ 4080 h 392"/>
                <a:gd name="T18" fmla="*/ 5943 w 366"/>
                <a:gd name="T19" fmla="*/ 4485 h 392"/>
                <a:gd name="T20" fmla="*/ 6055 w 366"/>
                <a:gd name="T21" fmla="*/ 5094 h 392"/>
                <a:gd name="T22" fmla="*/ 5976 w 366"/>
                <a:gd name="T23" fmla="*/ 5207 h 392"/>
                <a:gd name="T24" fmla="*/ 5444 w 366"/>
                <a:gd name="T25" fmla="*/ 6050 h 392"/>
                <a:gd name="T26" fmla="*/ 5402 w 366"/>
                <a:gd name="T27" fmla="*/ 6591 h 392"/>
                <a:gd name="T28" fmla="*/ 4791 w 366"/>
                <a:gd name="T29" fmla="*/ 6526 h 392"/>
                <a:gd name="T30" fmla="*/ 4245 w 366"/>
                <a:gd name="T31" fmla="*/ 6708 h 392"/>
                <a:gd name="T32" fmla="*/ 3773 w 366"/>
                <a:gd name="T33" fmla="*/ 6748 h 392"/>
                <a:gd name="T34" fmla="*/ 3231 w 366"/>
                <a:gd name="T35" fmla="*/ 6561 h 392"/>
                <a:gd name="T36" fmla="*/ 2652 w 366"/>
                <a:gd name="T37" fmla="*/ 6485 h 392"/>
                <a:gd name="T38" fmla="*/ 1951 w 366"/>
                <a:gd name="T39" fmla="*/ 6304 h 392"/>
                <a:gd name="T40" fmla="*/ 1383 w 366"/>
                <a:gd name="T41" fmla="*/ 6426 h 392"/>
                <a:gd name="T42" fmla="*/ 808 w 366"/>
                <a:gd name="T43" fmla="*/ 6708 h 392"/>
                <a:gd name="T44" fmla="*/ 175 w 366"/>
                <a:gd name="T45" fmla="*/ 7137 h 392"/>
                <a:gd name="T46" fmla="*/ 37 w 366"/>
                <a:gd name="T47" fmla="*/ 6772 h 392"/>
                <a:gd name="T48" fmla="*/ 115 w 366"/>
                <a:gd name="T49" fmla="*/ 6485 h 392"/>
                <a:gd name="T50" fmla="*/ 175 w 366"/>
                <a:gd name="T51" fmla="*/ 6336 h 392"/>
                <a:gd name="T52" fmla="*/ 115 w 366"/>
                <a:gd name="T53" fmla="*/ 6156 h 392"/>
                <a:gd name="T54" fmla="*/ 0 w 366"/>
                <a:gd name="T55" fmla="*/ 6001 h 392"/>
                <a:gd name="T56" fmla="*/ 175 w 366"/>
                <a:gd name="T57" fmla="*/ 5793 h 392"/>
                <a:gd name="T58" fmla="*/ 325 w 366"/>
                <a:gd name="T59" fmla="*/ 5576 h 392"/>
                <a:gd name="T60" fmla="*/ 494 w 366"/>
                <a:gd name="T61" fmla="*/ 5207 h 392"/>
                <a:gd name="T62" fmla="*/ 541 w 366"/>
                <a:gd name="T63" fmla="*/ 4882 h 392"/>
                <a:gd name="T64" fmla="*/ 541 w 366"/>
                <a:gd name="T65" fmla="*/ 4740 h 392"/>
                <a:gd name="T66" fmla="*/ 37 w 366"/>
                <a:gd name="T67" fmla="*/ 3934 h 392"/>
                <a:gd name="T68" fmla="*/ 175 w 366"/>
                <a:gd name="T69" fmla="*/ 3509 h 392"/>
                <a:gd name="T70" fmla="*/ 1015 w 366"/>
                <a:gd name="T71" fmla="*/ 3831 h 392"/>
                <a:gd name="T72" fmla="*/ 1339 w 366"/>
                <a:gd name="T73" fmla="*/ 3688 h 392"/>
                <a:gd name="T74" fmla="*/ 1491 w 366"/>
                <a:gd name="T75" fmla="*/ 3573 h 392"/>
                <a:gd name="T76" fmla="*/ 1737 w 366"/>
                <a:gd name="T77" fmla="*/ 3461 h 392"/>
                <a:gd name="T78" fmla="*/ 2029 w 366"/>
                <a:gd name="T79" fmla="*/ 2292 h 392"/>
                <a:gd name="T80" fmla="*/ 2171 w 366"/>
                <a:gd name="T81" fmla="*/ 723 h 392"/>
                <a:gd name="T82" fmla="*/ 2901 w 366"/>
                <a:gd name="T83" fmla="*/ 282 h 392"/>
                <a:gd name="T84" fmla="*/ 3953 w 366"/>
                <a:gd name="T85" fmla="*/ 0 h 392"/>
                <a:gd name="T86" fmla="*/ 4493 w 366"/>
                <a:gd name="T87" fmla="*/ 541 h 39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366"/>
                <a:gd name="T133" fmla="*/ 0 h 392"/>
                <a:gd name="T134" fmla="*/ 366 w 366"/>
                <a:gd name="T135" fmla="*/ 392 h 39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366" h="392">
                  <a:moveTo>
                    <a:pt x="248" y="30"/>
                  </a:moveTo>
                  <a:lnTo>
                    <a:pt x="260" y="46"/>
                  </a:lnTo>
                  <a:lnTo>
                    <a:pt x="244" y="66"/>
                  </a:lnTo>
                  <a:lnTo>
                    <a:pt x="250" y="90"/>
                  </a:lnTo>
                  <a:lnTo>
                    <a:pt x="260" y="98"/>
                  </a:lnTo>
                  <a:lnTo>
                    <a:pt x="280" y="104"/>
                  </a:lnTo>
                  <a:lnTo>
                    <a:pt x="278" y="128"/>
                  </a:lnTo>
                  <a:lnTo>
                    <a:pt x="288" y="142"/>
                  </a:lnTo>
                  <a:lnTo>
                    <a:pt x="304" y="142"/>
                  </a:lnTo>
                  <a:lnTo>
                    <a:pt x="316" y="154"/>
                  </a:lnTo>
                  <a:lnTo>
                    <a:pt x="338" y="170"/>
                  </a:lnTo>
                  <a:lnTo>
                    <a:pt x="352" y="172"/>
                  </a:lnTo>
                  <a:lnTo>
                    <a:pt x="366" y="194"/>
                  </a:lnTo>
                  <a:lnTo>
                    <a:pt x="366" y="206"/>
                  </a:lnTo>
                  <a:lnTo>
                    <a:pt x="354" y="220"/>
                  </a:lnTo>
                  <a:lnTo>
                    <a:pt x="336" y="220"/>
                  </a:lnTo>
                  <a:lnTo>
                    <a:pt x="320" y="212"/>
                  </a:lnTo>
                  <a:lnTo>
                    <a:pt x="316" y="224"/>
                  </a:lnTo>
                  <a:lnTo>
                    <a:pt x="318" y="234"/>
                  </a:lnTo>
                  <a:lnTo>
                    <a:pt x="328" y="246"/>
                  </a:lnTo>
                  <a:lnTo>
                    <a:pt x="326" y="264"/>
                  </a:lnTo>
                  <a:lnTo>
                    <a:pt x="334" y="280"/>
                  </a:lnTo>
                  <a:lnTo>
                    <a:pt x="350" y="292"/>
                  </a:lnTo>
                  <a:lnTo>
                    <a:pt x="330" y="286"/>
                  </a:lnTo>
                  <a:lnTo>
                    <a:pt x="318" y="302"/>
                  </a:lnTo>
                  <a:lnTo>
                    <a:pt x="300" y="332"/>
                  </a:lnTo>
                  <a:lnTo>
                    <a:pt x="298" y="360"/>
                  </a:lnTo>
                  <a:lnTo>
                    <a:pt x="298" y="362"/>
                  </a:lnTo>
                  <a:lnTo>
                    <a:pt x="286" y="370"/>
                  </a:lnTo>
                  <a:lnTo>
                    <a:pt x="264" y="358"/>
                  </a:lnTo>
                  <a:lnTo>
                    <a:pt x="256" y="356"/>
                  </a:lnTo>
                  <a:lnTo>
                    <a:pt x="234" y="368"/>
                  </a:lnTo>
                  <a:lnTo>
                    <a:pt x="226" y="354"/>
                  </a:lnTo>
                  <a:lnTo>
                    <a:pt x="208" y="370"/>
                  </a:lnTo>
                  <a:lnTo>
                    <a:pt x="196" y="370"/>
                  </a:lnTo>
                  <a:lnTo>
                    <a:pt x="178" y="360"/>
                  </a:lnTo>
                  <a:lnTo>
                    <a:pt x="154" y="372"/>
                  </a:lnTo>
                  <a:lnTo>
                    <a:pt x="146" y="356"/>
                  </a:lnTo>
                  <a:lnTo>
                    <a:pt x="130" y="354"/>
                  </a:lnTo>
                  <a:lnTo>
                    <a:pt x="108" y="346"/>
                  </a:lnTo>
                  <a:lnTo>
                    <a:pt x="98" y="340"/>
                  </a:lnTo>
                  <a:lnTo>
                    <a:pt x="76" y="352"/>
                  </a:lnTo>
                  <a:lnTo>
                    <a:pt x="48" y="352"/>
                  </a:lnTo>
                  <a:lnTo>
                    <a:pt x="44" y="368"/>
                  </a:lnTo>
                  <a:lnTo>
                    <a:pt x="34" y="390"/>
                  </a:lnTo>
                  <a:lnTo>
                    <a:pt x="10" y="392"/>
                  </a:lnTo>
                  <a:lnTo>
                    <a:pt x="6" y="382"/>
                  </a:lnTo>
                  <a:lnTo>
                    <a:pt x="2" y="372"/>
                  </a:lnTo>
                  <a:lnTo>
                    <a:pt x="4" y="362"/>
                  </a:lnTo>
                  <a:lnTo>
                    <a:pt x="6" y="356"/>
                  </a:lnTo>
                  <a:lnTo>
                    <a:pt x="8" y="350"/>
                  </a:lnTo>
                  <a:lnTo>
                    <a:pt x="10" y="348"/>
                  </a:lnTo>
                  <a:lnTo>
                    <a:pt x="8" y="342"/>
                  </a:lnTo>
                  <a:lnTo>
                    <a:pt x="6" y="338"/>
                  </a:lnTo>
                  <a:lnTo>
                    <a:pt x="2" y="332"/>
                  </a:lnTo>
                  <a:lnTo>
                    <a:pt x="0" y="330"/>
                  </a:lnTo>
                  <a:lnTo>
                    <a:pt x="2" y="326"/>
                  </a:lnTo>
                  <a:lnTo>
                    <a:pt x="10" y="318"/>
                  </a:lnTo>
                  <a:lnTo>
                    <a:pt x="14" y="314"/>
                  </a:lnTo>
                  <a:lnTo>
                    <a:pt x="18" y="306"/>
                  </a:lnTo>
                  <a:lnTo>
                    <a:pt x="26" y="294"/>
                  </a:lnTo>
                  <a:lnTo>
                    <a:pt x="28" y="286"/>
                  </a:lnTo>
                  <a:lnTo>
                    <a:pt x="28" y="278"/>
                  </a:lnTo>
                  <a:lnTo>
                    <a:pt x="30" y="268"/>
                  </a:lnTo>
                  <a:lnTo>
                    <a:pt x="30" y="264"/>
                  </a:lnTo>
                  <a:lnTo>
                    <a:pt x="30" y="260"/>
                  </a:lnTo>
                  <a:lnTo>
                    <a:pt x="10" y="234"/>
                  </a:lnTo>
                  <a:lnTo>
                    <a:pt x="2" y="216"/>
                  </a:lnTo>
                  <a:lnTo>
                    <a:pt x="0" y="196"/>
                  </a:lnTo>
                  <a:lnTo>
                    <a:pt x="10" y="192"/>
                  </a:lnTo>
                  <a:lnTo>
                    <a:pt x="32" y="200"/>
                  </a:lnTo>
                  <a:lnTo>
                    <a:pt x="56" y="210"/>
                  </a:lnTo>
                  <a:lnTo>
                    <a:pt x="66" y="206"/>
                  </a:lnTo>
                  <a:lnTo>
                    <a:pt x="74" y="202"/>
                  </a:lnTo>
                  <a:lnTo>
                    <a:pt x="78" y="200"/>
                  </a:lnTo>
                  <a:lnTo>
                    <a:pt x="82" y="196"/>
                  </a:lnTo>
                  <a:lnTo>
                    <a:pt x="88" y="194"/>
                  </a:lnTo>
                  <a:lnTo>
                    <a:pt x="96" y="190"/>
                  </a:lnTo>
                  <a:lnTo>
                    <a:pt x="106" y="176"/>
                  </a:lnTo>
                  <a:lnTo>
                    <a:pt x="112" y="126"/>
                  </a:lnTo>
                  <a:lnTo>
                    <a:pt x="108" y="92"/>
                  </a:lnTo>
                  <a:lnTo>
                    <a:pt x="120" y="40"/>
                  </a:lnTo>
                  <a:lnTo>
                    <a:pt x="136" y="24"/>
                  </a:lnTo>
                  <a:lnTo>
                    <a:pt x="160" y="16"/>
                  </a:lnTo>
                  <a:lnTo>
                    <a:pt x="168" y="12"/>
                  </a:lnTo>
                  <a:lnTo>
                    <a:pt x="218" y="0"/>
                  </a:lnTo>
                  <a:lnTo>
                    <a:pt x="238" y="20"/>
                  </a:lnTo>
                  <a:lnTo>
                    <a:pt x="248" y="3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837" name="Freeform 239"/>
            <p:cNvSpPr>
              <a:spLocks/>
            </p:cNvSpPr>
            <p:nvPr/>
          </p:nvSpPr>
          <p:spPr bwMode="auto">
            <a:xfrm>
              <a:off x="4703" y="1865"/>
              <a:ext cx="316" cy="279"/>
            </a:xfrm>
            <a:custGeom>
              <a:avLst/>
              <a:gdLst>
                <a:gd name="T0" fmla="*/ 2154 w 236"/>
                <a:gd name="T1" fmla="*/ 3654 h 208"/>
                <a:gd name="T2" fmla="*/ 2342 w 236"/>
                <a:gd name="T3" fmla="*/ 3585 h 208"/>
                <a:gd name="T4" fmla="*/ 2740 w 236"/>
                <a:gd name="T5" fmla="*/ 3742 h 208"/>
                <a:gd name="T6" fmla="*/ 3183 w 236"/>
                <a:gd name="T7" fmla="*/ 3918 h 208"/>
                <a:gd name="T8" fmla="*/ 3378 w 236"/>
                <a:gd name="T9" fmla="*/ 3859 h 208"/>
                <a:gd name="T10" fmla="*/ 3507 w 236"/>
                <a:gd name="T11" fmla="*/ 3768 h 208"/>
                <a:gd name="T12" fmla="*/ 3597 w 236"/>
                <a:gd name="T13" fmla="*/ 3742 h 208"/>
                <a:gd name="T14" fmla="*/ 3669 w 236"/>
                <a:gd name="T15" fmla="*/ 3654 h 208"/>
                <a:gd name="T16" fmla="*/ 3781 w 236"/>
                <a:gd name="T17" fmla="*/ 3622 h 208"/>
                <a:gd name="T18" fmla="*/ 3929 w 236"/>
                <a:gd name="T19" fmla="*/ 3544 h 208"/>
                <a:gd name="T20" fmla="*/ 4115 w 236"/>
                <a:gd name="T21" fmla="*/ 3280 h 208"/>
                <a:gd name="T22" fmla="*/ 4214 w 236"/>
                <a:gd name="T23" fmla="*/ 2335 h 208"/>
                <a:gd name="T24" fmla="*/ 4151 w 236"/>
                <a:gd name="T25" fmla="*/ 1695 h 208"/>
                <a:gd name="T26" fmla="*/ 4369 w 236"/>
                <a:gd name="T27" fmla="*/ 712 h 208"/>
                <a:gd name="T28" fmla="*/ 4214 w 236"/>
                <a:gd name="T29" fmla="*/ 531 h 208"/>
                <a:gd name="T30" fmla="*/ 4079 w 236"/>
                <a:gd name="T31" fmla="*/ 531 h 208"/>
                <a:gd name="T32" fmla="*/ 4000 w 236"/>
                <a:gd name="T33" fmla="*/ 563 h 208"/>
                <a:gd name="T34" fmla="*/ 3929 w 236"/>
                <a:gd name="T35" fmla="*/ 563 h 208"/>
                <a:gd name="T36" fmla="*/ 3781 w 236"/>
                <a:gd name="T37" fmla="*/ 563 h 208"/>
                <a:gd name="T38" fmla="*/ 3507 w 236"/>
                <a:gd name="T39" fmla="*/ 531 h 208"/>
                <a:gd name="T40" fmla="*/ 3183 w 236"/>
                <a:gd name="T41" fmla="*/ 495 h 208"/>
                <a:gd name="T42" fmla="*/ 2691 w 236"/>
                <a:gd name="T43" fmla="*/ 420 h 208"/>
                <a:gd name="T44" fmla="*/ 2231 w 236"/>
                <a:gd name="T45" fmla="*/ 495 h 208"/>
                <a:gd name="T46" fmla="*/ 1804 w 236"/>
                <a:gd name="T47" fmla="*/ 420 h 208"/>
                <a:gd name="T48" fmla="*/ 1705 w 236"/>
                <a:gd name="T49" fmla="*/ 341 h 208"/>
                <a:gd name="T50" fmla="*/ 1411 w 236"/>
                <a:gd name="T51" fmla="*/ 0 h 208"/>
                <a:gd name="T52" fmla="*/ 1338 w 236"/>
                <a:gd name="T53" fmla="*/ 181 h 208"/>
                <a:gd name="T54" fmla="*/ 1259 w 236"/>
                <a:gd name="T55" fmla="*/ 154 h 208"/>
                <a:gd name="T56" fmla="*/ 999 w 236"/>
                <a:gd name="T57" fmla="*/ 181 h 208"/>
                <a:gd name="T58" fmla="*/ 702 w 236"/>
                <a:gd name="T59" fmla="*/ 268 h 208"/>
                <a:gd name="T60" fmla="*/ 482 w 236"/>
                <a:gd name="T61" fmla="*/ 295 h 208"/>
                <a:gd name="T62" fmla="*/ 333 w 236"/>
                <a:gd name="T63" fmla="*/ 341 h 208"/>
                <a:gd name="T64" fmla="*/ 154 w 236"/>
                <a:gd name="T65" fmla="*/ 563 h 208"/>
                <a:gd name="T66" fmla="*/ 0 w 236"/>
                <a:gd name="T67" fmla="*/ 755 h 208"/>
                <a:gd name="T68" fmla="*/ 115 w 236"/>
                <a:gd name="T69" fmla="*/ 1013 h 208"/>
                <a:gd name="T70" fmla="*/ 0 w 236"/>
                <a:gd name="T71" fmla="*/ 1250 h 208"/>
                <a:gd name="T72" fmla="*/ 154 w 236"/>
                <a:gd name="T73" fmla="*/ 1506 h 208"/>
                <a:gd name="T74" fmla="*/ 333 w 236"/>
                <a:gd name="T75" fmla="*/ 1619 h 208"/>
                <a:gd name="T76" fmla="*/ 597 w 236"/>
                <a:gd name="T77" fmla="*/ 1772 h 208"/>
                <a:gd name="T78" fmla="*/ 746 w 236"/>
                <a:gd name="T79" fmla="*/ 1846 h 208"/>
                <a:gd name="T80" fmla="*/ 1259 w 236"/>
                <a:gd name="T81" fmla="*/ 1809 h 208"/>
                <a:gd name="T82" fmla="*/ 1476 w 236"/>
                <a:gd name="T83" fmla="*/ 1970 h 208"/>
                <a:gd name="T84" fmla="*/ 1520 w 236"/>
                <a:gd name="T85" fmla="*/ 2219 h 208"/>
                <a:gd name="T86" fmla="*/ 1592 w 236"/>
                <a:gd name="T87" fmla="*/ 2608 h 208"/>
                <a:gd name="T88" fmla="*/ 1549 w 236"/>
                <a:gd name="T89" fmla="*/ 2673 h 208"/>
                <a:gd name="T90" fmla="*/ 1520 w 236"/>
                <a:gd name="T91" fmla="*/ 2798 h 208"/>
                <a:gd name="T92" fmla="*/ 1411 w 236"/>
                <a:gd name="T93" fmla="*/ 2913 h 208"/>
                <a:gd name="T94" fmla="*/ 1306 w 236"/>
                <a:gd name="T95" fmla="*/ 3050 h 208"/>
                <a:gd name="T96" fmla="*/ 1476 w 236"/>
                <a:gd name="T97" fmla="*/ 3017 h 208"/>
                <a:gd name="T98" fmla="*/ 1592 w 236"/>
                <a:gd name="T99" fmla="*/ 3017 h 208"/>
                <a:gd name="T100" fmla="*/ 1919 w 236"/>
                <a:gd name="T101" fmla="*/ 3132 h 208"/>
                <a:gd name="T102" fmla="*/ 2112 w 236"/>
                <a:gd name="T103" fmla="*/ 3162 h 208"/>
                <a:gd name="T104" fmla="*/ 2154 w 236"/>
                <a:gd name="T105" fmla="*/ 3246 h 208"/>
                <a:gd name="T106" fmla="*/ 2191 w 236"/>
                <a:gd name="T107" fmla="*/ 3280 h 208"/>
                <a:gd name="T108" fmla="*/ 2154 w 236"/>
                <a:gd name="T109" fmla="*/ 3654 h 20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236"/>
                <a:gd name="T166" fmla="*/ 0 h 208"/>
                <a:gd name="T167" fmla="*/ 236 w 236"/>
                <a:gd name="T168" fmla="*/ 208 h 20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236" h="208">
                  <a:moveTo>
                    <a:pt x="116" y="194"/>
                  </a:moveTo>
                  <a:lnTo>
                    <a:pt x="126" y="190"/>
                  </a:lnTo>
                  <a:lnTo>
                    <a:pt x="148" y="198"/>
                  </a:lnTo>
                  <a:lnTo>
                    <a:pt x="172" y="208"/>
                  </a:lnTo>
                  <a:lnTo>
                    <a:pt x="182" y="204"/>
                  </a:lnTo>
                  <a:lnTo>
                    <a:pt x="190" y="200"/>
                  </a:lnTo>
                  <a:lnTo>
                    <a:pt x="194" y="198"/>
                  </a:lnTo>
                  <a:lnTo>
                    <a:pt x="198" y="194"/>
                  </a:lnTo>
                  <a:lnTo>
                    <a:pt x="204" y="192"/>
                  </a:lnTo>
                  <a:lnTo>
                    <a:pt x="212" y="188"/>
                  </a:lnTo>
                  <a:lnTo>
                    <a:pt x="222" y="174"/>
                  </a:lnTo>
                  <a:lnTo>
                    <a:pt x="228" y="124"/>
                  </a:lnTo>
                  <a:lnTo>
                    <a:pt x="224" y="90"/>
                  </a:lnTo>
                  <a:lnTo>
                    <a:pt x="236" y="38"/>
                  </a:lnTo>
                  <a:lnTo>
                    <a:pt x="228" y="28"/>
                  </a:lnTo>
                  <a:lnTo>
                    <a:pt x="220" y="28"/>
                  </a:lnTo>
                  <a:lnTo>
                    <a:pt x="216" y="30"/>
                  </a:lnTo>
                  <a:lnTo>
                    <a:pt x="212" y="30"/>
                  </a:lnTo>
                  <a:lnTo>
                    <a:pt x="204" y="30"/>
                  </a:lnTo>
                  <a:lnTo>
                    <a:pt x="190" y="28"/>
                  </a:lnTo>
                  <a:lnTo>
                    <a:pt x="172" y="26"/>
                  </a:lnTo>
                  <a:lnTo>
                    <a:pt x="146" y="22"/>
                  </a:lnTo>
                  <a:lnTo>
                    <a:pt x="120" y="26"/>
                  </a:lnTo>
                  <a:lnTo>
                    <a:pt x="98" y="22"/>
                  </a:lnTo>
                  <a:lnTo>
                    <a:pt x="92" y="18"/>
                  </a:lnTo>
                  <a:lnTo>
                    <a:pt x="76" y="0"/>
                  </a:lnTo>
                  <a:lnTo>
                    <a:pt x="72" y="10"/>
                  </a:lnTo>
                  <a:lnTo>
                    <a:pt x="68" y="8"/>
                  </a:lnTo>
                  <a:lnTo>
                    <a:pt x="54" y="10"/>
                  </a:lnTo>
                  <a:lnTo>
                    <a:pt x="38" y="14"/>
                  </a:lnTo>
                  <a:lnTo>
                    <a:pt x="26" y="16"/>
                  </a:lnTo>
                  <a:lnTo>
                    <a:pt x="18" y="18"/>
                  </a:lnTo>
                  <a:lnTo>
                    <a:pt x="8" y="30"/>
                  </a:lnTo>
                  <a:lnTo>
                    <a:pt x="0" y="40"/>
                  </a:lnTo>
                  <a:lnTo>
                    <a:pt x="6" y="54"/>
                  </a:lnTo>
                  <a:lnTo>
                    <a:pt x="0" y="66"/>
                  </a:lnTo>
                  <a:lnTo>
                    <a:pt x="8" y="80"/>
                  </a:lnTo>
                  <a:lnTo>
                    <a:pt x="18" y="86"/>
                  </a:lnTo>
                  <a:lnTo>
                    <a:pt x="32" y="94"/>
                  </a:lnTo>
                  <a:lnTo>
                    <a:pt x="40" y="98"/>
                  </a:lnTo>
                  <a:lnTo>
                    <a:pt x="68" y="96"/>
                  </a:lnTo>
                  <a:lnTo>
                    <a:pt x="80" y="104"/>
                  </a:lnTo>
                  <a:lnTo>
                    <a:pt x="82" y="118"/>
                  </a:lnTo>
                  <a:lnTo>
                    <a:pt x="86" y="138"/>
                  </a:lnTo>
                  <a:lnTo>
                    <a:pt x="84" y="142"/>
                  </a:lnTo>
                  <a:lnTo>
                    <a:pt x="82" y="148"/>
                  </a:lnTo>
                  <a:lnTo>
                    <a:pt x="76" y="154"/>
                  </a:lnTo>
                  <a:lnTo>
                    <a:pt x="70" y="162"/>
                  </a:lnTo>
                  <a:lnTo>
                    <a:pt x="80" y="160"/>
                  </a:lnTo>
                  <a:lnTo>
                    <a:pt x="86" y="160"/>
                  </a:lnTo>
                  <a:lnTo>
                    <a:pt x="104" y="166"/>
                  </a:lnTo>
                  <a:lnTo>
                    <a:pt x="114" y="168"/>
                  </a:lnTo>
                  <a:lnTo>
                    <a:pt x="116" y="172"/>
                  </a:lnTo>
                  <a:lnTo>
                    <a:pt x="118" y="174"/>
                  </a:lnTo>
                  <a:lnTo>
                    <a:pt x="116" y="194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838" name="Freeform 240"/>
            <p:cNvSpPr>
              <a:spLocks/>
            </p:cNvSpPr>
            <p:nvPr/>
          </p:nvSpPr>
          <p:spPr bwMode="auto">
            <a:xfrm>
              <a:off x="4687" y="1684"/>
              <a:ext cx="396" cy="235"/>
            </a:xfrm>
            <a:custGeom>
              <a:avLst/>
              <a:gdLst>
                <a:gd name="T0" fmla="*/ 4836 w 296"/>
                <a:gd name="T1" fmla="*/ 2852 h 176"/>
                <a:gd name="T2" fmla="*/ 5442 w 296"/>
                <a:gd name="T3" fmla="*/ 2622 h 176"/>
                <a:gd name="T4" fmla="*/ 4955 w 296"/>
                <a:gd name="T5" fmla="*/ 2026 h 176"/>
                <a:gd name="T6" fmla="*/ 4260 w 296"/>
                <a:gd name="T7" fmla="*/ 1600 h 176"/>
                <a:gd name="T8" fmla="*/ 3898 w 296"/>
                <a:gd name="T9" fmla="*/ 1291 h 176"/>
                <a:gd name="T10" fmla="*/ 3820 w 296"/>
                <a:gd name="T11" fmla="*/ 427 h 176"/>
                <a:gd name="T12" fmla="*/ 3603 w 296"/>
                <a:gd name="T13" fmla="*/ 207 h 176"/>
                <a:gd name="T14" fmla="*/ 2891 w 296"/>
                <a:gd name="T15" fmla="*/ 65 h 176"/>
                <a:gd name="T16" fmla="*/ 2610 w 296"/>
                <a:gd name="T17" fmla="*/ 250 h 176"/>
                <a:gd name="T18" fmla="*/ 2649 w 296"/>
                <a:gd name="T19" fmla="*/ 541 h 176"/>
                <a:gd name="T20" fmla="*/ 2610 w 296"/>
                <a:gd name="T21" fmla="*/ 1255 h 176"/>
                <a:gd name="T22" fmla="*/ 2241 w 296"/>
                <a:gd name="T23" fmla="*/ 1471 h 176"/>
                <a:gd name="T24" fmla="*/ 1799 w 296"/>
                <a:gd name="T25" fmla="*/ 1405 h 176"/>
                <a:gd name="T26" fmla="*/ 1615 w 296"/>
                <a:gd name="T27" fmla="*/ 929 h 176"/>
                <a:gd name="T28" fmla="*/ 1252 w 296"/>
                <a:gd name="T29" fmla="*/ 427 h 176"/>
                <a:gd name="T30" fmla="*/ 595 w 296"/>
                <a:gd name="T31" fmla="*/ 644 h 176"/>
                <a:gd name="T32" fmla="*/ 288 w 296"/>
                <a:gd name="T33" fmla="*/ 1198 h 176"/>
                <a:gd name="T34" fmla="*/ 254 w 296"/>
                <a:gd name="T35" fmla="*/ 1656 h 176"/>
                <a:gd name="T36" fmla="*/ 67 w 296"/>
                <a:gd name="T37" fmla="*/ 1809 h 176"/>
                <a:gd name="T38" fmla="*/ 37 w 296"/>
                <a:gd name="T39" fmla="*/ 1924 h 176"/>
                <a:gd name="T40" fmla="*/ 0 w 296"/>
                <a:gd name="T41" fmla="*/ 2265 h 176"/>
                <a:gd name="T42" fmla="*/ 67 w 296"/>
                <a:gd name="T43" fmla="*/ 2988 h 176"/>
                <a:gd name="T44" fmla="*/ 369 w 296"/>
                <a:gd name="T45" fmla="*/ 2988 h 176"/>
                <a:gd name="T46" fmla="*/ 700 w 296"/>
                <a:gd name="T47" fmla="*/ 2739 h 176"/>
                <a:gd name="T48" fmla="*/ 1207 w 296"/>
                <a:gd name="T49" fmla="*/ 2622 h 176"/>
                <a:gd name="T50" fmla="*/ 1545 w 296"/>
                <a:gd name="T51" fmla="*/ 2622 h 176"/>
                <a:gd name="T52" fmla="*/ 1906 w 296"/>
                <a:gd name="T53" fmla="*/ 2776 h 176"/>
                <a:gd name="T54" fmla="*/ 2431 w 296"/>
                <a:gd name="T55" fmla="*/ 2911 h 176"/>
                <a:gd name="T56" fmla="*/ 3375 w 296"/>
                <a:gd name="T57" fmla="*/ 2911 h 176"/>
                <a:gd name="T58" fmla="*/ 3972 w 296"/>
                <a:gd name="T59" fmla="*/ 2988 h 176"/>
                <a:gd name="T60" fmla="*/ 4189 w 296"/>
                <a:gd name="T61" fmla="*/ 2988 h 176"/>
                <a:gd name="T62" fmla="*/ 4401 w 296"/>
                <a:gd name="T63" fmla="*/ 2952 h 17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96"/>
                <a:gd name="T97" fmla="*/ 0 h 176"/>
                <a:gd name="T98" fmla="*/ 296 w 296"/>
                <a:gd name="T99" fmla="*/ 176 h 17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96" h="176">
                  <a:moveTo>
                    <a:pt x="248" y="174"/>
                  </a:moveTo>
                  <a:lnTo>
                    <a:pt x="264" y="158"/>
                  </a:lnTo>
                  <a:lnTo>
                    <a:pt x="288" y="150"/>
                  </a:lnTo>
                  <a:lnTo>
                    <a:pt x="296" y="146"/>
                  </a:lnTo>
                  <a:lnTo>
                    <a:pt x="268" y="130"/>
                  </a:lnTo>
                  <a:lnTo>
                    <a:pt x="270" y="112"/>
                  </a:lnTo>
                  <a:lnTo>
                    <a:pt x="254" y="100"/>
                  </a:lnTo>
                  <a:lnTo>
                    <a:pt x="232" y="88"/>
                  </a:lnTo>
                  <a:lnTo>
                    <a:pt x="216" y="86"/>
                  </a:lnTo>
                  <a:lnTo>
                    <a:pt x="212" y="72"/>
                  </a:lnTo>
                  <a:lnTo>
                    <a:pt x="210" y="30"/>
                  </a:lnTo>
                  <a:lnTo>
                    <a:pt x="208" y="24"/>
                  </a:lnTo>
                  <a:lnTo>
                    <a:pt x="202" y="20"/>
                  </a:lnTo>
                  <a:lnTo>
                    <a:pt x="196" y="12"/>
                  </a:lnTo>
                  <a:lnTo>
                    <a:pt x="170" y="0"/>
                  </a:lnTo>
                  <a:lnTo>
                    <a:pt x="158" y="4"/>
                  </a:lnTo>
                  <a:lnTo>
                    <a:pt x="144" y="10"/>
                  </a:lnTo>
                  <a:lnTo>
                    <a:pt x="142" y="14"/>
                  </a:lnTo>
                  <a:lnTo>
                    <a:pt x="142" y="22"/>
                  </a:lnTo>
                  <a:lnTo>
                    <a:pt x="144" y="30"/>
                  </a:lnTo>
                  <a:lnTo>
                    <a:pt x="144" y="46"/>
                  </a:lnTo>
                  <a:lnTo>
                    <a:pt x="142" y="70"/>
                  </a:lnTo>
                  <a:lnTo>
                    <a:pt x="136" y="78"/>
                  </a:lnTo>
                  <a:lnTo>
                    <a:pt x="122" y="82"/>
                  </a:lnTo>
                  <a:lnTo>
                    <a:pt x="112" y="84"/>
                  </a:lnTo>
                  <a:lnTo>
                    <a:pt x="98" y="78"/>
                  </a:lnTo>
                  <a:lnTo>
                    <a:pt x="92" y="58"/>
                  </a:lnTo>
                  <a:lnTo>
                    <a:pt x="88" y="52"/>
                  </a:lnTo>
                  <a:lnTo>
                    <a:pt x="68" y="40"/>
                  </a:lnTo>
                  <a:lnTo>
                    <a:pt x="68" y="24"/>
                  </a:lnTo>
                  <a:lnTo>
                    <a:pt x="46" y="38"/>
                  </a:lnTo>
                  <a:lnTo>
                    <a:pt x="32" y="36"/>
                  </a:lnTo>
                  <a:lnTo>
                    <a:pt x="28" y="46"/>
                  </a:lnTo>
                  <a:lnTo>
                    <a:pt x="16" y="66"/>
                  </a:lnTo>
                  <a:lnTo>
                    <a:pt x="18" y="88"/>
                  </a:lnTo>
                  <a:lnTo>
                    <a:pt x="14" y="92"/>
                  </a:lnTo>
                  <a:lnTo>
                    <a:pt x="10" y="96"/>
                  </a:lnTo>
                  <a:lnTo>
                    <a:pt x="4" y="100"/>
                  </a:lnTo>
                  <a:lnTo>
                    <a:pt x="2" y="102"/>
                  </a:lnTo>
                  <a:lnTo>
                    <a:pt x="2" y="106"/>
                  </a:lnTo>
                  <a:lnTo>
                    <a:pt x="4" y="110"/>
                  </a:lnTo>
                  <a:lnTo>
                    <a:pt x="0" y="126"/>
                  </a:lnTo>
                  <a:lnTo>
                    <a:pt x="0" y="154"/>
                  </a:lnTo>
                  <a:lnTo>
                    <a:pt x="4" y="166"/>
                  </a:lnTo>
                  <a:lnTo>
                    <a:pt x="12" y="176"/>
                  </a:lnTo>
                  <a:lnTo>
                    <a:pt x="20" y="166"/>
                  </a:lnTo>
                  <a:lnTo>
                    <a:pt x="30" y="154"/>
                  </a:lnTo>
                  <a:lnTo>
                    <a:pt x="38" y="152"/>
                  </a:lnTo>
                  <a:lnTo>
                    <a:pt x="50" y="150"/>
                  </a:lnTo>
                  <a:lnTo>
                    <a:pt x="66" y="146"/>
                  </a:lnTo>
                  <a:lnTo>
                    <a:pt x="80" y="144"/>
                  </a:lnTo>
                  <a:lnTo>
                    <a:pt x="84" y="146"/>
                  </a:lnTo>
                  <a:lnTo>
                    <a:pt x="88" y="136"/>
                  </a:lnTo>
                  <a:lnTo>
                    <a:pt x="104" y="154"/>
                  </a:lnTo>
                  <a:lnTo>
                    <a:pt x="110" y="158"/>
                  </a:lnTo>
                  <a:lnTo>
                    <a:pt x="132" y="162"/>
                  </a:lnTo>
                  <a:lnTo>
                    <a:pt x="158" y="158"/>
                  </a:lnTo>
                  <a:lnTo>
                    <a:pt x="184" y="162"/>
                  </a:lnTo>
                  <a:lnTo>
                    <a:pt x="202" y="164"/>
                  </a:lnTo>
                  <a:lnTo>
                    <a:pt x="216" y="166"/>
                  </a:lnTo>
                  <a:lnTo>
                    <a:pt x="224" y="166"/>
                  </a:lnTo>
                  <a:lnTo>
                    <a:pt x="228" y="166"/>
                  </a:lnTo>
                  <a:lnTo>
                    <a:pt x="232" y="164"/>
                  </a:lnTo>
                  <a:lnTo>
                    <a:pt x="240" y="164"/>
                  </a:lnTo>
                  <a:lnTo>
                    <a:pt x="248" y="174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839" name="Freeform 241"/>
            <p:cNvSpPr>
              <a:spLocks/>
            </p:cNvSpPr>
            <p:nvPr/>
          </p:nvSpPr>
          <p:spPr bwMode="auto">
            <a:xfrm>
              <a:off x="4687" y="1684"/>
              <a:ext cx="396" cy="235"/>
            </a:xfrm>
            <a:custGeom>
              <a:avLst/>
              <a:gdLst>
                <a:gd name="T0" fmla="*/ 4836 w 296"/>
                <a:gd name="T1" fmla="*/ 2852 h 176"/>
                <a:gd name="T2" fmla="*/ 5442 w 296"/>
                <a:gd name="T3" fmla="*/ 2622 h 176"/>
                <a:gd name="T4" fmla="*/ 4955 w 296"/>
                <a:gd name="T5" fmla="*/ 2026 h 176"/>
                <a:gd name="T6" fmla="*/ 4260 w 296"/>
                <a:gd name="T7" fmla="*/ 1600 h 176"/>
                <a:gd name="T8" fmla="*/ 3898 w 296"/>
                <a:gd name="T9" fmla="*/ 1291 h 176"/>
                <a:gd name="T10" fmla="*/ 3820 w 296"/>
                <a:gd name="T11" fmla="*/ 427 h 176"/>
                <a:gd name="T12" fmla="*/ 3603 w 296"/>
                <a:gd name="T13" fmla="*/ 207 h 176"/>
                <a:gd name="T14" fmla="*/ 2891 w 296"/>
                <a:gd name="T15" fmla="*/ 65 h 176"/>
                <a:gd name="T16" fmla="*/ 2610 w 296"/>
                <a:gd name="T17" fmla="*/ 250 h 176"/>
                <a:gd name="T18" fmla="*/ 2649 w 296"/>
                <a:gd name="T19" fmla="*/ 541 h 176"/>
                <a:gd name="T20" fmla="*/ 2610 w 296"/>
                <a:gd name="T21" fmla="*/ 1255 h 176"/>
                <a:gd name="T22" fmla="*/ 2241 w 296"/>
                <a:gd name="T23" fmla="*/ 1471 h 176"/>
                <a:gd name="T24" fmla="*/ 1799 w 296"/>
                <a:gd name="T25" fmla="*/ 1405 h 176"/>
                <a:gd name="T26" fmla="*/ 1615 w 296"/>
                <a:gd name="T27" fmla="*/ 929 h 176"/>
                <a:gd name="T28" fmla="*/ 1252 w 296"/>
                <a:gd name="T29" fmla="*/ 427 h 176"/>
                <a:gd name="T30" fmla="*/ 595 w 296"/>
                <a:gd name="T31" fmla="*/ 644 h 176"/>
                <a:gd name="T32" fmla="*/ 288 w 296"/>
                <a:gd name="T33" fmla="*/ 1198 h 176"/>
                <a:gd name="T34" fmla="*/ 254 w 296"/>
                <a:gd name="T35" fmla="*/ 1656 h 176"/>
                <a:gd name="T36" fmla="*/ 67 w 296"/>
                <a:gd name="T37" fmla="*/ 1809 h 176"/>
                <a:gd name="T38" fmla="*/ 37 w 296"/>
                <a:gd name="T39" fmla="*/ 1924 h 176"/>
                <a:gd name="T40" fmla="*/ 0 w 296"/>
                <a:gd name="T41" fmla="*/ 2265 h 176"/>
                <a:gd name="T42" fmla="*/ 67 w 296"/>
                <a:gd name="T43" fmla="*/ 2988 h 176"/>
                <a:gd name="T44" fmla="*/ 369 w 296"/>
                <a:gd name="T45" fmla="*/ 2988 h 176"/>
                <a:gd name="T46" fmla="*/ 700 w 296"/>
                <a:gd name="T47" fmla="*/ 2739 h 176"/>
                <a:gd name="T48" fmla="*/ 1207 w 296"/>
                <a:gd name="T49" fmla="*/ 2622 h 176"/>
                <a:gd name="T50" fmla="*/ 1545 w 296"/>
                <a:gd name="T51" fmla="*/ 2622 h 176"/>
                <a:gd name="T52" fmla="*/ 1906 w 296"/>
                <a:gd name="T53" fmla="*/ 2776 h 176"/>
                <a:gd name="T54" fmla="*/ 2431 w 296"/>
                <a:gd name="T55" fmla="*/ 2911 h 176"/>
                <a:gd name="T56" fmla="*/ 3375 w 296"/>
                <a:gd name="T57" fmla="*/ 2911 h 176"/>
                <a:gd name="T58" fmla="*/ 3972 w 296"/>
                <a:gd name="T59" fmla="*/ 2988 h 176"/>
                <a:gd name="T60" fmla="*/ 4189 w 296"/>
                <a:gd name="T61" fmla="*/ 2988 h 176"/>
                <a:gd name="T62" fmla="*/ 4401 w 296"/>
                <a:gd name="T63" fmla="*/ 2952 h 17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96"/>
                <a:gd name="T97" fmla="*/ 0 h 176"/>
                <a:gd name="T98" fmla="*/ 296 w 296"/>
                <a:gd name="T99" fmla="*/ 176 h 17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96" h="176">
                  <a:moveTo>
                    <a:pt x="248" y="174"/>
                  </a:moveTo>
                  <a:lnTo>
                    <a:pt x="264" y="158"/>
                  </a:lnTo>
                  <a:lnTo>
                    <a:pt x="288" y="150"/>
                  </a:lnTo>
                  <a:lnTo>
                    <a:pt x="296" y="146"/>
                  </a:lnTo>
                  <a:lnTo>
                    <a:pt x="268" y="130"/>
                  </a:lnTo>
                  <a:lnTo>
                    <a:pt x="270" y="112"/>
                  </a:lnTo>
                  <a:lnTo>
                    <a:pt x="254" y="100"/>
                  </a:lnTo>
                  <a:lnTo>
                    <a:pt x="232" y="88"/>
                  </a:lnTo>
                  <a:lnTo>
                    <a:pt x="216" y="86"/>
                  </a:lnTo>
                  <a:lnTo>
                    <a:pt x="212" y="72"/>
                  </a:lnTo>
                  <a:lnTo>
                    <a:pt x="210" y="30"/>
                  </a:lnTo>
                  <a:lnTo>
                    <a:pt x="208" y="24"/>
                  </a:lnTo>
                  <a:lnTo>
                    <a:pt x="202" y="20"/>
                  </a:lnTo>
                  <a:lnTo>
                    <a:pt x="196" y="12"/>
                  </a:lnTo>
                  <a:lnTo>
                    <a:pt x="170" y="0"/>
                  </a:lnTo>
                  <a:lnTo>
                    <a:pt x="158" y="4"/>
                  </a:lnTo>
                  <a:lnTo>
                    <a:pt x="144" y="10"/>
                  </a:lnTo>
                  <a:lnTo>
                    <a:pt x="142" y="14"/>
                  </a:lnTo>
                  <a:lnTo>
                    <a:pt x="142" y="22"/>
                  </a:lnTo>
                  <a:lnTo>
                    <a:pt x="144" y="30"/>
                  </a:lnTo>
                  <a:lnTo>
                    <a:pt x="144" y="46"/>
                  </a:lnTo>
                  <a:lnTo>
                    <a:pt x="142" y="70"/>
                  </a:lnTo>
                  <a:lnTo>
                    <a:pt x="136" y="78"/>
                  </a:lnTo>
                  <a:lnTo>
                    <a:pt x="122" y="82"/>
                  </a:lnTo>
                  <a:lnTo>
                    <a:pt x="112" y="84"/>
                  </a:lnTo>
                  <a:lnTo>
                    <a:pt x="98" y="78"/>
                  </a:lnTo>
                  <a:lnTo>
                    <a:pt x="92" y="58"/>
                  </a:lnTo>
                  <a:lnTo>
                    <a:pt x="88" y="52"/>
                  </a:lnTo>
                  <a:lnTo>
                    <a:pt x="68" y="40"/>
                  </a:lnTo>
                  <a:lnTo>
                    <a:pt x="68" y="24"/>
                  </a:lnTo>
                  <a:lnTo>
                    <a:pt x="46" y="38"/>
                  </a:lnTo>
                  <a:lnTo>
                    <a:pt x="32" y="36"/>
                  </a:lnTo>
                  <a:lnTo>
                    <a:pt x="28" y="46"/>
                  </a:lnTo>
                  <a:lnTo>
                    <a:pt x="16" y="66"/>
                  </a:lnTo>
                  <a:lnTo>
                    <a:pt x="18" y="88"/>
                  </a:lnTo>
                  <a:lnTo>
                    <a:pt x="14" y="92"/>
                  </a:lnTo>
                  <a:lnTo>
                    <a:pt x="10" y="96"/>
                  </a:lnTo>
                  <a:lnTo>
                    <a:pt x="4" y="100"/>
                  </a:lnTo>
                  <a:lnTo>
                    <a:pt x="2" y="102"/>
                  </a:lnTo>
                  <a:lnTo>
                    <a:pt x="2" y="106"/>
                  </a:lnTo>
                  <a:lnTo>
                    <a:pt x="4" y="110"/>
                  </a:lnTo>
                  <a:lnTo>
                    <a:pt x="0" y="126"/>
                  </a:lnTo>
                  <a:lnTo>
                    <a:pt x="0" y="154"/>
                  </a:lnTo>
                  <a:lnTo>
                    <a:pt x="4" y="166"/>
                  </a:lnTo>
                  <a:lnTo>
                    <a:pt x="12" y="176"/>
                  </a:lnTo>
                  <a:lnTo>
                    <a:pt x="20" y="166"/>
                  </a:lnTo>
                  <a:lnTo>
                    <a:pt x="30" y="154"/>
                  </a:lnTo>
                  <a:lnTo>
                    <a:pt x="38" y="152"/>
                  </a:lnTo>
                  <a:lnTo>
                    <a:pt x="50" y="150"/>
                  </a:lnTo>
                  <a:lnTo>
                    <a:pt x="66" y="146"/>
                  </a:lnTo>
                  <a:lnTo>
                    <a:pt x="80" y="144"/>
                  </a:lnTo>
                  <a:lnTo>
                    <a:pt x="84" y="146"/>
                  </a:lnTo>
                  <a:lnTo>
                    <a:pt x="88" y="136"/>
                  </a:lnTo>
                  <a:lnTo>
                    <a:pt x="104" y="154"/>
                  </a:lnTo>
                  <a:lnTo>
                    <a:pt x="110" y="158"/>
                  </a:lnTo>
                  <a:lnTo>
                    <a:pt x="132" y="162"/>
                  </a:lnTo>
                  <a:lnTo>
                    <a:pt x="158" y="158"/>
                  </a:lnTo>
                  <a:lnTo>
                    <a:pt x="184" y="162"/>
                  </a:lnTo>
                  <a:lnTo>
                    <a:pt x="202" y="164"/>
                  </a:lnTo>
                  <a:lnTo>
                    <a:pt x="216" y="166"/>
                  </a:lnTo>
                  <a:lnTo>
                    <a:pt x="224" y="166"/>
                  </a:lnTo>
                  <a:lnTo>
                    <a:pt x="228" y="166"/>
                  </a:lnTo>
                  <a:lnTo>
                    <a:pt x="232" y="164"/>
                  </a:lnTo>
                  <a:lnTo>
                    <a:pt x="240" y="164"/>
                  </a:lnTo>
                  <a:lnTo>
                    <a:pt x="248" y="174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840" name="Freeform 242"/>
            <p:cNvSpPr>
              <a:spLocks/>
            </p:cNvSpPr>
            <p:nvPr/>
          </p:nvSpPr>
          <p:spPr bwMode="auto">
            <a:xfrm>
              <a:off x="4818" y="1512"/>
              <a:ext cx="190" cy="289"/>
            </a:xfrm>
            <a:custGeom>
              <a:avLst/>
              <a:gdLst>
                <a:gd name="T0" fmla="*/ 2501 w 142"/>
                <a:gd name="T1" fmla="*/ 0 h 216"/>
                <a:gd name="T2" fmla="*/ 2465 w 142"/>
                <a:gd name="T3" fmla="*/ 547 h 216"/>
                <a:gd name="T4" fmla="*/ 2549 w 142"/>
                <a:gd name="T5" fmla="*/ 1837 h 216"/>
                <a:gd name="T6" fmla="*/ 2465 w 142"/>
                <a:gd name="T7" fmla="*/ 2105 h 216"/>
                <a:gd name="T8" fmla="*/ 2610 w 142"/>
                <a:gd name="T9" fmla="*/ 2649 h 216"/>
                <a:gd name="T10" fmla="*/ 2501 w 142"/>
                <a:gd name="T11" fmla="*/ 3576 h 216"/>
                <a:gd name="T12" fmla="*/ 2465 w 142"/>
                <a:gd name="T13" fmla="*/ 3974 h 216"/>
                <a:gd name="T14" fmla="*/ 2161 w 142"/>
                <a:gd name="T15" fmla="*/ 3934 h 216"/>
                <a:gd name="T16" fmla="*/ 2106 w 142"/>
                <a:gd name="T17" fmla="*/ 3681 h 216"/>
                <a:gd name="T18" fmla="*/ 2067 w 142"/>
                <a:gd name="T19" fmla="*/ 2891 h 216"/>
                <a:gd name="T20" fmla="*/ 2027 w 142"/>
                <a:gd name="T21" fmla="*/ 2795 h 216"/>
                <a:gd name="T22" fmla="*/ 1913 w 142"/>
                <a:gd name="T23" fmla="*/ 2728 h 216"/>
                <a:gd name="T24" fmla="*/ 1800 w 142"/>
                <a:gd name="T25" fmla="*/ 2564 h 216"/>
                <a:gd name="T26" fmla="*/ 1310 w 142"/>
                <a:gd name="T27" fmla="*/ 2345 h 216"/>
                <a:gd name="T28" fmla="*/ 1100 w 142"/>
                <a:gd name="T29" fmla="*/ 2432 h 216"/>
                <a:gd name="T30" fmla="*/ 852 w 142"/>
                <a:gd name="T31" fmla="*/ 2549 h 216"/>
                <a:gd name="T32" fmla="*/ 769 w 142"/>
                <a:gd name="T33" fmla="*/ 2458 h 216"/>
                <a:gd name="T34" fmla="*/ 732 w 142"/>
                <a:gd name="T35" fmla="*/ 2394 h 216"/>
                <a:gd name="T36" fmla="*/ 732 w 142"/>
                <a:gd name="T37" fmla="*/ 2320 h 216"/>
                <a:gd name="T38" fmla="*/ 769 w 142"/>
                <a:gd name="T39" fmla="*/ 2209 h 216"/>
                <a:gd name="T40" fmla="*/ 769 w 142"/>
                <a:gd name="T41" fmla="*/ 2105 h 216"/>
                <a:gd name="T42" fmla="*/ 769 w 142"/>
                <a:gd name="T43" fmla="*/ 2067 h 216"/>
                <a:gd name="T44" fmla="*/ 815 w 142"/>
                <a:gd name="T45" fmla="*/ 2027 h 216"/>
                <a:gd name="T46" fmla="*/ 852 w 142"/>
                <a:gd name="T47" fmla="*/ 2027 h 216"/>
                <a:gd name="T48" fmla="*/ 852 w 142"/>
                <a:gd name="T49" fmla="*/ 2067 h 216"/>
                <a:gd name="T50" fmla="*/ 852 w 142"/>
                <a:gd name="T51" fmla="*/ 2027 h 216"/>
                <a:gd name="T52" fmla="*/ 815 w 142"/>
                <a:gd name="T53" fmla="*/ 1998 h 216"/>
                <a:gd name="T54" fmla="*/ 700 w 142"/>
                <a:gd name="T55" fmla="*/ 1869 h 216"/>
                <a:gd name="T56" fmla="*/ 547 w 142"/>
                <a:gd name="T57" fmla="*/ 2105 h 216"/>
                <a:gd name="T58" fmla="*/ 482 w 142"/>
                <a:gd name="T59" fmla="*/ 2209 h 216"/>
                <a:gd name="T60" fmla="*/ 333 w 142"/>
                <a:gd name="T61" fmla="*/ 2067 h 216"/>
                <a:gd name="T62" fmla="*/ 67 w 142"/>
                <a:gd name="T63" fmla="*/ 1951 h 216"/>
                <a:gd name="T64" fmla="*/ 67 w 142"/>
                <a:gd name="T65" fmla="*/ 1869 h 216"/>
                <a:gd name="T66" fmla="*/ 67 w 142"/>
                <a:gd name="T67" fmla="*/ 1734 h 216"/>
                <a:gd name="T68" fmla="*/ 37 w 142"/>
                <a:gd name="T69" fmla="*/ 1651 h 216"/>
                <a:gd name="T70" fmla="*/ 177 w 142"/>
                <a:gd name="T71" fmla="*/ 1472 h 216"/>
                <a:gd name="T72" fmla="*/ 254 w 142"/>
                <a:gd name="T73" fmla="*/ 1359 h 216"/>
                <a:gd name="T74" fmla="*/ 115 w 142"/>
                <a:gd name="T75" fmla="*/ 1296 h 216"/>
                <a:gd name="T76" fmla="*/ 115 w 142"/>
                <a:gd name="T77" fmla="*/ 1140 h 216"/>
                <a:gd name="T78" fmla="*/ 177 w 142"/>
                <a:gd name="T79" fmla="*/ 979 h 216"/>
                <a:gd name="T80" fmla="*/ 0 w 142"/>
                <a:gd name="T81" fmla="*/ 852 h 216"/>
                <a:gd name="T82" fmla="*/ 37 w 142"/>
                <a:gd name="T83" fmla="*/ 767 h 216"/>
                <a:gd name="T84" fmla="*/ 67 w 142"/>
                <a:gd name="T85" fmla="*/ 700 h 216"/>
                <a:gd name="T86" fmla="*/ 154 w 142"/>
                <a:gd name="T87" fmla="*/ 614 h 216"/>
                <a:gd name="T88" fmla="*/ 254 w 142"/>
                <a:gd name="T89" fmla="*/ 547 h 216"/>
                <a:gd name="T90" fmla="*/ 333 w 142"/>
                <a:gd name="T91" fmla="*/ 515 h 216"/>
                <a:gd name="T92" fmla="*/ 369 w 142"/>
                <a:gd name="T93" fmla="*/ 515 h 216"/>
                <a:gd name="T94" fmla="*/ 446 w 142"/>
                <a:gd name="T95" fmla="*/ 482 h 216"/>
                <a:gd name="T96" fmla="*/ 482 w 142"/>
                <a:gd name="T97" fmla="*/ 404 h 216"/>
                <a:gd name="T98" fmla="*/ 547 w 142"/>
                <a:gd name="T99" fmla="*/ 333 h 216"/>
                <a:gd name="T100" fmla="*/ 884 w 142"/>
                <a:gd name="T101" fmla="*/ 333 h 216"/>
                <a:gd name="T102" fmla="*/ 969 w 142"/>
                <a:gd name="T103" fmla="*/ 333 h 216"/>
                <a:gd name="T104" fmla="*/ 1069 w 142"/>
                <a:gd name="T105" fmla="*/ 288 h 216"/>
                <a:gd name="T106" fmla="*/ 1140 w 142"/>
                <a:gd name="T107" fmla="*/ 254 h 216"/>
                <a:gd name="T108" fmla="*/ 1430 w 142"/>
                <a:gd name="T109" fmla="*/ 115 h 216"/>
                <a:gd name="T110" fmla="*/ 1800 w 142"/>
                <a:gd name="T111" fmla="*/ 37 h 216"/>
                <a:gd name="T112" fmla="*/ 1951 w 142"/>
                <a:gd name="T113" fmla="*/ 0 h 216"/>
                <a:gd name="T114" fmla="*/ 2067 w 142"/>
                <a:gd name="T115" fmla="*/ 0 h 216"/>
                <a:gd name="T116" fmla="*/ 2127 w 142"/>
                <a:gd name="T117" fmla="*/ 37 h 216"/>
                <a:gd name="T118" fmla="*/ 2276 w 142"/>
                <a:gd name="T119" fmla="*/ 115 h 216"/>
                <a:gd name="T120" fmla="*/ 2346 w 142"/>
                <a:gd name="T121" fmla="*/ 115 h 216"/>
                <a:gd name="T122" fmla="*/ 2501 w 142"/>
                <a:gd name="T123" fmla="*/ 0 h 21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42"/>
                <a:gd name="T187" fmla="*/ 0 h 216"/>
                <a:gd name="T188" fmla="*/ 142 w 142"/>
                <a:gd name="T189" fmla="*/ 216 h 21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42" h="216">
                  <a:moveTo>
                    <a:pt x="136" y="0"/>
                  </a:moveTo>
                  <a:lnTo>
                    <a:pt x="134" y="30"/>
                  </a:lnTo>
                  <a:lnTo>
                    <a:pt x="138" y="100"/>
                  </a:lnTo>
                  <a:lnTo>
                    <a:pt x="134" y="114"/>
                  </a:lnTo>
                  <a:lnTo>
                    <a:pt x="142" y="144"/>
                  </a:lnTo>
                  <a:lnTo>
                    <a:pt x="136" y="194"/>
                  </a:lnTo>
                  <a:lnTo>
                    <a:pt x="134" y="216"/>
                  </a:lnTo>
                  <a:lnTo>
                    <a:pt x="118" y="214"/>
                  </a:lnTo>
                  <a:lnTo>
                    <a:pt x="114" y="200"/>
                  </a:lnTo>
                  <a:lnTo>
                    <a:pt x="112" y="158"/>
                  </a:lnTo>
                  <a:lnTo>
                    <a:pt x="110" y="152"/>
                  </a:lnTo>
                  <a:lnTo>
                    <a:pt x="104" y="148"/>
                  </a:lnTo>
                  <a:lnTo>
                    <a:pt x="98" y="140"/>
                  </a:lnTo>
                  <a:lnTo>
                    <a:pt x="72" y="128"/>
                  </a:lnTo>
                  <a:lnTo>
                    <a:pt x="60" y="132"/>
                  </a:lnTo>
                  <a:lnTo>
                    <a:pt x="46" y="138"/>
                  </a:lnTo>
                  <a:lnTo>
                    <a:pt x="42" y="134"/>
                  </a:lnTo>
                  <a:lnTo>
                    <a:pt x="40" y="130"/>
                  </a:lnTo>
                  <a:lnTo>
                    <a:pt x="40" y="126"/>
                  </a:lnTo>
                  <a:lnTo>
                    <a:pt x="42" y="120"/>
                  </a:lnTo>
                  <a:lnTo>
                    <a:pt x="42" y="114"/>
                  </a:lnTo>
                  <a:lnTo>
                    <a:pt x="42" y="112"/>
                  </a:lnTo>
                  <a:lnTo>
                    <a:pt x="44" y="110"/>
                  </a:lnTo>
                  <a:lnTo>
                    <a:pt x="46" y="110"/>
                  </a:lnTo>
                  <a:lnTo>
                    <a:pt x="46" y="112"/>
                  </a:lnTo>
                  <a:lnTo>
                    <a:pt x="46" y="110"/>
                  </a:lnTo>
                  <a:lnTo>
                    <a:pt x="44" y="108"/>
                  </a:lnTo>
                  <a:lnTo>
                    <a:pt x="38" y="102"/>
                  </a:lnTo>
                  <a:lnTo>
                    <a:pt x="30" y="114"/>
                  </a:lnTo>
                  <a:lnTo>
                    <a:pt x="26" y="120"/>
                  </a:lnTo>
                  <a:lnTo>
                    <a:pt x="18" y="112"/>
                  </a:lnTo>
                  <a:lnTo>
                    <a:pt x="4" y="106"/>
                  </a:lnTo>
                  <a:lnTo>
                    <a:pt x="4" y="102"/>
                  </a:lnTo>
                  <a:lnTo>
                    <a:pt x="4" y="94"/>
                  </a:lnTo>
                  <a:lnTo>
                    <a:pt x="2" y="90"/>
                  </a:lnTo>
                  <a:lnTo>
                    <a:pt x="10" y="80"/>
                  </a:lnTo>
                  <a:lnTo>
                    <a:pt x="14" y="74"/>
                  </a:lnTo>
                  <a:lnTo>
                    <a:pt x="6" y="70"/>
                  </a:lnTo>
                  <a:lnTo>
                    <a:pt x="6" y="62"/>
                  </a:lnTo>
                  <a:lnTo>
                    <a:pt x="10" y="54"/>
                  </a:lnTo>
                  <a:lnTo>
                    <a:pt x="0" y="46"/>
                  </a:lnTo>
                  <a:lnTo>
                    <a:pt x="2" y="42"/>
                  </a:lnTo>
                  <a:lnTo>
                    <a:pt x="4" y="38"/>
                  </a:lnTo>
                  <a:lnTo>
                    <a:pt x="8" y="34"/>
                  </a:lnTo>
                  <a:lnTo>
                    <a:pt x="14" y="30"/>
                  </a:lnTo>
                  <a:lnTo>
                    <a:pt x="18" y="28"/>
                  </a:lnTo>
                  <a:lnTo>
                    <a:pt x="20" y="28"/>
                  </a:lnTo>
                  <a:lnTo>
                    <a:pt x="24" y="26"/>
                  </a:lnTo>
                  <a:lnTo>
                    <a:pt x="26" y="22"/>
                  </a:lnTo>
                  <a:lnTo>
                    <a:pt x="30" y="18"/>
                  </a:lnTo>
                  <a:lnTo>
                    <a:pt x="48" y="18"/>
                  </a:lnTo>
                  <a:lnTo>
                    <a:pt x="52" y="18"/>
                  </a:lnTo>
                  <a:lnTo>
                    <a:pt x="58" y="16"/>
                  </a:lnTo>
                  <a:lnTo>
                    <a:pt x="62" y="14"/>
                  </a:lnTo>
                  <a:lnTo>
                    <a:pt x="78" y="6"/>
                  </a:lnTo>
                  <a:lnTo>
                    <a:pt x="98" y="2"/>
                  </a:lnTo>
                  <a:lnTo>
                    <a:pt x="106" y="0"/>
                  </a:lnTo>
                  <a:lnTo>
                    <a:pt x="112" y="0"/>
                  </a:lnTo>
                  <a:lnTo>
                    <a:pt x="116" y="2"/>
                  </a:lnTo>
                  <a:lnTo>
                    <a:pt x="124" y="6"/>
                  </a:lnTo>
                  <a:lnTo>
                    <a:pt x="128" y="6"/>
                  </a:lnTo>
                  <a:lnTo>
                    <a:pt x="136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841" name="Freeform 243"/>
            <p:cNvSpPr>
              <a:spLocks/>
            </p:cNvSpPr>
            <p:nvPr/>
          </p:nvSpPr>
          <p:spPr bwMode="auto">
            <a:xfrm>
              <a:off x="4818" y="1512"/>
              <a:ext cx="190" cy="289"/>
            </a:xfrm>
            <a:custGeom>
              <a:avLst/>
              <a:gdLst>
                <a:gd name="T0" fmla="*/ 2501 w 142"/>
                <a:gd name="T1" fmla="*/ 0 h 216"/>
                <a:gd name="T2" fmla="*/ 2465 w 142"/>
                <a:gd name="T3" fmla="*/ 547 h 216"/>
                <a:gd name="T4" fmla="*/ 2549 w 142"/>
                <a:gd name="T5" fmla="*/ 1837 h 216"/>
                <a:gd name="T6" fmla="*/ 2465 w 142"/>
                <a:gd name="T7" fmla="*/ 2105 h 216"/>
                <a:gd name="T8" fmla="*/ 2610 w 142"/>
                <a:gd name="T9" fmla="*/ 2649 h 216"/>
                <a:gd name="T10" fmla="*/ 2501 w 142"/>
                <a:gd name="T11" fmla="*/ 3576 h 216"/>
                <a:gd name="T12" fmla="*/ 2465 w 142"/>
                <a:gd name="T13" fmla="*/ 3974 h 216"/>
                <a:gd name="T14" fmla="*/ 2161 w 142"/>
                <a:gd name="T15" fmla="*/ 3934 h 216"/>
                <a:gd name="T16" fmla="*/ 2106 w 142"/>
                <a:gd name="T17" fmla="*/ 3681 h 216"/>
                <a:gd name="T18" fmla="*/ 2067 w 142"/>
                <a:gd name="T19" fmla="*/ 2891 h 216"/>
                <a:gd name="T20" fmla="*/ 2027 w 142"/>
                <a:gd name="T21" fmla="*/ 2795 h 216"/>
                <a:gd name="T22" fmla="*/ 1913 w 142"/>
                <a:gd name="T23" fmla="*/ 2728 h 216"/>
                <a:gd name="T24" fmla="*/ 1800 w 142"/>
                <a:gd name="T25" fmla="*/ 2564 h 216"/>
                <a:gd name="T26" fmla="*/ 1310 w 142"/>
                <a:gd name="T27" fmla="*/ 2345 h 216"/>
                <a:gd name="T28" fmla="*/ 1100 w 142"/>
                <a:gd name="T29" fmla="*/ 2432 h 216"/>
                <a:gd name="T30" fmla="*/ 852 w 142"/>
                <a:gd name="T31" fmla="*/ 2549 h 216"/>
                <a:gd name="T32" fmla="*/ 769 w 142"/>
                <a:gd name="T33" fmla="*/ 2458 h 216"/>
                <a:gd name="T34" fmla="*/ 732 w 142"/>
                <a:gd name="T35" fmla="*/ 2394 h 216"/>
                <a:gd name="T36" fmla="*/ 732 w 142"/>
                <a:gd name="T37" fmla="*/ 2320 h 216"/>
                <a:gd name="T38" fmla="*/ 769 w 142"/>
                <a:gd name="T39" fmla="*/ 2209 h 216"/>
                <a:gd name="T40" fmla="*/ 769 w 142"/>
                <a:gd name="T41" fmla="*/ 2105 h 216"/>
                <a:gd name="T42" fmla="*/ 769 w 142"/>
                <a:gd name="T43" fmla="*/ 2067 h 216"/>
                <a:gd name="T44" fmla="*/ 815 w 142"/>
                <a:gd name="T45" fmla="*/ 2027 h 216"/>
                <a:gd name="T46" fmla="*/ 852 w 142"/>
                <a:gd name="T47" fmla="*/ 2027 h 216"/>
                <a:gd name="T48" fmla="*/ 852 w 142"/>
                <a:gd name="T49" fmla="*/ 2067 h 216"/>
                <a:gd name="T50" fmla="*/ 852 w 142"/>
                <a:gd name="T51" fmla="*/ 2027 h 216"/>
                <a:gd name="T52" fmla="*/ 815 w 142"/>
                <a:gd name="T53" fmla="*/ 1998 h 216"/>
                <a:gd name="T54" fmla="*/ 700 w 142"/>
                <a:gd name="T55" fmla="*/ 1869 h 216"/>
                <a:gd name="T56" fmla="*/ 547 w 142"/>
                <a:gd name="T57" fmla="*/ 2105 h 216"/>
                <a:gd name="T58" fmla="*/ 482 w 142"/>
                <a:gd name="T59" fmla="*/ 2209 h 216"/>
                <a:gd name="T60" fmla="*/ 333 w 142"/>
                <a:gd name="T61" fmla="*/ 2067 h 216"/>
                <a:gd name="T62" fmla="*/ 67 w 142"/>
                <a:gd name="T63" fmla="*/ 1951 h 216"/>
                <a:gd name="T64" fmla="*/ 67 w 142"/>
                <a:gd name="T65" fmla="*/ 1869 h 216"/>
                <a:gd name="T66" fmla="*/ 67 w 142"/>
                <a:gd name="T67" fmla="*/ 1734 h 216"/>
                <a:gd name="T68" fmla="*/ 37 w 142"/>
                <a:gd name="T69" fmla="*/ 1651 h 216"/>
                <a:gd name="T70" fmla="*/ 177 w 142"/>
                <a:gd name="T71" fmla="*/ 1472 h 216"/>
                <a:gd name="T72" fmla="*/ 254 w 142"/>
                <a:gd name="T73" fmla="*/ 1359 h 216"/>
                <a:gd name="T74" fmla="*/ 115 w 142"/>
                <a:gd name="T75" fmla="*/ 1296 h 216"/>
                <a:gd name="T76" fmla="*/ 115 w 142"/>
                <a:gd name="T77" fmla="*/ 1140 h 216"/>
                <a:gd name="T78" fmla="*/ 177 w 142"/>
                <a:gd name="T79" fmla="*/ 979 h 216"/>
                <a:gd name="T80" fmla="*/ 0 w 142"/>
                <a:gd name="T81" fmla="*/ 852 h 216"/>
                <a:gd name="T82" fmla="*/ 37 w 142"/>
                <a:gd name="T83" fmla="*/ 767 h 216"/>
                <a:gd name="T84" fmla="*/ 67 w 142"/>
                <a:gd name="T85" fmla="*/ 700 h 216"/>
                <a:gd name="T86" fmla="*/ 154 w 142"/>
                <a:gd name="T87" fmla="*/ 614 h 216"/>
                <a:gd name="T88" fmla="*/ 254 w 142"/>
                <a:gd name="T89" fmla="*/ 547 h 216"/>
                <a:gd name="T90" fmla="*/ 333 w 142"/>
                <a:gd name="T91" fmla="*/ 515 h 216"/>
                <a:gd name="T92" fmla="*/ 369 w 142"/>
                <a:gd name="T93" fmla="*/ 515 h 216"/>
                <a:gd name="T94" fmla="*/ 446 w 142"/>
                <a:gd name="T95" fmla="*/ 482 h 216"/>
                <a:gd name="T96" fmla="*/ 482 w 142"/>
                <a:gd name="T97" fmla="*/ 404 h 216"/>
                <a:gd name="T98" fmla="*/ 547 w 142"/>
                <a:gd name="T99" fmla="*/ 333 h 216"/>
                <a:gd name="T100" fmla="*/ 884 w 142"/>
                <a:gd name="T101" fmla="*/ 333 h 216"/>
                <a:gd name="T102" fmla="*/ 969 w 142"/>
                <a:gd name="T103" fmla="*/ 333 h 216"/>
                <a:gd name="T104" fmla="*/ 1069 w 142"/>
                <a:gd name="T105" fmla="*/ 288 h 216"/>
                <a:gd name="T106" fmla="*/ 1140 w 142"/>
                <a:gd name="T107" fmla="*/ 254 h 216"/>
                <a:gd name="T108" fmla="*/ 1430 w 142"/>
                <a:gd name="T109" fmla="*/ 115 h 216"/>
                <a:gd name="T110" fmla="*/ 1800 w 142"/>
                <a:gd name="T111" fmla="*/ 37 h 216"/>
                <a:gd name="T112" fmla="*/ 1951 w 142"/>
                <a:gd name="T113" fmla="*/ 0 h 216"/>
                <a:gd name="T114" fmla="*/ 2067 w 142"/>
                <a:gd name="T115" fmla="*/ 0 h 216"/>
                <a:gd name="T116" fmla="*/ 2127 w 142"/>
                <a:gd name="T117" fmla="*/ 37 h 216"/>
                <a:gd name="T118" fmla="*/ 2276 w 142"/>
                <a:gd name="T119" fmla="*/ 115 h 216"/>
                <a:gd name="T120" fmla="*/ 2346 w 142"/>
                <a:gd name="T121" fmla="*/ 115 h 216"/>
                <a:gd name="T122" fmla="*/ 2501 w 142"/>
                <a:gd name="T123" fmla="*/ 0 h 21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42"/>
                <a:gd name="T187" fmla="*/ 0 h 216"/>
                <a:gd name="T188" fmla="*/ 142 w 142"/>
                <a:gd name="T189" fmla="*/ 216 h 21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42" h="216">
                  <a:moveTo>
                    <a:pt x="136" y="0"/>
                  </a:moveTo>
                  <a:lnTo>
                    <a:pt x="134" y="30"/>
                  </a:lnTo>
                  <a:lnTo>
                    <a:pt x="138" y="100"/>
                  </a:lnTo>
                  <a:lnTo>
                    <a:pt x="134" y="114"/>
                  </a:lnTo>
                  <a:lnTo>
                    <a:pt x="142" y="144"/>
                  </a:lnTo>
                  <a:lnTo>
                    <a:pt x="136" y="194"/>
                  </a:lnTo>
                  <a:lnTo>
                    <a:pt x="134" y="216"/>
                  </a:lnTo>
                  <a:lnTo>
                    <a:pt x="118" y="214"/>
                  </a:lnTo>
                  <a:lnTo>
                    <a:pt x="114" y="200"/>
                  </a:lnTo>
                  <a:lnTo>
                    <a:pt x="112" y="158"/>
                  </a:lnTo>
                  <a:lnTo>
                    <a:pt x="110" y="152"/>
                  </a:lnTo>
                  <a:lnTo>
                    <a:pt x="104" y="148"/>
                  </a:lnTo>
                  <a:lnTo>
                    <a:pt x="98" y="140"/>
                  </a:lnTo>
                  <a:lnTo>
                    <a:pt x="72" y="128"/>
                  </a:lnTo>
                  <a:lnTo>
                    <a:pt x="60" y="132"/>
                  </a:lnTo>
                  <a:lnTo>
                    <a:pt x="46" y="138"/>
                  </a:lnTo>
                  <a:lnTo>
                    <a:pt x="42" y="134"/>
                  </a:lnTo>
                  <a:lnTo>
                    <a:pt x="40" y="130"/>
                  </a:lnTo>
                  <a:lnTo>
                    <a:pt x="40" y="126"/>
                  </a:lnTo>
                  <a:lnTo>
                    <a:pt x="42" y="120"/>
                  </a:lnTo>
                  <a:lnTo>
                    <a:pt x="42" y="114"/>
                  </a:lnTo>
                  <a:lnTo>
                    <a:pt x="42" y="112"/>
                  </a:lnTo>
                  <a:lnTo>
                    <a:pt x="44" y="110"/>
                  </a:lnTo>
                  <a:lnTo>
                    <a:pt x="46" y="110"/>
                  </a:lnTo>
                  <a:lnTo>
                    <a:pt x="46" y="112"/>
                  </a:lnTo>
                  <a:lnTo>
                    <a:pt x="46" y="110"/>
                  </a:lnTo>
                  <a:lnTo>
                    <a:pt x="44" y="108"/>
                  </a:lnTo>
                  <a:lnTo>
                    <a:pt x="38" y="102"/>
                  </a:lnTo>
                  <a:lnTo>
                    <a:pt x="30" y="114"/>
                  </a:lnTo>
                  <a:lnTo>
                    <a:pt x="26" y="120"/>
                  </a:lnTo>
                  <a:lnTo>
                    <a:pt x="18" y="112"/>
                  </a:lnTo>
                  <a:lnTo>
                    <a:pt x="4" y="106"/>
                  </a:lnTo>
                  <a:lnTo>
                    <a:pt x="4" y="102"/>
                  </a:lnTo>
                  <a:lnTo>
                    <a:pt x="4" y="94"/>
                  </a:lnTo>
                  <a:lnTo>
                    <a:pt x="2" y="90"/>
                  </a:lnTo>
                  <a:lnTo>
                    <a:pt x="10" y="80"/>
                  </a:lnTo>
                  <a:lnTo>
                    <a:pt x="14" y="74"/>
                  </a:lnTo>
                  <a:lnTo>
                    <a:pt x="6" y="70"/>
                  </a:lnTo>
                  <a:lnTo>
                    <a:pt x="6" y="62"/>
                  </a:lnTo>
                  <a:lnTo>
                    <a:pt x="10" y="54"/>
                  </a:lnTo>
                  <a:lnTo>
                    <a:pt x="0" y="46"/>
                  </a:lnTo>
                  <a:lnTo>
                    <a:pt x="2" y="42"/>
                  </a:lnTo>
                  <a:lnTo>
                    <a:pt x="4" y="38"/>
                  </a:lnTo>
                  <a:lnTo>
                    <a:pt x="8" y="34"/>
                  </a:lnTo>
                  <a:lnTo>
                    <a:pt x="14" y="30"/>
                  </a:lnTo>
                  <a:lnTo>
                    <a:pt x="18" y="28"/>
                  </a:lnTo>
                  <a:lnTo>
                    <a:pt x="20" y="28"/>
                  </a:lnTo>
                  <a:lnTo>
                    <a:pt x="24" y="26"/>
                  </a:lnTo>
                  <a:lnTo>
                    <a:pt x="26" y="22"/>
                  </a:lnTo>
                  <a:lnTo>
                    <a:pt x="30" y="18"/>
                  </a:lnTo>
                  <a:lnTo>
                    <a:pt x="48" y="18"/>
                  </a:lnTo>
                  <a:lnTo>
                    <a:pt x="52" y="18"/>
                  </a:lnTo>
                  <a:lnTo>
                    <a:pt x="58" y="16"/>
                  </a:lnTo>
                  <a:lnTo>
                    <a:pt x="62" y="14"/>
                  </a:lnTo>
                  <a:lnTo>
                    <a:pt x="78" y="6"/>
                  </a:lnTo>
                  <a:lnTo>
                    <a:pt x="98" y="2"/>
                  </a:lnTo>
                  <a:lnTo>
                    <a:pt x="106" y="0"/>
                  </a:lnTo>
                  <a:lnTo>
                    <a:pt x="112" y="0"/>
                  </a:lnTo>
                  <a:lnTo>
                    <a:pt x="116" y="2"/>
                  </a:lnTo>
                  <a:lnTo>
                    <a:pt x="124" y="6"/>
                  </a:lnTo>
                  <a:lnTo>
                    <a:pt x="128" y="6"/>
                  </a:lnTo>
                  <a:lnTo>
                    <a:pt x="136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842" name="Freeform 244"/>
            <p:cNvSpPr>
              <a:spLocks/>
            </p:cNvSpPr>
            <p:nvPr/>
          </p:nvSpPr>
          <p:spPr bwMode="auto">
            <a:xfrm>
              <a:off x="4744" y="1579"/>
              <a:ext cx="50" cy="48"/>
            </a:xfrm>
            <a:custGeom>
              <a:avLst/>
              <a:gdLst>
                <a:gd name="T0" fmla="*/ 0 w 38"/>
                <a:gd name="T1" fmla="*/ 320 h 36"/>
                <a:gd name="T2" fmla="*/ 253 w 38"/>
                <a:gd name="T3" fmla="*/ 389 h 36"/>
                <a:gd name="T4" fmla="*/ 341 w 38"/>
                <a:gd name="T5" fmla="*/ 635 h 36"/>
                <a:gd name="T6" fmla="*/ 457 w 38"/>
                <a:gd name="T7" fmla="*/ 427 h 36"/>
                <a:gd name="T8" fmla="*/ 591 w 38"/>
                <a:gd name="T9" fmla="*/ 357 h 36"/>
                <a:gd name="T10" fmla="*/ 492 w 38"/>
                <a:gd name="T11" fmla="*/ 207 h 36"/>
                <a:gd name="T12" fmla="*/ 409 w 38"/>
                <a:gd name="T13" fmla="*/ 0 h 36"/>
                <a:gd name="T14" fmla="*/ 341 w 38"/>
                <a:gd name="T15" fmla="*/ 37 h 36"/>
                <a:gd name="T16" fmla="*/ 311 w 38"/>
                <a:gd name="T17" fmla="*/ 65 h 36"/>
                <a:gd name="T18" fmla="*/ 284 w 38"/>
                <a:gd name="T19" fmla="*/ 151 h 36"/>
                <a:gd name="T20" fmla="*/ 253 w 38"/>
                <a:gd name="T21" fmla="*/ 172 h 36"/>
                <a:gd name="T22" fmla="*/ 150 w 38"/>
                <a:gd name="T23" fmla="*/ 249 h 36"/>
                <a:gd name="T24" fmla="*/ 0 w 38"/>
                <a:gd name="T25" fmla="*/ 320 h 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8"/>
                <a:gd name="T40" fmla="*/ 0 h 36"/>
                <a:gd name="T41" fmla="*/ 38 w 38"/>
                <a:gd name="T42" fmla="*/ 36 h 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8" h="36">
                  <a:moveTo>
                    <a:pt x="0" y="18"/>
                  </a:moveTo>
                  <a:lnTo>
                    <a:pt x="16" y="22"/>
                  </a:lnTo>
                  <a:lnTo>
                    <a:pt x="22" y="36"/>
                  </a:lnTo>
                  <a:lnTo>
                    <a:pt x="30" y="24"/>
                  </a:lnTo>
                  <a:lnTo>
                    <a:pt x="38" y="20"/>
                  </a:lnTo>
                  <a:lnTo>
                    <a:pt x="32" y="12"/>
                  </a:lnTo>
                  <a:lnTo>
                    <a:pt x="26" y="0"/>
                  </a:lnTo>
                  <a:lnTo>
                    <a:pt x="22" y="2"/>
                  </a:lnTo>
                  <a:lnTo>
                    <a:pt x="20" y="4"/>
                  </a:lnTo>
                  <a:lnTo>
                    <a:pt x="18" y="8"/>
                  </a:lnTo>
                  <a:lnTo>
                    <a:pt x="16" y="10"/>
                  </a:lnTo>
                  <a:lnTo>
                    <a:pt x="10" y="14"/>
                  </a:lnTo>
                  <a:lnTo>
                    <a:pt x="0" y="18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843" name="Freeform 245"/>
            <p:cNvSpPr>
              <a:spLocks/>
            </p:cNvSpPr>
            <p:nvPr/>
          </p:nvSpPr>
          <p:spPr bwMode="auto">
            <a:xfrm>
              <a:off x="4794" y="1585"/>
              <a:ext cx="19" cy="16"/>
            </a:xfrm>
            <a:custGeom>
              <a:avLst/>
              <a:gdLst>
                <a:gd name="T0" fmla="*/ 0 w 14"/>
                <a:gd name="T1" fmla="*/ 0 h 12"/>
                <a:gd name="T2" fmla="*/ 125 w 14"/>
                <a:gd name="T3" fmla="*/ 151 h 12"/>
                <a:gd name="T4" fmla="*/ 170 w 14"/>
                <a:gd name="T5" fmla="*/ 207 h 12"/>
                <a:gd name="T6" fmla="*/ 297 w 14"/>
                <a:gd name="T7" fmla="*/ 151 h 12"/>
                <a:gd name="T8" fmla="*/ 0 w 14"/>
                <a:gd name="T9" fmla="*/ 0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"/>
                <a:gd name="T16" fmla="*/ 0 h 12"/>
                <a:gd name="T17" fmla="*/ 14 w 14"/>
                <a:gd name="T18" fmla="*/ 12 h 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" h="12">
                  <a:moveTo>
                    <a:pt x="0" y="0"/>
                  </a:moveTo>
                  <a:lnTo>
                    <a:pt x="6" y="8"/>
                  </a:lnTo>
                  <a:lnTo>
                    <a:pt x="8" y="12"/>
                  </a:lnTo>
                  <a:lnTo>
                    <a:pt x="14" y="8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844" name="Freeform 246"/>
            <p:cNvSpPr>
              <a:spLocks/>
            </p:cNvSpPr>
            <p:nvPr/>
          </p:nvSpPr>
          <p:spPr bwMode="auto">
            <a:xfrm>
              <a:off x="4794" y="1585"/>
              <a:ext cx="19" cy="16"/>
            </a:xfrm>
            <a:custGeom>
              <a:avLst/>
              <a:gdLst>
                <a:gd name="T0" fmla="*/ 0 w 14"/>
                <a:gd name="T1" fmla="*/ 0 h 12"/>
                <a:gd name="T2" fmla="*/ 125 w 14"/>
                <a:gd name="T3" fmla="*/ 151 h 12"/>
                <a:gd name="T4" fmla="*/ 170 w 14"/>
                <a:gd name="T5" fmla="*/ 207 h 12"/>
                <a:gd name="T6" fmla="*/ 297 w 14"/>
                <a:gd name="T7" fmla="*/ 151 h 12"/>
                <a:gd name="T8" fmla="*/ 0 w 14"/>
                <a:gd name="T9" fmla="*/ 0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"/>
                <a:gd name="T16" fmla="*/ 0 h 12"/>
                <a:gd name="T17" fmla="*/ 14 w 14"/>
                <a:gd name="T18" fmla="*/ 12 h 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" h="12">
                  <a:moveTo>
                    <a:pt x="0" y="0"/>
                  </a:moveTo>
                  <a:lnTo>
                    <a:pt x="6" y="8"/>
                  </a:lnTo>
                  <a:lnTo>
                    <a:pt x="8" y="12"/>
                  </a:lnTo>
                  <a:lnTo>
                    <a:pt x="14" y="8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845" name="Freeform 247"/>
            <p:cNvSpPr>
              <a:spLocks/>
            </p:cNvSpPr>
            <p:nvPr/>
          </p:nvSpPr>
          <p:spPr bwMode="auto">
            <a:xfrm>
              <a:off x="4725" y="1627"/>
              <a:ext cx="88" cy="81"/>
            </a:xfrm>
            <a:custGeom>
              <a:avLst/>
              <a:gdLst>
                <a:gd name="T0" fmla="*/ 151 w 66"/>
                <a:gd name="T1" fmla="*/ 282 h 60"/>
                <a:gd name="T2" fmla="*/ 427 w 66"/>
                <a:gd name="T3" fmla="*/ 246 h 60"/>
                <a:gd name="T4" fmla="*/ 533 w 66"/>
                <a:gd name="T5" fmla="*/ 162 h 60"/>
                <a:gd name="T6" fmla="*/ 604 w 66"/>
                <a:gd name="T7" fmla="*/ 74 h 60"/>
                <a:gd name="T8" fmla="*/ 681 w 66"/>
                <a:gd name="T9" fmla="*/ 74 h 60"/>
                <a:gd name="T10" fmla="*/ 996 w 66"/>
                <a:gd name="T11" fmla="*/ 162 h 60"/>
                <a:gd name="T12" fmla="*/ 1129 w 66"/>
                <a:gd name="T13" fmla="*/ 0 h 60"/>
                <a:gd name="T14" fmla="*/ 1167 w 66"/>
                <a:gd name="T15" fmla="*/ 246 h 60"/>
                <a:gd name="T16" fmla="*/ 960 w 66"/>
                <a:gd name="T17" fmla="*/ 400 h 60"/>
                <a:gd name="T18" fmla="*/ 788 w 66"/>
                <a:gd name="T19" fmla="*/ 729 h 60"/>
                <a:gd name="T20" fmla="*/ 427 w 66"/>
                <a:gd name="T21" fmla="*/ 687 h 60"/>
                <a:gd name="T22" fmla="*/ 427 w 66"/>
                <a:gd name="T23" fmla="*/ 765 h 60"/>
                <a:gd name="T24" fmla="*/ 427 w 66"/>
                <a:gd name="T25" fmla="*/ 927 h 60"/>
                <a:gd name="T26" fmla="*/ 389 w 66"/>
                <a:gd name="T27" fmla="*/ 1010 h 60"/>
                <a:gd name="T28" fmla="*/ 357 w 66"/>
                <a:gd name="T29" fmla="*/ 1092 h 60"/>
                <a:gd name="T30" fmla="*/ 276 w 66"/>
                <a:gd name="T31" fmla="*/ 1196 h 60"/>
                <a:gd name="T32" fmla="*/ 172 w 66"/>
                <a:gd name="T33" fmla="*/ 1092 h 60"/>
                <a:gd name="T34" fmla="*/ 276 w 66"/>
                <a:gd name="T35" fmla="*/ 884 h 60"/>
                <a:gd name="T36" fmla="*/ 276 w 66"/>
                <a:gd name="T37" fmla="*/ 687 h 60"/>
                <a:gd name="T38" fmla="*/ 151 w 66"/>
                <a:gd name="T39" fmla="*/ 687 h 60"/>
                <a:gd name="T40" fmla="*/ 37 w 66"/>
                <a:gd name="T41" fmla="*/ 687 h 60"/>
                <a:gd name="T42" fmla="*/ 0 w 66"/>
                <a:gd name="T43" fmla="*/ 687 h 60"/>
                <a:gd name="T44" fmla="*/ 65 w 66"/>
                <a:gd name="T45" fmla="*/ 639 h 60"/>
                <a:gd name="T46" fmla="*/ 151 w 66"/>
                <a:gd name="T47" fmla="*/ 567 h 60"/>
                <a:gd name="T48" fmla="*/ 207 w 66"/>
                <a:gd name="T49" fmla="*/ 514 h 60"/>
                <a:gd name="T50" fmla="*/ 249 w 66"/>
                <a:gd name="T51" fmla="*/ 448 h 60"/>
                <a:gd name="T52" fmla="*/ 151 w 66"/>
                <a:gd name="T53" fmla="*/ 282 h 60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66"/>
                <a:gd name="T82" fmla="*/ 0 h 60"/>
                <a:gd name="T83" fmla="*/ 66 w 66"/>
                <a:gd name="T84" fmla="*/ 60 h 60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66" h="60">
                  <a:moveTo>
                    <a:pt x="8" y="14"/>
                  </a:moveTo>
                  <a:lnTo>
                    <a:pt x="24" y="12"/>
                  </a:lnTo>
                  <a:lnTo>
                    <a:pt x="30" y="8"/>
                  </a:lnTo>
                  <a:lnTo>
                    <a:pt x="34" y="4"/>
                  </a:lnTo>
                  <a:lnTo>
                    <a:pt x="38" y="4"/>
                  </a:lnTo>
                  <a:lnTo>
                    <a:pt x="56" y="8"/>
                  </a:lnTo>
                  <a:lnTo>
                    <a:pt x="64" y="0"/>
                  </a:lnTo>
                  <a:lnTo>
                    <a:pt x="66" y="12"/>
                  </a:lnTo>
                  <a:lnTo>
                    <a:pt x="54" y="20"/>
                  </a:lnTo>
                  <a:lnTo>
                    <a:pt x="44" y="36"/>
                  </a:lnTo>
                  <a:lnTo>
                    <a:pt x="24" y="34"/>
                  </a:lnTo>
                  <a:lnTo>
                    <a:pt x="24" y="38"/>
                  </a:lnTo>
                  <a:lnTo>
                    <a:pt x="24" y="46"/>
                  </a:lnTo>
                  <a:lnTo>
                    <a:pt x="22" y="50"/>
                  </a:lnTo>
                  <a:lnTo>
                    <a:pt x="20" y="54"/>
                  </a:lnTo>
                  <a:lnTo>
                    <a:pt x="16" y="60"/>
                  </a:lnTo>
                  <a:lnTo>
                    <a:pt x="10" y="54"/>
                  </a:lnTo>
                  <a:lnTo>
                    <a:pt x="16" y="44"/>
                  </a:lnTo>
                  <a:lnTo>
                    <a:pt x="16" y="34"/>
                  </a:lnTo>
                  <a:lnTo>
                    <a:pt x="8" y="34"/>
                  </a:lnTo>
                  <a:lnTo>
                    <a:pt x="2" y="34"/>
                  </a:lnTo>
                  <a:lnTo>
                    <a:pt x="0" y="34"/>
                  </a:lnTo>
                  <a:lnTo>
                    <a:pt x="4" y="32"/>
                  </a:lnTo>
                  <a:lnTo>
                    <a:pt x="8" y="28"/>
                  </a:lnTo>
                  <a:lnTo>
                    <a:pt x="12" y="26"/>
                  </a:lnTo>
                  <a:lnTo>
                    <a:pt x="14" y="22"/>
                  </a:lnTo>
                  <a:lnTo>
                    <a:pt x="8" y="14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846" name="Freeform 248"/>
            <p:cNvSpPr>
              <a:spLocks/>
            </p:cNvSpPr>
            <p:nvPr/>
          </p:nvSpPr>
          <p:spPr bwMode="auto">
            <a:xfrm>
              <a:off x="4725" y="1627"/>
              <a:ext cx="88" cy="81"/>
            </a:xfrm>
            <a:custGeom>
              <a:avLst/>
              <a:gdLst>
                <a:gd name="T0" fmla="*/ 151 w 66"/>
                <a:gd name="T1" fmla="*/ 282 h 60"/>
                <a:gd name="T2" fmla="*/ 427 w 66"/>
                <a:gd name="T3" fmla="*/ 246 h 60"/>
                <a:gd name="T4" fmla="*/ 533 w 66"/>
                <a:gd name="T5" fmla="*/ 162 h 60"/>
                <a:gd name="T6" fmla="*/ 604 w 66"/>
                <a:gd name="T7" fmla="*/ 74 h 60"/>
                <a:gd name="T8" fmla="*/ 681 w 66"/>
                <a:gd name="T9" fmla="*/ 74 h 60"/>
                <a:gd name="T10" fmla="*/ 996 w 66"/>
                <a:gd name="T11" fmla="*/ 162 h 60"/>
                <a:gd name="T12" fmla="*/ 1129 w 66"/>
                <a:gd name="T13" fmla="*/ 0 h 60"/>
                <a:gd name="T14" fmla="*/ 1167 w 66"/>
                <a:gd name="T15" fmla="*/ 246 h 60"/>
                <a:gd name="T16" fmla="*/ 960 w 66"/>
                <a:gd name="T17" fmla="*/ 400 h 60"/>
                <a:gd name="T18" fmla="*/ 788 w 66"/>
                <a:gd name="T19" fmla="*/ 729 h 60"/>
                <a:gd name="T20" fmla="*/ 427 w 66"/>
                <a:gd name="T21" fmla="*/ 687 h 60"/>
                <a:gd name="T22" fmla="*/ 427 w 66"/>
                <a:gd name="T23" fmla="*/ 765 h 60"/>
                <a:gd name="T24" fmla="*/ 427 w 66"/>
                <a:gd name="T25" fmla="*/ 927 h 60"/>
                <a:gd name="T26" fmla="*/ 389 w 66"/>
                <a:gd name="T27" fmla="*/ 1010 h 60"/>
                <a:gd name="T28" fmla="*/ 357 w 66"/>
                <a:gd name="T29" fmla="*/ 1092 h 60"/>
                <a:gd name="T30" fmla="*/ 276 w 66"/>
                <a:gd name="T31" fmla="*/ 1196 h 60"/>
                <a:gd name="T32" fmla="*/ 172 w 66"/>
                <a:gd name="T33" fmla="*/ 1092 h 60"/>
                <a:gd name="T34" fmla="*/ 276 w 66"/>
                <a:gd name="T35" fmla="*/ 884 h 60"/>
                <a:gd name="T36" fmla="*/ 276 w 66"/>
                <a:gd name="T37" fmla="*/ 687 h 60"/>
                <a:gd name="T38" fmla="*/ 151 w 66"/>
                <a:gd name="T39" fmla="*/ 687 h 60"/>
                <a:gd name="T40" fmla="*/ 37 w 66"/>
                <a:gd name="T41" fmla="*/ 687 h 60"/>
                <a:gd name="T42" fmla="*/ 0 w 66"/>
                <a:gd name="T43" fmla="*/ 687 h 60"/>
                <a:gd name="T44" fmla="*/ 65 w 66"/>
                <a:gd name="T45" fmla="*/ 639 h 60"/>
                <a:gd name="T46" fmla="*/ 151 w 66"/>
                <a:gd name="T47" fmla="*/ 567 h 60"/>
                <a:gd name="T48" fmla="*/ 207 w 66"/>
                <a:gd name="T49" fmla="*/ 514 h 60"/>
                <a:gd name="T50" fmla="*/ 249 w 66"/>
                <a:gd name="T51" fmla="*/ 448 h 60"/>
                <a:gd name="T52" fmla="*/ 151 w 66"/>
                <a:gd name="T53" fmla="*/ 282 h 60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66"/>
                <a:gd name="T82" fmla="*/ 0 h 60"/>
                <a:gd name="T83" fmla="*/ 66 w 66"/>
                <a:gd name="T84" fmla="*/ 60 h 60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66" h="60">
                  <a:moveTo>
                    <a:pt x="8" y="14"/>
                  </a:moveTo>
                  <a:lnTo>
                    <a:pt x="24" y="12"/>
                  </a:lnTo>
                  <a:lnTo>
                    <a:pt x="30" y="8"/>
                  </a:lnTo>
                  <a:lnTo>
                    <a:pt x="34" y="4"/>
                  </a:lnTo>
                  <a:lnTo>
                    <a:pt x="38" y="4"/>
                  </a:lnTo>
                  <a:lnTo>
                    <a:pt x="56" y="8"/>
                  </a:lnTo>
                  <a:lnTo>
                    <a:pt x="64" y="0"/>
                  </a:lnTo>
                  <a:lnTo>
                    <a:pt x="66" y="12"/>
                  </a:lnTo>
                  <a:lnTo>
                    <a:pt x="54" y="20"/>
                  </a:lnTo>
                  <a:lnTo>
                    <a:pt x="44" y="36"/>
                  </a:lnTo>
                  <a:lnTo>
                    <a:pt x="24" y="34"/>
                  </a:lnTo>
                  <a:lnTo>
                    <a:pt x="24" y="38"/>
                  </a:lnTo>
                  <a:lnTo>
                    <a:pt x="24" y="46"/>
                  </a:lnTo>
                  <a:lnTo>
                    <a:pt x="22" y="50"/>
                  </a:lnTo>
                  <a:lnTo>
                    <a:pt x="20" y="54"/>
                  </a:lnTo>
                  <a:lnTo>
                    <a:pt x="16" y="60"/>
                  </a:lnTo>
                  <a:lnTo>
                    <a:pt x="10" y="54"/>
                  </a:lnTo>
                  <a:lnTo>
                    <a:pt x="16" y="44"/>
                  </a:lnTo>
                  <a:lnTo>
                    <a:pt x="16" y="34"/>
                  </a:lnTo>
                  <a:lnTo>
                    <a:pt x="8" y="34"/>
                  </a:lnTo>
                  <a:lnTo>
                    <a:pt x="2" y="34"/>
                  </a:lnTo>
                  <a:lnTo>
                    <a:pt x="0" y="34"/>
                  </a:lnTo>
                  <a:lnTo>
                    <a:pt x="4" y="32"/>
                  </a:lnTo>
                  <a:lnTo>
                    <a:pt x="8" y="28"/>
                  </a:lnTo>
                  <a:lnTo>
                    <a:pt x="12" y="26"/>
                  </a:lnTo>
                  <a:lnTo>
                    <a:pt x="14" y="22"/>
                  </a:lnTo>
                  <a:lnTo>
                    <a:pt x="8" y="14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847" name="Freeform 249"/>
            <p:cNvSpPr>
              <a:spLocks/>
            </p:cNvSpPr>
            <p:nvPr/>
          </p:nvSpPr>
          <p:spPr bwMode="auto">
            <a:xfrm>
              <a:off x="4942" y="346"/>
              <a:ext cx="818" cy="2049"/>
            </a:xfrm>
            <a:custGeom>
              <a:avLst/>
              <a:gdLst>
                <a:gd name="T0" fmla="*/ 8626 w 612"/>
                <a:gd name="T1" fmla="*/ 27727 h 1532"/>
                <a:gd name="T2" fmla="*/ 6517 w 612"/>
                <a:gd name="T3" fmla="*/ 25678 h 1532"/>
                <a:gd name="T4" fmla="*/ 4659 w 612"/>
                <a:gd name="T5" fmla="*/ 25068 h 1532"/>
                <a:gd name="T6" fmla="*/ 4117 w 612"/>
                <a:gd name="T7" fmla="*/ 23372 h 1532"/>
                <a:gd name="T8" fmla="*/ 2151 w 612"/>
                <a:gd name="T9" fmla="*/ 20910 h 1532"/>
                <a:gd name="T10" fmla="*/ 809 w 612"/>
                <a:gd name="T11" fmla="*/ 15965 h 1532"/>
                <a:gd name="T12" fmla="*/ 2266 w 612"/>
                <a:gd name="T13" fmla="*/ 15382 h 1532"/>
                <a:gd name="T14" fmla="*/ 879 w 612"/>
                <a:gd name="T15" fmla="*/ 14865 h 1532"/>
                <a:gd name="T16" fmla="*/ 1783 w 612"/>
                <a:gd name="T17" fmla="*/ 12789 h 1532"/>
                <a:gd name="T18" fmla="*/ 1283 w 612"/>
                <a:gd name="T19" fmla="*/ 9190 h 1532"/>
                <a:gd name="T20" fmla="*/ 541 w 612"/>
                <a:gd name="T21" fmla="*/ 4246 h 1532"/>
                <a:gd name="T22" fmla="*/ 325 w 612"/>
                <a:gd name="T23" fmla="*/ 2426 h 1532"/>
                <a:gd name="T24" fmla="*/ 1454 w 612"/>
                <a:gd name="T25" fmla="*/ 1356 h 1532"/>
                <a:gd name="T26" fmla="*/ 1851 w 612"/>
                <a:gd name="T27" fmla="*/ 1950 h 1532"/>
                <a:gd name="T28" fmla="*/ 3640 w 612"/>
                <a:gd name="T29" fmla="*/ 1862 h 1532"/>
                <a:gd name="T30" fmla="*/ 5301 w 612"/>
                <a:gd name="T31" fmla="*/ 2675 h 1532"/>
                <a:gd name="T32" fmla="*/ 6744 w 612"/>
                <a:gd name="T33" fmla="*/ 3784 h 1532"/>
                <a:gd name="T34" fmla="*/ 4049 w 612"/>
                <a:gd name="T35" fmla="*/ 5644 h 1532"/>
                <a:gd name="T36" fmla="*/ 2037 w 612"/>
                <a:gd name="T37" fmla="*/ 4880 h 1532"/>
                <a:gd name="T38" fmla="*/ 3029 w 612"/>
                <a:gd name="T39" fmla="*/ 6011 h 1532"/>
                <a:gd name="T40" fmla="*/ 4002 w 612"/>
                <a:gd name="T41" fmla="*/ 8169 h 1532"/>
                <a:gd name="T42" fmla="*/ 5669 w 612"/>
                <a:gd name="T43" fmla="*/ 8854 h 1532"/>
                <a:gd name="T44" fmla="*/ 4980 w 612"/>
                <a:gd name="T45" fmla="*/ 7373 h 1532"/>
                <a:gd name="T46" fmla="*/ 7025 w 612"/>
                <a:gd name="T47" fmla="*/ 7218 h 1532"/>
                <a:gd name="T48" fmla="*/ 6437 w 612"/>
                <a:gd name="T49" fmla="*/ 5925 h 1532"/>
                <a:gd name="T50" fmla="*/ 8164 w 612"/>
                <a:gd name="T51" fmla="*/ 4220 h 1532"/>
                <a:gd name="T52" fmla="*/ 7747 w 612"/>
                <a:gd name="T53" fmla="*/ 2969 h 1532"/>
                <a:gd name="T54" fmla="*/ 7791 w 612"/>
                <a:gd name="T55" fmla="*/ 1065 h 1532"/>
                <a:gd name="T56" fmla="*/ 8856 w 612"/>
                <a:gd name="T57" fmla="*/ 1507 h 1532"/>
                <a:gd name="T58" fmla="*/ 8418 w 612"/>
                <a:gd name="T59" fmla="*/ 2675 h 1532"/>
                <a:gd name="T60" fmla="*/ 9898 w 612"/>
                <a:gd name="T61" fmla="*/ 2787 h 1532"/>
                <a:gd name="T62" fmla="*/ 10010 w 612"/>
                <a:gd name="T63" fmla="*/ 1538 h 1532"/>
                <a:gd name="T64" fmla="*/ 11135 w 612"/>
                <a:gd name="T65" fmla="*/ 0 h 1532"/>
                <a:gd name="T66" fmla="*/ 3355 w 612"/>
                <a:gd name="T67" fmla="*/ 17327 h 1532"/>
                <a:gd name="T68" fmla="*/ 7965 w 612"/>
                <a:gd name="T69" fmla="*/ 15634 h 1532"/>
                <a:gd name="T70" fmla="*/ 8331 w 612"/>
                <a:gd name="T71" fmla="*/ 16405 h 1532"/>
                <a:gd name="T72" fmla="*/ 8263 w 612"/>
                <a:gd name="T73" fmla="*/ 15569 h 1532"/>
                <a:gd name="T74" fmla="*/ 7636 w 612"/>
                <a:gd name="T75" fmla="*/ 14042 h 1532"/>
                <a:gd name="T76" fmla="*/ 10875 w 612"/>
                <a:gd name="T77" fmla="*/ 27909 h 1532"/>
                <a:gd name="T78" fmla="*/ 10875 w 612"/>
                <a:gd name="T79" fmla="*/ 27909 h 1532"/>
                <a:gd name="T80" fmla="*/ 2393 w 612"/>
                <a:gd name="T81" fmla="*/ 13955 h 1532"/>
                <a:gd name="T82" fmla="*/ 3169 w 612"/>
                <a:gd name="T83" fmla="*/ 14652 h 1532"/>
                <a:gd name="T84" fmla="*/ 3752 w 612"/>
                <a:gd name="T85" fmla="*/ 13515 h 1532"/>
                <a:gd name="T86" fmla="*/ 2371 w 612"/>
                <a:gd name="T87" fmla="*/ 12706 h 1532"/>
                <a:gd name="T88" fmla="*/ 2266 w 612"/>
                <a:gd name="T89" fmla="*/ 12048 h 1532"/>
                <a:gd name="T90" fmla="*/ 1931 w 612"/>
                <a:gd name="T91" fmla="*/ 13923 h 1532"/>
                <a:gd name="T92" fmla="*/ 1816 w 612"/>
                <a:gd name="T93" fmla="*/ 13955 h 1532"/>
                <a:gd name="T94" fmla="*/ 3752 w 612"/>
                <a:gd name="T95" fmla="*/ 10105 h 1532"/>
                <a:gd name="T96" fmla="*/ 4325 w 612"/>
                <a:gd name="T97" fmla="*/ 9991 h 1532"/>
                <a:gd name="T98" fmla="*/ 4845 w 612"/>
                <a:gd name="T99" fmla="*/ 9665 h 1532"/>
                <a:gd name="T100" fmla="*/ 5137 w 612"/>
                <a:gd name="T101" fmla="*/ 11282 h 1532"/>
                <a:gd name="T102" fmla="*/ 4611 w 612"/>
                <a:gd name="T103" fmla="*/ 12128 h 1532"/>
                <a:gd name="T104" fmla="*/ 5635 w 612"/>
                <a:gd name="T105" fmla="*/ 12747 h 1532"/>
                <a:gd name="T106" fmla="*/ 5901 w 612"/>
                <a:gd name="T107" fmla="*/ 12789 h 1532"/>
                <a:gd name="T108" fmla="*/ 5027 w 612"/>
                <a:gd name="T109" fmla="*/ 10740 h 1532"/>
                <a:gd name="T110" fmla="*/ 6114 w 612"/>
                <a:gd name="T111" fmla="*/ 10740 h 1532"/>
                <a:gd name="T112" fmla="*/ 1283 w 612"/>
                <a:gd name="T113" fmla="*/ 7942 h 1532"/>
                <a:gd name="T114" fmla="*/ 2037 w 612"/>
                <a:gd name="T115" fmla="*/ 7801 h 1532"/>
                <a:gd name="T116" fmla="*/ 1421 w 612"/>
                <a:gd name="T117" fmla="*/ 6408 h 1532"/>
                <a:gd name="T118" fmla="*/ 1496 w 612"/>
                <a:gd name="T119" fmla="*/ 5529 h 1532"/>
                <a:gd name="T120" fmla="*/ 1715 w 612"/>
                <a:gd name="T121" fmla="*/ 3625 h 1532"/>
                <a:gd name="T122" fmla="*/ 1931 w 612"/>
                <a:gd name="T123" fmla="*/ 4497 h 1532"/>
                <a:gd name="T124" fmla="*/ 2542 w 612"/>
                <a:gd name="T125" fmla="*/ 3919 h 153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612"/>
                <a:gd name="T190" fmla="*/ 0 h 1532"/>
                <a:gd name="T191" fmla="*/ 612 w 612"/>
                <a:gd name="T192" fmla="*/ 1532 h 1532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612" h="1532">
                  <a:moveTo>
                    <a:pt x="598" y="1524"/>
                  </a:moveTo>
                  <a:lnTo>
                    <a:pt x="594" y="1518"/>
                  </a:lnTo>
                  <a:lnTo>
                    <a:pt x="574" y="1506"/>
                  </a:lnTo>
                  <a:lnTo>
                    <a:pt x="554" y="1516"/>
                  </a:lnTo>
                  <a:lnTo>
                    <a:pt x="546" y="1528"/>
                  </a:lnTo>
                  <a:lnTo>
                    <a:pt x="532" y="1532"/>
                  </a:lnTo>
                  <a:lnTo>
                    <a:pt x="520" y="1528"/>
                  </a:lnTo>
                  <a:lnTo>
                    <a:pt x="504" y="1524"/>
                  </a:lnTo>
                  <a:lnTo>
                    <a:pt x="496" y="1532"/>
                  </a:lnTo>
                  <a:lnTo>
                    <a:pt x="488" y="1530"/>
                  </a:lnTo>
                  <a:lnTo>
                    <a:pt x="474" y="1514"/>
                  </a:lnTo>
                  <a:lnTo>
                    <a:pt x="468" y="1500"/>
                  </a:lnTo>
                  <a:lnTo>
                    <a:pt x="474" y="1490"/>
                  </a:lnTo>
                  <a:lnTo>
                    <a:pt x="468" y="1474"/>
                  </a:lnTo>
                  <a:lnTo>
                    <a:pt x="452" y="1472"/>
                  </a:lnTo>
                  <a:lnTo>
                    <a:pt x="434" y="1486"/>
                  </a:lnTo>
                  <a:lnTo>
                    <a:pt x="416" y="1484"/>
                  </a:lnTo>
                  <a:lnTo>
                    <a:pt x="412" y="1468"/>
                  </a:lnTo>
                  <a:lnTo>
                    <a:pt x="412" y="1452"/>
                  </a:lnTo>
                  <a:lnTo>
                    <a:pt x="402" y="1428"/>
                  </a:lnTo>
                  <a:lnTo>
                    <a:pt x="372" y="1400"/>
                  </a:lnTo>
                  <a:lnTo>
                    <a:pt x="358" y="1402"/>
                  </a:lnTo>
                  <a:lnTo>
                    <a:pt x="346" y="1398"/>
                  </a:lnTo>
                  <a:lnTo>
                    <a:pt x="336" y="1404"/>
                  </a:lnTo>
                  <a:lnTo>
                    <a:pt x="326" y="1416"/>
                  </a:lnTo>
                  <a:lnTo>
                    <a:pt x="314" y="1406"/>
                  </a:lnTo>
                  <a:lnTo>
                    <a:pt x="306" y="1402"/>
                  </a:lnTo>
                  <a:lnTo>
                    <a:pt x="304" y="1422"/>
                  </a:lnTo>
                  <a:lnTo>
                    <a:pt x="288" y="1426"/>
                  </a:lnTo>
                  <a:lnTo>
                    <a:pt x="272" y="1414"/>
                  </a:lnTo>
                  <a:lnTo>
                    <a:pt x="264" y="1398"/>
                  </a:lnTo>
                  <a:lnTo>
                    <a:pt x="266" y="1380"/>
                  </a:lnTo>
                  <a:lnTo>
                    <a:pt x="256" y="1368"/>
                  </a:lnTo>
                  <a:lnTo>
                    <a:pt x="254" y="1358"/>
                  </a:lnTo>
                  <a:lnTo>
                    <a:pt x="258" y="1346"/>
                  </a:lnTo>
                  <a:lnTo>
                    <a:pt x="274" y="1354"/>
                  </a:lnTo>
                  <a:lnTo>
                    <a:pt x="292" y="1354"/>
                  </a:lnTo>
                  <a:lnTo>
                    <a:pt x="304" y="1340"/>
                  </a:lnTo>
                  <a:lnTo>
                    <a:pt x="304" y="1328"/>
                  </a:lnTo>
                  <a:lnTo>
                    <a:pt x="290" y="1306"/>
                  </a:lnTo>
                  <a:lnTo>
                    <a:pt x="276" y="1304"/>
                  </a:lnTo>
                  <a:lnTo>
                    <a:pt x="254" y="1288"/>
                  </a:lnTo>
                  <a:lnTo>
                    <a:pt x="242" y="1276"/>
                  </a:lnTo>
                  <a:lnTo>
                    <a:pt x="226" y="1276"/>
                  </a:lnTo>
                  <a:lnTo>
                    <a:pt x="216" y="1262"/>
                  </a:lnTo>
                  <a:lnTo>
                    <a:pt x="218" y="1238"/>
                  </a:lnTo>
                  <a:lnTo>
                    <a:pt x="198" y="1232"/>
                  </a:lnTo>
                  <a:lnTo>
                    <a:pt x="188" y="1224"/>
                  </a:lnTo>
                  <a:lnTo>
                    <a:pt x="182" y="1200"/>
                  </a:lnTo>
                  <a:lnTo>
                    <a:pt x="198" y="1180"/>
                  </a:lnTo>
                  <a:lnTo>
                    <a:pt x="186" y="1164"/>
                  </a:lnTo>
                  <a:lnTo>
                    <a:pt x="176" y="1154"/>
                  </a:lnTo>
                  <a:lnTo>
                    <a:pt x="156" y="1134"/>
                  </a:lnTo>
                  <a:lnTo>
                    <a:pt x="144" y="1136"/>
                  </a:lnTo>
                  <a:lnTo>
                    <a:pt x="118" y="1142"/>
                  </a:lnTo>
                  <a:lnTo>
                    <a:pt x="106" y="1146"/>
                  </a:lnTo>
                  <a:lnTo>
                    <a:pt x="78" y="1130"/>
                  </a:lnTo>
                  <a:lnTo>
                    <a:pt x="80" y="1112"/>
                  </a:lnTo>
                  <a:lnTo>
                    <a:pt x="64" y="1100"/>
                  </a:lnTo>
                  <a:lnTo>
                    <a:pt x="42" y="1088"/>
                  </a:lnTo>
                  <a:lnTo>
                    <a:pt x="44" y="1066"/>
                  </a:lnTo>
                  <a:lnTo>
                    <a:pt x="50" y="1016"/>
                  </a:lnTo>
                  <a:lnTo>
                    <a:pt x="42" y="986"/>
                  </a:lnTo>
                  <a:lnTo>
                    <a:pt x="46" y="972"/>
                  </a:lnTo>
                  <a:lnTo>
                    <a:pt x="42" y="902"/>
                  </a:lnTo>
                  <a:lnTo>
                    <a:pt x="44" y="872"/>
                  </a:lnTo>
                  <a:lnTo>
                    <a:pt x="40" y="856"/>
                  </a:lnTo>
                  <a:lnTo>
                    <a:pt x="44" y="860"/>
                  </a:lnTo>
                  <a:lnTo>
                    <a:pt x="56" y="856"/>
                  </a:lnTo>
                  <a:lnTo>
                    <a:pt x="62" y="846"/>
                  </a:lnTo>
                  <a:lnTo>
                    <a:pt x="64" y="848"/>
                  </a:lnTo>
                  <a:lnTo>
                    <a:pt x="74" y="848"/>
                  </a:lnTo>
                  <a:lnTo>
                    <a:pt x="76" y="840"/>
                  </a:lnTo>
                  <a:lnTo>
                    <a:pt x="80" y="834"/>
                  </a:lnTo>
                  <a:lnTo>
                    <a:pt x="112" y="834"/>
                  </a:lnTo>
                  <a:lnTo>
                    <a:pt x="114" y="840"/>
                  </a:lnTo>
                  <a:lnTo>
                    <a:pt x="124" y="840"/>
                  </a:lnTo>
                  <a:lnTo>
                    <a:pt x="124" y="830"/>
                  </a:lnTo>
                  <a:lnTo>
                    <a:pt x="116" y="828"/>
                  </a:lnTo>
                  <a:lnTo>
                    <a:pt x="108" y="824"/>
                  </a:lnTo>
                  <a:lnTo>
                    <a:pt x="106" y="816"/>
                  </a:lnTo>
                  <a:lnTo>
                    <a:pt x="94" y="816"/>
                  </a:lnTo>
                  <a:lnTo>
                    <a:pt x="90" y="822"/>
                  </a:lnTo>
                  <a:lnTo>
                    <a:pt x="70" y="818"/>
                  </a:lnTo>
                  <a:lnTo>
                    <a:pt x="66" y="810"/>
                  </a:lnTo>
                  <a:lnTo>
                    <a:pt x="62" y="816"/>
                  </a:lnTo>
                  <a:lnTo>
                    <a:pt x="56" y="816"/>
                  </a:lnTo>
                  <a:lnTo>
                    <a:pt x="48" y="812"/>
                  </a:lnTo>
                  <a:lnTo>
                    <a:pt x="52" y="800"/>
                  </a:lnTo>
                  <a:lnTo>
                    <a:pt x="58" y="798"/>
                  </a:lnTo>
                  <a:lnTo>
                    <a:pt x="56" y="788"/>
                  </a:lnTo>
                  <a:lnTo>
                    <a:pt x="54" y="782"/>
                  </a:lnTo>
                  <a:lnTo>
                    <a:pt x="42" y="792"/>
                  </a:lnTo>
                  <a:lnTo>
                    <a:pt x="44" y="776"/>
                  </a:lnTo>
                  <a:lnTo>
                    <a:pt x="60" y="758"/>
                  </a:lnTo>
                  <a:lnTo>
                    <a:pt x="76" y="742"/>
                  </a:lnTo>
                  <a:lnTo>
                    <a:pt x="78" y="730"/>
                  </a:lnTo>
                  <a:lnTo>
                    <a:pt x="86" y="718"/>
                  </a:lnTo>
                  <a:lnTo>
                    <a:pt x="98" y="698"/>
                  </a:lnTo>
                  <a:lnTo>
                    <a:pt x="104" y="690"/>
                  </a:lnTo>
                  <a:lnTo>
                    <a:pt x="110" y="674"/>
                  </a:lnTo>
                  <a:lnTo>
                    <a:pt x="116" y="656"/>
                  </a:lnTo>
                  <a:lnTo>
                    <a:pt x="128" y="650"/>
                  </a:lnTo>
                  <a:lnTo>
                    <a:pt x="136" y="632"/>
                  </a:lnTo>
                  <a:lnTo>
                    <a:pt x="138" y="592"/>
                  </a:lnTo>
                  <a:lnTo>
                    <a:pt x="114" y="576"/>
                  </a:lnTo>
                  <a:lnTo>
                    <a:pt x="102" y="560"/>
                  </a:lnTo>
                  <a:lnTo>
                    <a:pt x="78" y="536"/>
                  </a:lnTo>
                  <a:lnTo>
                    <a:pt x="68" y="528"/>
                  </a:lnTo>
                  <a:lnTo>
                    <a:pt x="70" y="502"/>
                  </a:lnTo>
                  <a:lnTo>
                    <a:pt x="52" y="484"/>
                  </a:lnTo>
                  <a:lnTo>
                    <a:pt x="54" y="460"/>
                  </a:lnTo>
                  <a:lnTo>
                    <a:pt x="46" y="456"/>
                  </a:lnTo>
                  <a:lnTo>
                    <a:pt x="40" y="426"/>
                  </a:lnTo>
                  <a:lnTo>
                    <a:pt x="38" y="400"/>
                  </a:lnTo>
                  <a:lnTo>
                    <a:pt x="40" y="362"/>
                  </a:lnTo>
                  <a:lnTo>
                    <a:pt x="38" y="308"/>
                  </a:lnTo>
                  <a:lnTo>
                    <a:pt x="40" y="278"/>
                  </a:lnTo>
                  <a:lnTo>
                    <a:pt x="38" y="262"/>
                  </a:lnTo>
                  <a:lnTo>
                    <a:pt x="38" y="242"/>
                  </a:lnTo>
                  <a:lnTo>
                    <a:pt x="30" y="232"/>
                  </a:lnTo>
                  <a:lnTo>
                    <a:pt x="20" y="222"/>
                  </a:lnTo>
                  <a:lnTo>
                    <a:pt x="14" y="216"/>
                  </a:lnTo>
                  <a:lnTo>
                    <a:pt x="6" y="204"/>
                  </a:lnTo>
                  <a:lnTo>
                    <a:pt x="4" y="192"/>
                  </a:lnTo>
                  <a:lnTo>
                    <a:pt x="8" y="182"/>
                  </a:lnTo>
                  <a:lnTo>
                    <a:pt x="10" y="174"/>
                  </a:lnTo>
                  <a:lnTo>
                    <a:pt x="12" y="162"/>
                  </a:lnTo>
                  <a:lnTo>
                    <a:pt x="2" y="156"/>
                  </a:lnTo>
                  <a:lnTo>
                    <a:pt x="0" y="146"/>
                  </a:lnTo>
                  <a:lnTo>
                    <a:pt x="8" y="142"/>
                  </a:lnTo>
                  <a:lnTo>
                    <a:pt x="18" y="132"/>
                  </a:lnTo>
                  <a:lnTo>
                    <a:pt x="24" y="114"/>
                  </a:lnTo>
                  <a:lnTo>
                    <a:pt x="30" y="106"/>
                  </a:lnTo>
                  <a:lnTo>
                    <a:pt x="34" y="94"/>
                  </a:lnTo>
                  <a:lnTo>
                    <a:pt x="34" y="72"/>
                  </a:lnTo>
                  <a:lnTo>
                    <a:pt x="42" y="60"/>
                  </a:lnTo>
                  <a:lnTo>
                    <a:pt x="44" y="50"/>
                  </a:lnTo>
                  <a:lnTo>
                    <a:pt x="52" y="52"/>
                  </a:lnTo>
                  <a:lnTo>
                    <a:pt x="56" y="58"/>
                  </a:lnTo>
                  <a:lnTo>
                    <a:pt x="78" y="60"/>
                  </a:lnTo>
                  <a:lnTo>
                    <a:pt x="82" y="62"/>
                  </a:lnTo>
                  <a:lnTo>
                    <a:pt x="80" y="74"/>
                  </a:lnTo>
                  <a:lnTo>
                    <a:pt x="76" y="76"/>
                  </a:lnTo>
                  <a:lnTo>
                    <a:pt x="70" y="72"/>
                  </a:lnTo>
                  <a:lnTo>
                    <a:pt x="52" y="70"/>
                  </a:lnTo>
                  <a:lnTo>
                    <a:pt x="52" y="80"/>
                  </a:lnTo>
                  <a:lnTo>
                    <a:pt x="56" y="80"/>
                  </a:lnTo>
                  <a:lnTo>
                    <a:pt x="64" y="80"/>
                  </a:lnTo>
                  <a:lnTo>
                    <a:pt x="70" y="86"/>
                  </a:lnTo>
                  <a:lnTo>
                    <a:pt x="74" y="82"/>
                  </a:lnTo>
                  <a:lnTo>
                    <a:pt x="92" y="84"/>
                  </a:lnTo>
                  <a:lnTo>
                    <a:pt x="94" y="92"/>
                  </a:lnTo>
                  <a:lnTo>
                    <a:pt x="102" y="106"/>
                  </a:lnTo>
                  <a:lnTo>
                    <a:pt x="98" y="90"/>
                  </a:lnTo>
                  <a:lnTo>
                    <a:pt x="106" y="90"/>
                  </a:lnTo>
                  <a:lnTo>
                    <a:pt x="106" y="80"/>
                  </a:lnTo>
                  <a:lnTo>
                    <a:pt x="118" y="80"/>
                  </a:lnTo>
                  <a:lnTo>
                    <a:pt x="130" y="88"/>
                  </a:lnTo>
                  <a:lnTo>
                    <a:pt x="144" y="92"/>
                  </a:lnTo>
                  <a:lnTo>
                    <a:pt x="146" y="82"/>
                  </a:lnTo>
                  <a:lnTo>
                    <a:pt x="152" y="82"/>
                  </a:lnTo>
                  <a:lnTo>
                    <a:pt x="170" y="88"/>
                  </a:lnTo>
                  <a:lnTo>
                    <a:pt x="178" y="94"/>
                  </a:lnTo>
                  <a:lnTo>
                    <a:pt x="200" y="102"/>
                  </a:lnTo>
                  <a:lnTo>
                    <a:pt x="224" y="116"/>
                  </a:lnTo>
                  <a:lnTo>
                    <a:pt x="240" y="128"/>
                  </a:lnTo>
                  <a:lnTo>
                    <a:pt x="248" y="142"/>
                  </a:lnTo>
                  <a:lnTo>
                    <a:pt x="252" y="136"/>
                  </a:lnTo>
                  <a:lnTo>
                    <a:pt x="256" y="134"/>
                  </a:lnTo>
                  <a:lnTo>
                    <a:pt x="262" y="132"/>
                  </a:lnTo>
                  <a:lnTo>
                    <a:pt x="268" y="134"/>
                  </a:lnTo>
                  <a:lnTo>
                    <a:pt x="272" y="138"/>
                  </a:lnTo>
                  <a:lnTo>
                    <a:pt x="282" y="144"/>
                  </a:lnTo>
                  <a:lnTo>
                    <a:pt x="284" y="148"/>
                  </a:lnTo>
                  <a:lnTo>
                    <a:pt x="292" y="146"/>
                  </a:lnTo>
                  <a:lnTo>
                    <a:pt x="294" y="134"/>
                  </a:lnTo>
                  <a:lnTo>
                    <a:pt x="312" y="146"/>
                  </a:lnTo>
                  <a:lnTo>
                    <a:pt x="324" y="152"/>
                  </a:lnTo>
                  <a:lnTo>
                    <a:pt x="328" y="158"/>
                  </a:lnTo>
                  <a:lnTo>
                    <a:pt x="336" y="156"/>
                  </a:lnTo>
                  <a:lnTo>
                    <a:pt x="346" y="160"/>
                  </a:lnTo>
                  <a:lnTo>
                    <a:pt x="346" y="174"/>
                  </a:lnTo>
                  <a:lnTo>
                    <a:pt x="352" y="178"/>
                  </a:lnTo>
                  <a:lnTo>
                    <a:pt x="356" y="192"/>
                  </a:lnTo>
                  <a:lnTo>
                    <a:pt x="364" y="196"/>
                  </a:lnTo>
                  <a:lnTo>
                    <a:pt x="370" y="206"/>
                  </a:lnTo>
                  <a:lnTo>
                    <a:pt x="370" y="220"/>
                  </a:lnTo>
                  <a:lnTo>
                    <a:pt x="366" y="238"/>
                  </a:lnTo>
                  <a:lnTo>
                    <a:pt x="358" y="250"/>
                  </a:lnTo>
                  <a:lnTo>
                    <a:pt x="358" y="260"/>
                  </a:lnTo>
                  <a:lnTo>
                    <a:pt x="348" y="276"/>
                  </a:lnTo>
                  <a:lnTo>
                    <a:pt x="336" y="292"/>
                  </a:lnTo>
                  <a:lnTo>
                    <a:pt x="314" y="304"/>
                  </a:lnTo>
                  <a:lnTo>
                    <a:pt x="284" y="314"/>
                  </a:lnTo>
                  <a:lnTo>
                    <a:pt x="270" y="308"/>
                  </a:lnTo>
                  <a:lnTo>
                    <a:pt x="252" y="308"/>
                  </a:lnTo>
                  <a:lnTo>
                    <a:pt x="222" y="308"/>
                  </a:lnTo>
                  <a:lnTo>
                    <a:pt x="200" y="306"/>
                  </a:lnTo>
                  <a:lnTo>
                    <a:pt x="190" y="300"/>
                  </a:lnTo>
                  <a:lnTo>
                    <a:pt x="176" y="302"/>
                  </a:lnTo>
                  <a:lnTo>
                    <a:pt x="164" y="300"/>
                  </a:lnTo>
                  <a:lnTo>
                    <a:pt x="148" y="296"/>
                  </a:lnTo>
                  <a:lnTo>
                    <a:pt x="148" y="288"/>
                  </a:lnTo>
                  <a:lnTo>
                    <a:pt x="144" y="288"/>
                  </a:lnTo>
                  <a:lnTo>
                    <a:pt x="140" y="296"/>
                  </a:lnTo>
                  <a:lnTo>
                    <a:pt x="130" y="288"/>
                  </a:lnTo>
                  <a:lnTo>
                    <a:pt x="120" y="274"/>
                  </a:lnTo>
                  <a:lnTo>
                    <a:pt x="112" y="266"/>
                  </a:lnTo>
                  <a:lnTo>
                    <a:pt x="100" y="272"/>
                  </a:lnTo>
                  <a:lnTo>
                    <a:pt x="108" y="284"/>
                  </a:lnTo>
                  <a:lnTo>
                    <a:pt x="118" y="294"/>
                  </a:lnTo>
                  <a:lnTo>
                    <a:pt x="132" y="298"/>
                  </a:lnTo>
                  <a:lnTo>
                    <a:pt x="124" y="308"/>
                  </a:lnTo>
                  <a:lnTo>
                    <a:pt x="130" y="308"/>
                  </a:lnTo>
                  <a:lnTo>
                    <a:pt x="136" y="310"/>
                  </a:lnTo>
                  <a:lnTo>
                    <a:pt x="140" y="312"/>
                  </a:lnTo>
                  <a:lnTo>
                    <a:pt x="150" y="316"/>
                  </a:lnTo>
                  <a:lnTo>
                    <a:pt x="152" y="326"/>
                  </a:lnTo>
                  <a:lnTo>
                    <a:pt x="166" y="328"/>
                  </a:lnTo>
                  <a:lnTo>
                    <a:pt x="182" y="336"/>
                  </a:lnTo>
                  <a:lnTo>
                    <a:pt x="200" y="358"/>
                  </a:lnTo>
                  <a:lnTo>
                    <a:pt x="192" y="360"/>
                  </a:lnTo>
                  <a:lnTo>
                    <a:pt x="198" y="370"/>
                  </a:lnTo>
                  <a:lnTo>
                    <a:pt x="200" y="388"/>
                  </a:lnTo>
                  <a:lnTo>
                    <a:pt x="200" y="392"/>
                  </a:lnTo>
                  <a:lnTo>
                    <a:pt x="200" y="398"/>
                  </a:lnTo>
                  <a:lnTo>
                    <a:pt x="206" y="410"/>
                  </a:lnTo>
                  <a:lnTo>
                    <a:pt x="214" y="424"/>
                  </a:lnTo>
                  <a:lnTo>
                    <a:pt x="216" y="436"/>
                  </a:lnTo>
                  <a:lnTo>
                    <a:pt x="220" y="446"/>
                  </a:lnTo>
                  <a:lnTo>
                    <a:pt x="228" y="454"/>
                  </a:lnTo>
                  <a:lnTo>
                    <a:pt x="240" y="454"/>
                  </a:lnTo>
                  <a:lnTo>
                    <a:pt x="252" y="448"/>
                  </a:lnTo>
                  <a:lnTo>
                    <a:pt x="258" y="450"/>
                  </a:lnTo>
                  <a:lnTo>
                    <a:pt x="258" y="458"/>
                  </a:lnTo>
                  <a:lnTo>
                    <a:pt x="274" y="466"/>
                  </a:lnTo>
                  <a:lnTo>
                    <a:pt x="276" y="480"/>
                  </a:lnTo>
                  <a:lnTo>
                    <a:pt x="290" y="480"/>
                  </a:lnTo>
                  <a:lnTo>
                    <a:pt x="296" y="484"/>
                  </a:lnTo>
                  <a:lnTo>
                    <a:pt x="308" y="480"/>
                  </a:lnTo>
                  <a:lnTo>
                    <a:pt x="312" y="484"/>
                  </a:lnTo>
                  <a:lnTo>
                    <a:pt x="320" y="482"/>
                  </a:lnTo>
                  <a:lnTo>
                    <a:pt x="320" y="476"/>
                  </a:lnTo>
                  <a:lnTo>
                    <a:pt x="336" y="470"/>
                  </a:lnTo>
                  <a:lnTo>
                    <a:pt x="336" y="462"/>
                  </a:lnTo>
                  <a:lnTo>
                    <a:pt x="328" y="456"/>
                  </a:lnTo>
                  <a:lnTo>
                    <a:pt x="326" y="442"/>
                  </a:lnTo>
                  <a:lnTo>
                    <a:pt x="310" y="444"/>
                  </a:lnTo>
                  <a:lnTo>
                    <a:pt x="302" y="446"/>
                  </a:lnTo>
                  <a:lnTo>
                    <a:pt x="266" y="416"/>
                  </a:lnTo>
                  <a:lnTo>
                    <a:pt x="260" y="402"/>
                  </a:lnTo>
                  <a:lnTo>
                    <a:pt x="274" y="402"/>
                  </a:lnTo>
                  <a:lnTo>
                    <a:pt x="270" y="384"/>
                  </a:lnTo>
                  <a:lnTo>
                    <a:pt x="292" y="382"/>
                  </a:lnTo>
                  <a:lnTo>
                    <a:pt x="302" y="392"/>
                  </a:lnTo>
                  <a:lnTo>
                    <a:pt x="324" y="392"/>
                  </a:lnTo>
                  <a:lnTo>
                    <a:pt x="328" y="398"/>
                  </a:lnTo>
                  <a:lnTo>
                    <a:pt x="368" y="398"/>
                  </a:lnTo>
                  <a:lnTo>
                    <a:pt x="368" y="400"/>
                  </a:lnTo>
                  <a:lnTo>
                    <a:pt x="380" y="404"/>
                  </a:lnTo>
                  <a:lnTo>
                    <a:pt x="380" y="400"/>
                  </a:lnTo>
                  <a:lnTo>
                    <a:pt x="382" y="396"/>
                  </a:lnTo>
                  <a:lnTo>
                    <a:pt x="386" y="394"/>
                  </a:lnTo>
                  <a:lnTo>
                    <a:pt x="392" y="390"/>
                  </a:lnTo>
                  <a:lnTo>
                    <a:pt x="398" y="382"/>
                  </a:lnTo>
                  <a:lnTo>
                    <a:pt x="398" y="378"/>
                  </a:lnTo>
                  <a:lnTo>
                    <a:pt x="398" y="376"/>
                  </a:lnTo>
                  <a:lnTo>
                    <a:pt x="394" y="374"/>
                  </a:lnTo>
                  <a:lnTo>
                    <a:pt x="390" y="372"/>
                  </a:lnTo>
                  <a:lnTo>
                    <a:pt x="386" y="370"/>
                  </a:lnTo>
                  <a:lnTo>
                    <a:pt x="360" y="348"/>
                  </a:lnTo>
                  <a:lnTo>
                    <a:pt x="356" y="342"/>
                  </a:lnTo>
                  <a:lnTo>
                    <a:pt x="354" y="336"/>
                  </a:lnTo>
                  <a:lnTo>
                    <a:pt x="354" y="324"/>
                  </a:lnTo>
                  <a:lnTo>
                    <a:pt x="356" y="318"/>
                  </a:lnTo>
                  <a:lnTo>
                    <a:pt x="362" y="310"/>
                  </a:lnTo>
                  <a:lnTo>
                    <a:pt x="374" y="290"/>
                  </a:lnTo>
                  <a:lnTo>
                    <a:pt x="388" y="268"/>
                  </a:lnTo>
                  <a:lnTo>
                    <a:pt x="400" y="250"/>
                  </a:lnTo>
                  <a:lnTo>
                    <a:pt x="406" y="234"/>
                  </a:lnTo>
                  <a:lnTo>
                    <a:pt x="412" y="230"/>
                  </a:lnTo>
                  <a:lnTo>
                    <a:pt x="416" y="234"/>
                  </a:lnTo>
                  <a:lnTo>
                    <a:pt x="432" y="238"/>
                  </a:lnTo>
                  <a:lnTo>
                    <a:pt x="436" y="232"/>
                  </a:lnTo>
                  <a:lnTo>
                    <a:pt x="448" y="230"/>
                  </a:lnTo>
                  <a:lnTo>
                    <a:pt x="454" y="246"/>
                  </a:lnTo>
                  <a:lnTo>
                    <a:pt x="476" y="250"/>
                  </a:lnTo>
                  <a:lnTo>
                    <a:pt x="468" y="240"/>
                  </a:lnTo>
                  <a:lnTo>
                    <a:pt x="468" y="208"/>
                  </a:lnTo>
                  <a:lnTo>
                    <a:pt x="474" y="204"/>
                  </a:lnTo>
                  <a:lnTo>
                    <a:pt x="468" y="194"/>
                  </a:lnTo>
                  <a:lnTo>
                    <a:pt x="462" y="188"/>
                  </a:lnTo>
                  <a:lnTo>
                    <a:pt x="454" y="178"/>
                  </a:lnTo>
                  <a:lnTo>
                    <a:pt x="446" y="166"/>
                  </a:lnTo>
                  <a:lnTo>
                    <a:pt x="436" y="176"/>
                  </a:lnTo>
                  <a:lnTo>
                    <a:pt x="426" y="162"/>
                  </a:lnTo>
                  <a:lnTo>
                    <a:pt x="424" y="148"/>
                  </a:lnTo>
                  <a:lnTo>
                    <a:pt x="422" y="106"/>
                  </a:lnTo>
                  <a:lnTo>
                    <a:pt x="416" y="98"/>
                  </a:lnTo>
                  <a:lnTo>
                    <a:pt x="410" y="90"/>
                  </a:lnTo>
                  <a:lnTo>
                    <a:pt x="402" y="84"/>
                  </a:lnTo>
                  <a:lnTo>
                    <a:pt x="396" y="80"/>
                  </a:lnTo>
                  <a:lnTo>
                    <a:pt x="382" y="74"/>
                  </a:lnTo>
                  <a:lnTo>
                    <a:pt x="378" y="72"/>
                  </a:lnTo>
                  <a:lnTo>
                    <a:pt x="376" y="68"/>
                  </a:lnTo>
                  <a:lnTo>
                    <a:pt x="412" y="68"/>
                  </a:lnTo>
                  <a:lnTo>
                    <a:pt x="428" y="58"/>
                  </a:lnTo>
                  <a:lnTo>
                    <a:pt x="438" y="54"/>
                  </a:lnTo>
                  <a:lnTo>
                    <a:pt x="454" y="58"/>
                  </a:lnTo>
                  <a:lnTo>
                    <a:pt x="456" y="64"/>
                  </a:lnTo>
                  <a:lnTo>
                    <a:pt x="458" y="68"/>
                  </a:lnTo>
                  <a:lnTo>
                    <a:pt x="464" y="70"/>
                  </a:lnTo>
                  <a:lnTo>
                    <a:pt x="468" y="64"/>
                  </a:lnTo>
                  <a:lnTo>
                    <a:pt x="490" y="64"/>
                  </a:lnTo>
                  <a:lnTo>
                    <a:pt x="486" y="70"/>
                  </a:lnTo>
                  <a:lnTo>
                    <a:pt x="482" y="78"/>
                  </a:lnTo>
                  <a:lnTo>
                    <a:pt x="484" y="82"/>
                  </a:lnTo>
                  <a:lnTo>
                    <a:pt x="486" y="82"/>
                  </a:lnTo>
                  <a:lnTo>
                    <a:pt x="490" y="84"/>
                  </a:lnTo>
                  <a:lnTo>
                    <a:pt x="506" y="80"/>
                  </a:lnTo>
                  <a:lnTo>
                    <a:pt x="526" y="68"/>
                  </a:lnTo>
                  <a:lnTo>
                    <a:pt x="530" y="84"/>
                  </a:lnTo>
                  <a:lnTo>
                    <a:pt x="506" y="92"/>
                  </a:lnTo>
                  <a:lnTo>
                    <a:pt x="496" y="98"/>
                  </a:lnTo>
                  <a:lnTo>
                    <a:pt x="466" y="120"/>
                  </a:lnTo>
                  <a:lnTo>
                    <a:pt x="464" y="122"/>
                  </a:lnTo>
                  <a:lnTo>
                    <a:pt x="462" y="128"/>
                  </a:lnTo>
                  <a:lnTo>
                    <a:pt x="460" y="132"/>
                  </a:lnTo>
                  <a:lnTo>
                    <a:pt x="462" y="146"/>
                  </a:lnTo>
                  <a:lnTo>
                    <a:pt x="464" y="146"/>
                  </a:lnTo>
                  <a:lnTo>
                    <a:pt x="468" y="146"/>
                  </a:lnTo>
                  <a:lnTo>
                    <a:pt x="478" y="150"/>
                  </a:lnTo>
                  <a:lnTo>
                    <a:pt x="484" y="156"/>
                  </a:lnTo>
                  <a:lnTo>
                    <a:pt x="492" y="164"/>
                  </a:lnTo>
                  <a:lnTo>
                    <a:pt x="502" y="166"/>
                  </a:lnTo>
                  <a:lnTo>
                    <a:pt x="510" y="170"/>
                  </a:lnTo>
                  <a:lnTo>
                    <a:pt x="518" y="172"/>
                  </a:lnTo>
                  <a:lnTo>
                    <a:pt x="532" y="160"/>
                  </a:lnTo>
                  <a:lnTo>
                    <a:pt x="542" y="150"/>
                  </a:lnTo>
                  <a:lnTo>
                    <a:pt x="544" y="152"/>
                  </a:lnTo>
                  <a:lnTo>
                    <a:pt x="552" y="148"/>
                  </a:lnTo>
                  <a:lnTo>
                    <a:pt x="548" y="140"/>
                  </a:lnTo>
                  <a:lnTo>
                    <a:pt x="538" y="128"/>
                  </a:lnTo>
                  <a:lnTo>
                    <a:pt x="536" y="104"/>
                  </a:lnTo>
                  <a:lnTo>
                    <a:pt x="538" y="104"/>
                  </a:lnTo>
                  <a:lnTo>
                    <a:pt x="542" y="102"/>
                  </a:lnTo>
                  <a:lnTo>
                    <a:pt x="552" y="100"/>
                  </a:lnTo>
                  <a:lnTo>
                    <a:pt x="566" y="100"/>
                  </a:lnTo>
                  <a:lnTo>
                    <a:pt x="568" y="96"/>
                  </a:lnTo>
                  <a:lnTo>
                    <a:pt x="560" y="92"/>
                  </a:lnTo>
                  <a:lnTo>
                    <a:pt x="550" y="84"/>
                  </a:lnTo>
                  <a:lnTo>
                    <a:pt x="556" y="78"/>
                  </a:lnTo>
                  <a:lnTo>
                    <a:pt x="562" y="82"/>
                  </a:lnTo>
                  <a:lnTo>
                    <a:pt x="574" y="82"/>
                  </a:lnTo>
                  <a:lnTo>
                    <a:pt x="578" y="72"/>
                  </a:lnTo>
                  <a:lnTo>
                    <a:pt x="578" y="64"/>
                  </a:lnTo>
                  <a:lnTo>
                    <a:pt x="580" y="56"/>
                  </a:lnTo>
                  <a:lnTo>
                    <a:pt x="586" y="38"/>
                  </a:lnTo>
                  <a:lnTo>
                    <a:pt x="596" y="20"/>
                  </a:lnTo>
                  <a:lnTo>
                    <a:pt x="594" y="14"/>
                  </a:lnTo>
                  <a:lnTo>
                    <a:pt x="598" y="10"/>
                  </a:lnTo>
                  <a:lnTo>
                    <a:pt x="612" y="0"/>
                  </a:lnTo>
                  <a:lnTo>
                    <a:pt x="612" y="1516"/>
                  </a:lnTo>
                  <a:lnTo>
                    <a:pt x="598" y="1524"/>
                  </a:lnTo>
                  <a:lnTo>
                    <a:pt x="182" y="970"/>
                  </a:lnTo>
                  <a:lnTo>
                    <a:pt x="190" y="962"/>
                  </a:lnTo>
                  <a:lnTo>
                    <a:pt x="194" y="962"/>
                  </a:lnTo>
                  <a:lnTo>
                    <a:pt x="196" y="956"/>
                  </a:lnTo>
                  <a:lnTo>
                    <a:pt x="196" y="950"/>
                  </a:lnTo>
                  <a:lnTo>
                    <a:pt x="194" y="948"/>
                  </a:lnTo>
                  <a:lnTo>
                    <a:pt x="192" y="948"/>
                  </a:lnTo>
                  <a:lnTo>
                    <a:pt x="186" y="948"/>
                  </a:lnTo>
                  <a:lnTo>
                    <a:pt x="184" y="946"/>
                  </a:lnTo>
                  <a:lnTo>
                    <a:pt x="182" y="942"/>
                  </a:lnTo>
                  <a:lnTo>
                    <a:pt x="162" y="964"/>
                  </a:lnTo>
                  <a:lnTo>
                    <a:pt x="182" y="970"/>
                  </a:lnTo>
                  <a:lnTo>
                    <a:pt x="598" y="1524"/>
                  </a:lnTo>
                  <a:lnTo>
                    <a:pt x="422" y="830"/>
                  </a:lnTo>
                  <a:lnTo>
                    <a:pt x="420" y="838"/>
                  </a:lnTo>
                  <a:lnTo>
                    <a:pt x="420" y="844"/>
                  </a:lnTo>
                  <a:lnTo>
                    <a:pt x="422" y="846"/>
                  </a:lnTo>
                  <a:lnTo>
                    <a:pt x="426" y="848"/>
                  </a:lnTo>
                  <a:lnTo>
                    <a:pt x="432" y="852"/>
                  </a:lnTo>
                  <a:lnTo>
                    <a:pt x="438" y="854"/>
                  </a:lnTo>
                  <a:lnTo>
                    <a:pt x="442" y="858"/>
                  </a:lnTo>
                  <a:lnTo>
                    <a:pt x="446" y="876"/>
                  </a:lnTo>
                  <a:lnTo>
                    <a:pt x="434" y="878"/>
                  </a:lnTo>
                  <a:lnTo>
                    <a:pt x="424" y="874"/>
                  </a:lnTo>
                  <a:lnTo>
                    <a:pt x="412" y="864"/>
                  </a:lnTo>
                  <a:lnTo>
                    <a:pt x="418" y="878"/>
                  </a:lnTo>
                  <a:lnTo>
                    <a:pt x="426" y="886"/>
                  </a:lnTo>
                  <a:lnTo>
                    <a:pt x="432" y="892"/>
                  </a:lnTo>
                  <a:lnTo>
                    <a:pt x="436" y="894"/>
                  </a:lnTo>
                  <a:lnTo>
                    <a:pt x="448" y="894"/>
                  </a:lnTo>
                  <a:lnTo>
                    <a:pt x="458" y="896"/>
                  </a:lnTo>
                  <a:lnTo>
                    <a:pt x="462" y="900"/>
                  </a:lnTo>
                  <a:lnTo>
                    <a:pt x="464" y="910"/>
                  </a:lnTo>
                  <a:lnTo>
                    <a:pt x="468" y="918"/>
                  </a:lnTo>
                  <a:lnTo>
                    <a:pt x="470" y="922"/>
                  </a:lnTo>
                  <a:lnTo>
                    <a:pt x="478" y="922"/>
                  </a:lnTo>
                  <a:lnTo>
                    <a:pt x="476" y="902"/>
                  </a:lnTo>
                  <a:lnTo>
                    <a:pt x="486" y="900"/>
                  </a:lnTo>
                  <a:lnTo>
                    <a:pt x="482" y="890"/>
                  </a:lnTo>
                  <a:lnTo>
                    <a:pt x="490" y="882"/>
                  </a:lnTo>
                  <a:lnTo>
                    <a:pt x="490" y="866"/>
                  </a:lnTo>
                  <a:lnTo>
                    <a:pt x="454" y="850"/>
                  </a:lnTo>
                  <a:lnTo>
                    <a:pt x="422" y="830"/>
                  </a:lnTo>
                  <a:lnTo>
                    <a:pt x="598" y="1524"/>
                  </a:lnTo>
                  <a:lnTo>
                    <a:pt x="270" y="1030"/>
                  </a:lnTo>
                  <a:lnTo>
                    <a:pt x="284" y="1030"/>
                  </a:lnTo>
                  <a:lnTo>
                    <a:pt x="276" y="1022"/>
                  </a:lnTo>
                  <a:lnTo>
                    <a:pt x="282" y="1012"/>
                  </a:lnTo>
                  <a:lnTo>
                    <a:pt x="264" y="1020"/>
                  </a:lnTo>
                  <a:lnTo>
                    <a:pt x="270" y="1030"/>
                  </a:lnTo>
                  <a:lnTo>
                    <a:pt x="598" y="1524"/>
                  </a:lnTo>
                  <a:lnTo>
                    <a:pt x="390" y="766"/>
                  </a:lnTo>
                  <a:lnTo>
                    <a:pt x="420" y="766"/>
                  </a:lnTo>
                  <a:lnTo>
                    <a:pt x="420" y="762"/>
                  </a:lnTo>
                  <a:lnTo>
                    <a:pt x="418" y="756"/>
                  </a:lnTo>
                  <a:lnTo>
                    <a:pt x="414" y="748"/>
                  </a:lnTo>
                  <a:lnTo>
                    <a:pt x="412" y="744"/>
                  </a:lnTo>
                  <a:lnTo>
                    <a:pt x="410" y="742"/>
                  </a:lnTo>
                  <a:lnTo>
                    <a:pt x="404" y="742"/>
                  </a:lnTo>
                  <a:lnTo>
                    <a:pt x="402" y="746"/>
                  </a:lnTo>
                  <a:lnTo>
                    <a:pt x="400" y="746"/>
                  </a:lnTo>
                  <a:lnTo>
                    <a:pt x="384" y="754"/>
                  </a:lnTo>
                  <a:lnTo>
                    <a:pt x="390" y="766"/>
                  </a:lnTo>
                  <a:lnTo>
                    <a:pt x="598" y="1524"/>
                  </a:lnTo>
                  <a:lnTo>
                    <a:pt x="418" y="650"/>
                  </a:lnTo>
                  <a:lnTo>
                    <a:pt x="422" y="662"/>
                  </a:lnTo>
                  <a:lnTo>
                    <a:pt x="426" y="676"/>
                  </a:lnTo>
                  <a:lnTo>
                    <a:pt x="430" y="712"/>
                  </a:lnTo>
                  <a:lnTo>
                    <a:pt x="450" y="722"/>
                  </a:lnTo>
                  <a:lnTo>
                    <a:pt x="452" y="710"/>
                  </a:lnTo>
                  <a:lnTo>
                    <a:pt x="438" y="696"/>
                  </a:lnTo>
                  <a:lnTo>
                    <a:pt x="438" y="682"/>
                  </a:lnTo>
                  <a:lnTo>
                    <a:pt x="434" y="656"/>
                  </a:lnTo>
                  <a:lnTo>
                    <a:pt x="418" y="650"/>
                  </a:lnTo>
                  <a:lnTo>
                    <a:pt x="598" y="1524"/>
                  </a:lnTo>
                  <a:lnTo>
                    <a:pt x="120" y="692"/>
                  </a:lnTo>
                  <a:lnTo>
                    <a:pt x="118" y="694"/>
                  </a:lnTo>
                  <a:lnTo>
                    <a:pt x="118" y="700"/>
                  </a:lnTo>
                  <a:lnTo>
                    <a:pt x="116" y="706"/>
                  </a:lnTo>
                  <a:lnTo>
                    <a:pt x="112" y="716"/>
                  </a:lnTo>
                  <a:lnTo>
                    <a:pt x="108" y="726"/>
                  </a:lnTo>
                  <a:lnTo>
                    <a:pt x="104" y="742"/>
                  </a:lnTo>
                  <a:lnTo>
                    <a:pt x="112" y="746"/>
                  </a:lnTo>
                  <a:lnTo>
                    <a:pt x="118" y="748"/>
                  </a:lnTo>
                  <a:lnTo>
                    <a:pt x="124" y="752"/>
                  </a:lnTo>
                  <a:lnTo>
                    <a:pt x="132" y="762"/>
                  </a:lnTo>
                  <a:lnTo>
                    <a:pt x="134" y="770"/>
                  </a:lnTo>
                  <a:lnTo>
                    <a:pt x="136" y="780"/>
                  </a:lnTo>
                  <a:lnTo>
                    <a:pt x="138" y="790"/>
                  </a:lnTo>
                  <a:lnTo>
                    <a:pt x="152" y="812"/>
                  </a:lnTo>
                  <a:lnTo>
                    <a:pt x="156" y="818"/>
                  </a:lnTo>
                  <a:lnTo>
                    <a:pt x="160" y="820"/>
                  </a:lnTo>
                  <a:lnTo>
                    <a:pt x="166" y="822"/>
                  </a:lnTo>
                  <a:lnTo>
                    <a:pt x="174" y="820"/>
                  </a:lnTo>
                  <a:lnTo>
                    <a:pt x="172" y="810"/>
                  </a:lnTo>
                  <a:lnTo>
                    <a:pt x="172" y="802"/>
                  </a:lnTo>
                  <a:lnTo>
                    <a:pt x="174" y="800"/>
                  </a:lnTo>
                  <a:lnTo>
                    <a:pt x="178" y="798"/>
                  </a:lnTo>
                  <a:lnTo>
                    <a:pt x="186" y="798"/>
                  </a:lnTo>
                  <a:lnTo>
                    <a:pt x="192" y="800"/>
                  </a:lnTo>
                  <a:lnTo>
                    <a:pt x="198" y="802"/>
                  </a:lnTo>
                  <a:lnTo>
                    <a:pt x="200" y="802"/>
                  </a:lnTo>
                  <a:lnTo>
                    <a:pt x="202" y="802"/>
                  </a:lnTo>
                  <a:lnTo>
                    <a:pt x="206" y="798"/>
                  </a:lnTo>
                  <a:lnTo>
                    <a:pt x="208" y="794"/>
                  </a:lnTo>
                  <a:lnTo>
                    <a:pt x="212" y="780"/>
                  </a:lnTo>
                  <a:lnTo>
                    <a:pt x="216" y="762"/>
                  </a:lnTo>
                  <a:lnTo>
                    <a:pt x="206" y="738"/>
                  </a:lnTo>
                  <a:lnTo>
                    <a:pt x="184" y="714"/>
                  </a:lnTo>
                  <a:lnTo>
                    <a:pt x="174" y="714"/>
                  </a:lnTo>
                  <a:lnTo>
                    <a:pt x="170" y="724"/>
                  </a:lnTo>
                  <a:lnTo>
                    <a:pt x="170" y="726"/>
                  </a:lnTo>
                  <a:lnTo>
                    <a:pt x="168" y="728"/>
                  </a:lnTo>
                  <a:lnTo>
                    <a:pt x="164" y="726"/>
                  </a:lnTo>
                  <a:lnTo>
                    <a:pt x="160" y="720"/>
                  </a:lnTo>
                  <a:lnTo>
                    <a:pt x="158" y="712"/>
                  </a:lnTo>
                  <a:lnTo>
                    <a:pt x="156" y="704"/>
                  </a:lnTo>
                  <a:lnTo>
                    <a:pt x="146" y="696"/>
                  </a:lnTo>
                  <a:lnTo>
                    <a:pt x="130" y="694"/>
                  </a:lnTo>
                  <a:lnTo>
                    <a:pt x="120" y="692"/>
                  </a:lnTo>
                  <a:lnTo>
                    <a:pt x="598" y="1524"/>
                  </a:lnTo>
                  <a:lnTo>
                    <a:pt x="124" y="676"/>
                  </a:lnTo>
                  <a:lnTo>
                    <a:pt x="128" y="676"/>
                  </a:lnTo>
                  <a:lnTo>
                    <a:pt x="130" y="674"/>
                  </a:lnTo>
                  <a:lnTo>
                    <a:pt x="132" y="670"/>
                  </a:lnTo>
                  <a:lnTo>
                    <a:pt x="134" y="668"/>
                  </a:lnTo>
                  <a:lnTo>
                    <a:pt x="132" y="664"/>
                  </a:lnTo>
                  <a:lnTo>
                    <a:pt x="130" y="662"/>
                  </a:lnTo>
                  <a:lnTo>
                    <a:pt x="128" y="660"/>
                  </a:lnTo>
                  <a:lnTo>
                    <a:pt x="124" y="658"/>
                  </a:lnTo>
                  <a:lnTo>
                    <a:pt x="120" y="660"/>
                  </a:lnTo>
                  <a:lnTo>
                    <a:pt x="118" y="662"/>
                  </a:lnTo>
                  <a:lnTo>
                    <a:pt x="116" y="664"/>
                  </a:lnTo>
                  <a:lnTo>
                    <a:pt x="114" y="668"/>
                  </a:lnTo>
                  <a:lnTo>
                    <a:pt x="116" y="670"/>
                  </a:lnTo>
                  <a:lnTo>
                    <a:pt x="118" y="674"/>
                  </a:lnTo>
                  <a:lnTo>
                    <a:pt x="120" y="676"/>
                  </a:lnTo>
                  <a:lnTo>
                    <a:pt x="124" y="676"/>
                  </a:lnTo>
                  <a:lnTo>
                    <a:pt x="598" y="1524"/>
                  </a:lnTo>
                  <a:lnTo>
                    <a:pt x="100" y="762"/>
                  </a:lnTo>
                  <a:lnTo>
                    <a:pt x="106" y="760"/>
                  </a:lnTo>
                  <a:lnTo>
                    <a:pt x="108" y="758"/>
                  </a:lnTo>
                  <a:lnTo>
                    <a:pt x="110" y="756"/>
                  </a:lnTo>
                  <a:lnTo>
                    <a:pt x="108" y="752"/>
                  </a:lnTo>
                  <a:lnTo>
                    <a:pt x="106" y="750"/>
                  </a:lnTo>
                  <a:lnTo>
                    <a:pt x="100" y="748"/>
                  </a:lnTo>
                  <a:lnTo>
                    <a:pt x="94" y="750"/>
                  </a:lnTo>
                  <a:lnTo>
                    <a:pt x="92" y="752"/>
                  </a:lnTo>
                  <a:lnTo>
                    <a:pt x="90" y="756"/>
                  </a:lnTo>
                  <a:lnTo>
                    <a:pt x="92" y="758"/>
                  </a:lnTo>
                  <a:lnTo>
                    <a:pt x="94" y="760"/>
                  </a:lnTo>
                  <a:lnTo>
                    <a:pt x="100" y="762"/>
                  </a:lnTo>
                  <a:lnTo>
                    <a:pt x="598" y="1524"/>
                  </a:lnTo>
                  <a:lnTo>
                    <a:pt x="186" y="556"/>
                  </a:lnTo>
                  <a:lnTo>
                    <a:pt x="190" y="562"/>
                  </a:lnTo>
                  <a:lnTo>
                    <a:pt x="190" y="564"/>
                  </a:lnTo>
                  <a:lnTo>
                    <a:pt x="204" y="568"/>
                  </a:lnTo>
                  <a:lnTo>
                    <a:pt x="222" y="572"/>
                  </a:lnTo>
                  <a:lnTo>
                    <a:pt x="224" y="570"/>
                  </a:lnTo>
                  <a:lnTo>
                    <a:pt x="222" y="566"/>
                  </a:lnTo>
                  <a:lnTo>
                    <a:pt x="218" y="562"/>
                  </a:lnTo>
                  <a:lnTo>
                    <a:pt x="210" y="558"/>
                  </a:lnTo>
                  <a:lnTo>
                    <a:pt x="206" y="552"/>
                  </a:lnTo>
                  <a:lnTo>
                    <a:pt x="206" y="548"/>
                  </a:lnTo>
                  <a:lnTo>
                    <a:pt x="208" y="544"/>
                  </a:lnTo>
                  <a:lnTo>
                    <a:pt x="180" y="542"/>
                  </a:lnTo>
                  <a:lnTo>
                    <a:pt x="180" y="548"/>
                  </a:lnTo>
                  <a:lnTo>
                    <a:pt x="182" y="552"/>
                  </a:lnTo>
                  <a:lnTo>
                    <a:pt x="186" y="556"/>
                  </a:lnTo>
                  <a:lnTo>
                    <a:pt x="598" y="1524"/>
                  </a:lnTo>
                  <a:lnTo>
                    <a:pt x="214" y="498"/>
                  </a:lnTo>
                  <a:lnTo>
                    <a:pt x="220" y="512"/>
                  </a:lnTo>
                  <a:lnTo>
                    <a:pt x="228" y="524"/>
                  </a:lnTo>
                  <a:lnTo>
                    <a:pt x="238" y="546"/>
                  </a:lnTo>
                  <a:lnTo>
                    <a:pt x="240" y="556"/>
                  </a:lnTo>
                  <a:lnTo>
                    <a:pt x="244" y="562"/>
                  </a:lnTo>
                  <a:lnTo>
                    <a:pt x="246" y="562"/>
                  </a:lnTo>
                  <a:lnTo>
                    <a:pt x="248" y="554"/>
                  </a:lnTo>
                  <a:lnTo>
                    <a:pt x="246" y="546"/>
                  </a:lnTo>
                  <a:lnTo>
                    <a:pt x="242" y="536"/>
                  </a:lnTo>
                  <a:lnTo>
                    <a:pt x="246" y="536"/>
                  </a:lnTo>
                  <a:lnTo>
                    <a:pt x="252" y="536"/>
                  </a:lnTo>
                  <a:lnTo>
                    <a:pt x="256" y="534"/>
                  </a:lnTo>
                  <a:lnTo>
                    <a:pt x="262" y="530"/>
                  </a:lnTo>
                  <a:lnTo>
                    <a:pt x="266" y="528"/>
                  </a:lnTo>
                  <a:lnTo>
                    <a:pt x="252" y="518"/>
                  </a:lnTo>
                  <a:lnTo>
                    <a:pt x="244" y="518"/>
                  </a:lnTo>
                  <a:lnTo>
                    <a:pt x="232" y="504"/>
                  </a:lnTo>
                  <a:lnTo>
                    <a:pt x="224" y="496"/>
                  </a:lnTo>
                  <a:lnTo>
                    <a:pt x="214" y="498"/>
                  </a:lnTo>
                  <a:lnTo>
                    <a:pt x="598" y="1524"/>
                  </a:lnTo>
                  <a:lnTo>
                    <a:pt x="242" y="584"/>
                  </a:lnTo>
                  <a:lnTo>
                    <a:pt x="248" y="588"/>
                  </a:lnTo>
                  <a:lnTo>
                    <a:pt x="260" y="594"/>
                  </a:lnTo>
                  <a:lnTo>
                    <a:pt x="286" y="604"/>
                  </a:lnTo>
                  <a:lnTo>
                    <a:pt x="282" y="616"/>
                  </a:lnTo>
                  <a:lnTo>
                    <a:pt x="274" y="622"/>
                  </a:lnTo>
                  <a:lnTo>
                    <a:pt x="270" y="630"/>
                  </a:lnTo>
                  <a:lnTo>
                    <a:pt x="256" y="622"/>
                  </a:lnTo>
                  <a:lnTo>
                    <a:pt x="250" y="634"/>
                  </a:lnTo>
                  <a:lnTo>
                    <a:pt x="248" y="638"/>
                  </a:lnTo>
                  <a:lnTo>
                    <a:pt x="248" y="642"/>
                  </a:lnTo>
                  <a:lnTo>
                    <a:pt x="252" y="646"/>
                  </a:lnTo>
                  <a:lnTo>
                    <a:pt x="256" y="648"/>
                  </a:lnTo>
                  <a:lnTo>
                    <a:pt x="258" y="652"/>
                  </a:lnTo>
                  <a:lnTo>
                    <a:pt x="260" y="658"/>
                  </a:lnTo>
                  <a:lnTo>
                    <a:pt x="254" y="662"/>
                  </a:lnTo>
                  <a:lnTo>
                    <a:pt x="254" y="664"/>
                  </a:lnTo>
                  <a:lnTo>
                    <a:pt x="256" y="668"/>
                  </a:lnTo>
                  <a:lnTo>
                    <a:pt x="258" y="670"/>
                  </a:lnTo>
                  <a:lnTo>
                    <a:pt x="268" y="674"/>
                  </a:lnTo>
                  <a:lnTo>
                    <a:pt x="272" y="676"/>
                  </a:lnTo>
                  <a:lnTo>
                    <a:pt x="280" y="678"/>
                  </a:lnTo>
                  <a:lnTo>
                    <a:pt x="288" y="678"/>
                  </a:lnTo>
                  <a:lnTo>
                    <a:pt x="294" y="680"/>
                  </a:lnTo>
                  <a:lnTo>
                    <a:pt x="300" y="684"/>
                  </a:lnTo>
                  <a:lnTo>
                    <a:pt x="306" y="690"/>
                  </a:lnTo>
                  <a:lnTo>
                    <a:pt x="310" y="696"/>
                  </a:lnTo>
                  <a:lnTo>
                    <a:pt x="310" y="700"/>
                  </a:lnTo>
                  <a:lnTo>
                    <a:pt x="310" y="702"/>
                  </a:lnTo>
                  <a:lnTo>
                    <a:pt x="310" y="706"/>
                  </a:lnTo>
                  <a:lnTo>
                    <a:pt x="310" y="710"/>
                  </a:lnTo>
                  <a:lnTo>
                    <a:pt x="310" y="716"/>
                  </a:lnTo>
                  <a:lnTo>
                    <a:pt x="314" y="718"/>
                  </a:lnTo>
                  <a:lnTo>
                    <a:pt x="316" y="718"/>
                  </a:lnTo>
                  <a:lnTo>
                    <a:pt x="320" y="716"/>
                  </a:lnTo>
                  <a:lnTo>
                    <a:pt x="322" y="712"/>
                  </a:lnTo>
                  <a:lnTo>
                    <a:pt x="324" y="706"/>
                  </a:lnTo>
                  <a:lnTo>
                    <a:pt x="324" y="698"/>
                  </a:lnTo>
                  <a:lnTo>
                    <a:pt x="332" y="696"/>
                  </a:lnTo>
                  <a:lnTo>
                    <a:pt x="334" y="686"/>
                  </a:lnTo>
                  <a:lnTo>
                    <a:pt x="330" y="666"/>
                  </a:lnTo>
                  <a:lnTo>
                    <a:pt x="310" y="646"/>
                  </a:lnTo>
                  <a:lnTo>
                    <a:pt x="304" y="642"/>
                  </a:lnTo>
                  <a:lnTo>
                    <a:pt x="300" y="638"/>
                  </a:lnTo>
                  <a:lnTo>
                    <a:pt x="298" y="634"/>
                  </a:lnTo>
                  <a:lnTo>
                    <a:pt x="298" y="622"/>
                  </a:lnTo>
                  <a:lnTo>
                    <a:pt x="294" y="602"/>
                  </a:lnTo>
                  <a:lnTo>
                    <a:pt x="290" y="592"/>
                  </a:lnTo>
                  <a:lnTo>
                    <a:pt x="276" y="586"/>
                  </a:lnTo>
                  <a:lnTo>
                    <a:pt x="260" y="582"/>
                  </a:lnTo>
                  <a:lnTo>
                    <a:pt x="246" y="578"/>
                  </a:lnTo>
                  <a:lnTo>
                    <a:pt x="242" y="584"/>
                  </a:lnTo>
                  <a:lnTo>
                    <a:pt x="598" y="1524"/>
                  </a:lnTo>
                  <a:lnTo>
                    <a:pt x="324" y="582"/>
                  </a:lnTo>
                  <a:lnTo>
                    <a:pt x="322" y="594"/>
                  </a:lnTo>
                  <a:lnTo>
                    <a:pt x="322" y="600"/>
                  </a:lnTo>
                  <a:lnTo>
                    <a:pt x="322" y="604"/>
                  </a:lnTo>
                  <a:lnTo>
                    <a:pt x="326" y="606"/>
                  </a:lnTo>
                  <a:lnTo>
                    <a:pt x="334" y="606"/>
                  </a:lnTo>
                  <a:lnTo>
                    <a:pt x="336" y="586"/>
                  </a:lnTo>
                  <a:lnTo>
                    <a:pt x="324" y="582"/>
                  </a:lnTo>
                  <a:lnTo>
                    <a:pt x="598" y="1524"/>
                  </a:lnTo>
                  <a:lnTo>
                    <a:pt x="114" y="462"/>
                  </a:lnTo>
                  <a:lnTo>
                    <a:pt x="112" y="470"/>
                  </a:lnTo>
                  <a:lnTo>
                    <a:pt x="102" y="478"/>
                  </a:lnTo>
                  <a:lnTo>
                    <a:pt x="130" y="480"/>
                  </a:lnTo>
                  <a:lnTo>
                    <a:pt x="122" y="470"/>
                  </a:lnTo>
                  <a:lnTo>
                    <a:pt x="122" y="462"/>
                  </a:lnTo>
                  <a:lnTo>
                    <a:pt x="114" y="462"/>
                  </a:lnTo>
                  <a:lnTo>
                    <a:pt x="598" y="1524"/>
                  </a:lnTo>
                  <a:lnTo>
                    <a:pt x="70" y="434"/>
                  </a:lnTo>
                  <a:lnTo>
                    <a:pt x="80" y="438"/>
                  </a:lnTo>
                  <a:lnTo>
                    <a:pt x="82" y="436"/>
                  </a:lnTo>
                  <a:lnTo>
                    <a:pt x="86" y="430"/>
                  </a:lnTo>
                  <a:lnTo>
                    <a:pt x="88" y="426"/>
                  </a:lnTo>
                  <a:lnTo>
                    <a:pt x="90" y="426"/>
                  </a:lnTo>
                  <a:lnTo>
                    <a:pt x="94" y="426"/>
                  </a:lnTo>
                  <a:lnTo>
                    <a:pt x="106" y="432"/>
                  </a:lnTo>
                  <a:lnTo>
                    <a:pt x="118" y="444"/>
                  </a:lnTo>
                  <a:lnTo>
                    <a:pt x="126" y="444"/>
                  </a:lnTo>
                  <a:lnTo>
                    <a:pt x="120" y="436"/>
                  </a:lnTo>
                  <a:lnTo>
                    <a:pt x="112" y="426"/>
                  </a:lnTo>
                  <a:lnTo>
                    <a:pt x="104" y="418"/>
                  </a:lnTo>
                  <a:lnTo>
                    <a:pt x="86" y="416"/>
                  </a:lnTo>
                  <a:lnTo>
                    <a:pt x="76" y="424"/>
                  </a:lnTo>
                  <a:lnTo>
                    <a:pt x="72" y="428"/>
                  </a:lnTo>
                  <a:lnTo>
                    <a:pt x="70" y="434"/>
                  </a:lnTo>
                  <a:lnTo>
                    <a:pt x="598" y="1524"/>
                  </a:lnTo>
                  <a:lnTo>
                    <a:pt x="66" y="346"/>
                  </a:lnTo>
                  <a:lnTo>
                    <a:pt x="64" y="358"/>
                  </a:lnTo>
                  <a:lnTo>
                    <a:pt x="80" y="370"/>
                  </a:lnTo>
                  <a:lnTo>
                    <a:pt x="84" y="358"/>
                  </a:lnTo>
                  <a:lnTo>
                    <a:pt x="78" y="350"/>
                  </a:lnTo>
                  <a:lnTo>
                    <a:pt x="66" y="346"/>
                  </a:lnTo>
                  <a:lnTo>
                    <a:pt x="598" y="1524"/>
                  </a:lnTo>
                  <a:lnTo>
                    <a:pt x="94" y="362"/>
                  </a:lnTo>
                  <a:lnTo>
                    <a:pt x="92" y="374"/>
                  </a:lnTo>
                  <a:lnTo>
                    <a:pt x="110" y="386"/>
                  </a:lnTo>
                  <a:lnTo>
                    <a:pt x="138" y="402"/>
                  </a:lnTo>
                  <a:lnTo>
                    <a:pt x="118" y="374"/>
                  </a:lnTo>
                  <a:lnTo>
                    <a:pt x="108" y="366"/>
                  </a:lnTo>
                  <a:lnTo>
                    <a:pt x="94" y="362"/>
                  </a:lnTo>
                  <a:lnTo>
                    <a:pt x="598" y="1524"/>
                  </a:lnTo>
                  <a:lnTo>
                    <a:pt x="82" y="302"/>
                  </a:lnTo>
                  <a:lnTo>
                    <a:pt x="100" y="312"/>
                  </a:lnTo>
                  <a:lnTo>
                    <a:pt x="102" y="292"/>
                  </a:lnTo>
                  <a:lnTo>
                    <a:pt x="82" y="302"/>
                  </a:lnTo>
                  <a:lnTo>
                    <a:pt x="598" y="1524"/>
                  </a:lnTo>
                  <a:lnTo>
                    <a:pt x="126" y="346"/>
                  </a:lnTo>
                  <a:lnTo>
                    <a:pt x="126" y="360"/>
                  </a:lnTo>
                  <a:lnTo>
                    <a:pt x="138" y="370"/>
                  </a:lnTo>
                  <a:lnTo>
                    <a:pt x="138" y="356"/>
                  </a:lnTo>
                  <a:lnTo>
                    <a:pt x="126" y="346"/>
                  </a:lnTo>
                  <a:lnTo>
                    <a:pt x="598" y="1524"/>
                  </a:lnTo>
                  <a:lnTo>
                    <a:pt x="94" y="198"/>
                  </a:lnTo>
                  <a:lnTo>
                    <a:pt x="104" y="210"/>
                  </a:lnTo>
                  <a:lnTo>
                    <a:pt x="106" y="226"/>
                  </a:lnTo>
                  <a:lnTo>
                    <a:pt x="82" y="234"/>
                  </a:lnTo>
                  <a:lnTo>
                    <a:pt x="76" y="240"/>
                  </a:lnTo>
                  <a:lnTo>
                    <a:pt x="74" y="244"/>
                  </a:lnTo>
                  <a:lnTo>
                    <a:pt x="76" y="246"/>
                  </a:lnTo>
                  <a:lnTo>
                    <a:pt x="78" y="246"/>
                  </a:lnTo>
                  <a:lnTo>
                    <a:pt x="88" y="246"/>
                  </a:lnTo>
                  <a:lnTo>
                    <a:pt x="98" y="246"/>
                  </a:lnTo>
                  <a:lnTo>
                    <a:pt x="104" y="246"/>
                  </a:lnTo>
                  <a:lnTo>
                    <a:pt x="106" y="246"/>
                  </a:lnTo>
                  <a:lnTo>
                    <a:pt x="106" y="240"/>
                  </a:lnTo>
                  <a:lnTo>
                    <a:pt x="106" y="236"/>
                  </a:lnTo>
                  <a:lnTo>
                    <a:pt x="116" y="242"/>
                  </a:lnTo>
                  <a:lnTo>
                    <a:pt x="118" y="222"/>
                  </a:lnTo>
                  <a:lnTo>
                    <a:pt x="114" y="194"/>
                  </a:lnTo>
                  <a:lnTo>
                    <a:pt x="112" y="174"/>
                  </a:lnTo>
                  <a:lnTo>
                    <a:pt x="106" y="188"/>
                  </a:lnTo>
                  <a:lnTo>
                    <a:pt x="94" y="198"/>
                  </a:lnTo>
                  <a:lnTo>
                    <a:pt x="598" y="1524"/>
                  </a:lnTo>
                  <a:lnTo>
                    <a:pt x="136" y="200"/>
                  </a:lnTo>
                  <a:lnTo>
                    <a:pt x="140" y="214"/>
                  </a:lnTo>
                  <a:lnTo>
                    <a:pt x="154" y="236"/>
                  </a:lnTo>
                  <a:lnTo>
                    <a:pt x="156" y="212"/>
                  </a:lnTo>
                  <a:lnTo>
                    <a:pt x="598" y="1524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848" name="Freeform 250"/>
            <p:cNvSpPr>
              <a:spLocks/>
            </p:cNvSpPr>
            <p:nvPr/>
          </p:nvSpPr>
          <p:spPr bwMode="auto">
            <a:xfrm>
              <a:off x="4942" y="346"/>
              <a:ext cx="818" cy="2049"/>
            </a:xfrm>
            <a:custGeom>
              <a:avLst/>
              <a:gdLst>
                <a:gd name="T0" fmla="*/ 9674 w 612"/>
                <a:gd name="T1" fmla="*/ 28056 h 1532"/>
                <a:gd name="T2" fmla="*/ 8533 w 612"/>
                <a:gd name="T3" fmla="*/ 27470 h 1532"/>
                <a:gd name="T4" fmla="*/ 7500 w 612"/>
                <a:gd name="T5" fmla="*/ 26882 h 1532"/>
                <a:gd name="T6" fmla="*/ 6114 w 612"/>
                <a:gd name="T7" fmla="*/ 25726 h 1532"/>
                <a:gd name="T8" fmla="*/ 4959 w 612"/>
                <a:gd name="T9" fmla="*/ 25885 h 1532"/>
                <a:gd name="T10" fmla="*/ 4980 w 612"/>
                <a:gd name="T11" fmla="*/ 24797 h 1532"/>
                <a:gd name="T12" fmla="*/ 4611 w 612"/>
                <a:gd name="T13" fmla="*/ 23593 h 1532"/>
                <a:gd name="T14" fmla="*/ 3419 w 612"/>
                <a:gd name="T15" fmla="*/ 22417 h 1532"/>
                <a:gd name="T16" fmla="*/ 2624 w 612"/>
                <a:gd name="T17" fmla="*/ 20810 h 1532"/>
                <a:gd name="T18" fmla="*/ 761 w 612"/>
                <a:gd name="T19" fmla="*/ 19924 h 1532"/>
                <a:gd name="T20" fmla="*/ 809 w 612"/>
                <a:gd name="T21" fmla="*/ 15965 h 1532"/>
                <a:gd name="T22" fmla="*/ 1339 w 612"/>
                <a:gd name="T23" fmla="*/ 15535 h 1532"/>
                <a:gd name="T24" fmla="*/ 2266 w 612"/>
                <a:gd name="T25" fmla="*/ 15202 h 1532"/>
                <a:gd name="T26" fmla="*/ 1283 w 612"/>
                <a:gd name="T27" fmla="*/ 14980 h 1532"/>
                <a:gd name="T28" fmla="*/ 1063 w 612"/>
                <a:gd name="T29" fmla="*/ 14613 h 1532"/>
                <a:gd name="T30" fmla="*/ 1385 w 612"/>
                <a:gd name="T31" fmla="*/ 13586 h 1532"/>
                <a:gd name="T32" fmla="*/ 2113 w 612"/>
                <a:gd name="T33" fmla="*/ 12010 h 1532"/>
                <a:gd name="T34" fmla="*/ 1421 w 612"/>
                <a:gd name="T35" fmla="*/ 9821 h 1532"/>
                <a:gd name="T36" fmla="*/ 723 w 612"/>
                <a:gd name="T37" fmla="*/ 7801 h 1532"/>
                <a:gd name="T38" fmla="*/ 695 w 612"/>
                <a:gd name="T39" fmla="*/ 4430 h 1532"/>
                <a:gd name="T40" fmla="*/ 154 w 612"/>
                <a:gd name="T41" fmla="*/ 3330 h 1532"/>
                <a:gd name="T42" fmla="*/ 325 w 612"/>
                <a:gd name="T43" fmla="*/ 2426 h 1532"/>
                <a:gd name="T44" fmla="*/ 809 w 612"/>
                <a:gd name="T45" fmla="*/ 916 h 1532"/>
                <a:gd name="T46" fmla="*/ 1385 w 612"/>
                <a:gd name="T47" fmla="*/ 1392 h 1532"/>
                <a:gd name="T48" fmla="*/ 1283 w 612"/>
                <a:gd name="T49" fmla="*/ 1581 h 1532"/>
                <a:gd name="T50" fmla="*/ 1931 w 612"/>
                <a:gd name="T51" fmla="*/ 1638 h 1532"/>
                <a:gd name="T52" fmla="*/ 2760 w 612"/>
                <a:gd name="T53" fmla="*/ 1507 h 1532"/>
                <a:gd name="T54" fmla="*/ 4504 w 612"/>
                <a:gd name="T55" fmla="*/ 2608 h 1532"/>
                <a:gd name="T56" fmla="*/ 5137 w 612"/>
                <a:gd name="T57" fmla="*/ 2639 h 1532"/>
                <a:gd name="T58" fmla="*/ 5959 w 612"/>
                <a:gd name="T59" fmla="*/ 2884 h 1532"/>
                <a:gd name="T60" fmla="*/ 6628 w 612"/>
                <a:gd name="T61" fmla="*/ 3582 h 1532"/>
                <a:gd name="T62" fmla="*/ 6335 w 612"/>
                <a:gd name="T63" fmla="*/ 5061 h 1532"/>
                <a:gd name="T64" fmla="*/ 4049 w 612"/>
                <a:gd name="T65" fmla="*/ 5644 h 1532"/>
                <a:gd name="T66" fmla="*/ 2696 w 612"/>
                <a:gd name="T67" fmla="*/ 5275 h 1532"/>
                <a:gd name="T68" fmla="*/ 1816 w 612"/>
                <a:gd name="T69" fmla="*/ 4986 h 1532"/>
                <a:gd name="T70" fmla="*/ 2474 w 612"/>
                <a:gd name="T71" fmla="*/ 5679 h 1532"/>
                <a:gd name="T72" fmla="*/ 3640 w 612"/>
                <a:gd name="T73" fmla="*/ 6559 h 1532"/>
                <a:gd name="T74" fmla="*/ 3752 w 612"/>
                <a:gd name="T75" fmla="*/ 7502 h 1532"/>
                <a:gd name="T76" fmla="*/ 4577 w 612"/>
                <a:gd name="T77" fmla="*/ 8195 h 1532"/>
                <a:gd name="T78" fmla="*/ 5387 w 612"/>
                <a:gd name="T79" fmla="*/ 8854 h 1532"/>
                <a:gd name="T80" fmla="*/ 6114 w 612"/>
                <a:gd name="T81" fmla="*/ 8466 h 1532"/>
                <a:gd name="T82" fmla="*/ 4740 w 612"/>
                <a:gd name="T83" fmla="*/ 7373 h 1532"/>
                <a:gd name="T84" fmla="*/ 5959 w 612"/>
                <a:gd name="T85" fmla="*/ 7289 h 1532"/>
                <a:gd name="T86" fmla="*/ 7025 w 612"/>
                <a:gd name="T87" fmla="*/ 7218 h 1532"/>
                <a:gd name="T88" fmla="*/ 7085 w 612"/>
                <a:gd name="T89" fmla="*/ 6821 h 1532"/>
                <a:gd name="T90" fmla="*/ 6476 w 612"/>
                <a:gd name="T91" fmla="*/ 5819 h 1532"/>
                <a:gd name="T92" fmla="*/ 7500 w 612"/>
                <a:gd name="T93" fmla="*/ 4220 h 1532"/>
                <a:gd name="T94" fmla="*/ 8656 w 612"/>
                <a:gd name="T95" fmla="*/ 4579 h 1532"/>
                <a:gd name="T96" fmla="*/ 8263 w 612"/>
                <a:gd name="T97" fmla="*/ 3253 h 1532"/>
                <a:gd name="T98" fmla="*/ 7568 w 612"/>
                <a:gd name="T99" fmla="*/ 1792 h 1532"/>
                <a:gd name="T100" fmla="*/ 6845 w 612"/>
                <a:gd name="T101" fmla="*/ 1251 h 1532"/>
                <a:gd name="T102" fmla="*/ 8331 w 612"/>
                <a:gd name="T103" fmla="*/ 1251 h 1532"/>
                <a:gd name="T104" fmla="*/ 8810 w 612"/>
                <a:gd name="T105" fmla="*/ 1507 h 1532"/>
                <a:gd name="T106" fmla="*/ 9209 w 612"/>
                <a:gd name="T107" fmla="*/ 1696 h 1532"/>
                <a:gd name="T108" fmla="*/ 8418 w 612"/>
                <a:gd name="T109" fmla="*/ 2675 h 1532"/>
                <a:gd name="T110" fmla="*/ 9141 w 612"/>
                <a:gd name="T111" fmla="*/ 3041 h 1532"/>
                <a:gd name="T112" fmla="*/ 10047 w 612"/>
                <a:gd name="T113" fmla="*/ 2710 h 1532"/>
                <a:gd name="T114" fmla="*/ 10047 w 612"/>
                <a:gd name="T115" fmla="*/ 1830 h 1532"/>
                <a:gd name="T116" fmla="*/ 10229 w 612"/>
                <a:gd name="T117" fmla="*/ 1507 h 1532"/>
                <a:gd name="T118" fmla="*/ 10847 w 612"/>
                <a:gd name="T119" fmla="*/ 369 h 153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612"/>
                <a:gd name="T181" fmla="*/ 0 h 1532"/>
                <a:gd name="T182" fmla="*/ 612 w 612"/>
                <a:gd name="T183" fmla="*/ 1532 h 1532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612" h="1532">
                  <a:moveTo>
                    <a:pt x="598" y="1524"/>
                  </a:moveTo>
                  <a:lnTo>
                    <a:pt x="594" y="1518"/>
                  </a:lnTo>
                  <a:lnTo>
                    <a:pt x="574" y="1506"/>
                  </a:lnTo>
                  <a:lnTo>
                    <a:pt x="554" y="1516"/>
                  </a:lnTo>
                  <a:lnTo>
                    <a:pt x="546" y="1528"/>
                  </a:lnTo>
                  <a:lnTo>
                    <a:pt x="532" y="1532"/>
                  </a:lnTo>
                  <a:lnTo>
                    <a:pt x="520" y="1528"/>
                  </a:lnTo>
                  <a:lnTo>
                    <a:pt x="504" y="1524"/>
                  </a:lnTo>
                  <a:lnTo>
                    <a:pt x="496" y="1532"/>
                  </a:lnTo>
                  <a:lnTo>
                    <a:pt x="488" y="1530"/>
                  </a:lnTo>
                  <a:lnTo>
                    <a:pt x="474" y="1514"/>
                  </a:lnTo>
                  <a:lnTo>
                    <a:pt x="468" y="1500"/>
                  </a:lnTo>
                  <a:lnTo>
                    <a:pt x="474" y="1490"/>
                  </a:lnTo>
                  <a:lnTo>
                    <a:pt x="468" y="1474"/>
                  </a:lnTo>
                  <a:lnTo>
                    <a:pt x="452" y="1472"/>
                  </a:lnTo>
                  <a:lnTo>
                    <a:pt x="434" y="1486"/>
                  </a:lnTo>
                  <a:lnTo>
                    <a:pt x="416" y="1484"/>
                  </a:lnTo>
                  <a:lnTo>
                    <a:pt x="412" y="1468"/>
                  </a:lnTo>
                  <a:lnTo>
                    <a:pt x="412" y="1452"/>
                  </a:lnTo>
                  <a:lnTo>
                    <a:pt x="402" y="1428"/>
                  </a:lnTo>
                  <a:lnTo>
                    <a:pt x="372" y="1400"/>
                  </a:lnTo>
                  <a:lnTo>
                    <a:pt x="358" y="1402"/>
                  </a:lnTo>
                  <a:lnTo>
                    <a:pt x="346" y="1398"/>
                  </a:lnTo>
                  <a:lnTo>
                    <a:pt x="336" y="1404"/>
                  </a:lnTo>
                  <a:lnTo>
                    <a:pt x="326" y="1416"/>
                  </a:lnTo>
                  <a:lnTo>
                    <a:pt x="314" y="1406"/>
                  </a:lnTo>
                  <a:lnTo>
                    <a:pt x="306" y="1402"/>
                  </a:lnTo>
                  <a:lnTo>
                    <a:pt x="304" y="1422"/>
                  </a:lnTo>
                  <a:lnTo>
                    <a:pt x="288" y="1426"/>
                  </a:lnTo>
                  <a:lnTo>
                    <a:pt x="272" y="1414"/>
                  </a:lnTo>
                  <a:lnTo>
                    <a:pt x="264" y="1398"/>
                  </a:lnTo>
                  <a:lnTo>
                    <a:pt x="266" y="1380"/>
                  </a:lnTo>
                  <a:lnTo>
                    <a:pt x="256" y="1368"/>
                  </a:lnTo>
                  <a:lnTo>
                    <a:pt x="254" y="1358"/>
                  </a:lnTo>
                  <a:lnTo>
                    <a:pt x="258" y="1346"/>
                  </a:lnTo>
                  <a:lnTo>
                    <a:pt x="274" y="1354"/>
                  </a:lnTo>
                  <a:lnTo>
                    <a:pt x="292" y="1354"/>
                  </a:lnTo>
                  <a:lnTo>
                    <a:pt x="304" y="1340"/>
                  </a:lnTo>
                  <a:lnTo>
                    <a:pt x="304" y="1328"/>
                  </a:lnTo>
                  <a:lnTo>
                    <a:pt x="290" y="1306"/>
                  </a:lnTo>
                  <a:lnTo>
                    <a:pt x="276" y="1304"/>
                  </a:lnTo>
                  <a:lnTo>
                    <a:pt x="254" y="1288"/>
                  </a:lnTo>
                  <a:lnTo>
                    <a:pt x="242" y="1276"/>
                  </a:lnTo>
                  <a:lnTo>
                    <a:pt x="226" y="1276"/>
                  </a:lnTo>
                  <a:lnTo>
                    <a:pt x="216" y="1262"/>
                  </a:lnTo>
                  <a:lnTo>
                    <a:pt x="218" y="1238"/>
                  </a:lnTo>
                  <a:lnTo>
                    <a:pt x="198" y="1232"/>
                  </a:lnTo>
                  <a:lnTo>
                    <a:pt x="188" y="1224"/>
                  </a:lnTo>
                  <a:lnTo>
                    <a:pt x="182" y="1200"/>
                  </a:lnTo>
                  <a:lnTo>
                    <a:pt x="198" y="1180"/>
                  </a:lnTo>
                  <a:lnTo>
                    <a:pt x="186" y="1164"/>
                  </a:lnTo>
                  <a:lnTo>
                    <a:pt x="176" y="1154"/>
                  </a:lnTo>
                  <a:lnTo>
                    <a:pt x="156" y="1134"/>
                  </a:lnTo>
                  <a:lnTo>
                    <a:pt x="144" y="1136"/>
                  </a:lnTo>
                  <a:lnTo>
                    <a:pt x="118" y="1142"/>
                  </a:lnTo>
                  <a:lnTo>
                    <a:pt x="106" y="1146"/>
                  </a:lnTo>
                  <a:lnTo>
                    <a:pt x="78" y="1130"/>
                  </a:lnTo>
                  <a:lnTo>
                    <a:pt x="80" y="1112"/>
                  </a:lnTo>
                  <a:lnTo>
                    <a:pt x="64" y="1100"/>
                  </a:lnTo>
                  <a:lnTo>
                    <a:pt x="42" y="1088"/>
                  </a:lnTo>
                  <a:lnTo>
                    <a:pt x="44" y="1066"/>
                  </a:lnTo>
                  <a:lnTo>
                    <a:pt x="50" y="1016"/>
                  </a:lnTo>
                  <a:lnTo>
                    <a:pt x="42" y="986"/>
                  </a:lnTo>
                  <a:lnTo>
                    <a:pt x="46" y="972"/>
                  </a:lnTo>
                  <a:lnTo>
                    <a:pt x="42" y="902"/>
                  </a:lnTo>
                  <a:lnTo>
                    <a:pt x="44" y="872"/>
                  </a:lnTo>
                  <a:lnTo>
                    <a:pt x="40" y="856"/>
                  </a:lnTo>
                  <a:lnTo>
                    <a:pt x="44" y="860"/>
                  </a:lnTo>
                  <a:lnTo>
                    <a:pt x="56" y="856"/>
                  </a:lnTo>
                  <a:lnTo>
                    <a:pt x="62" y="846"/>
                  </a:lnTo>
                  <a:lnTo>
                    <a:pt x="64" y="848"/>
                  </a:lnTo>
                  <a:lnTo>
                    <a:pt x="74" y="848"/>
                  </a:lnTo>
                  <a:lnTo>
                    <a:pt x="76" y="840"/>
                  </a:lnTo>
                  <a:lnTo>
                    <a:pt x="80" y="834"/>
                  </a:lnTo>
                  <a:lnTo>
                    <a:pt x="112" y="834"/>
                  </a:lnTo>
                  <a:lnTo>
                    <a:pt x="114" y="840"/>
                  </a:lnTo>
                  <a:lnTo>
                    <a:pt x="124" y="840"/>
                  </a:lnTo>
                  <a:lnTo>
                    <a:pt x="124" y="830"/>
                  </a:lnTo>
                  <a:lnTo>
                    <a:pt x="116" y="828"/>
                  </a:lnTo>
                  <a:lnTo>
                    <a:pt x="108" y="824"/>
                  </a:lnTo>
                  <a:lnTo>
                    <a:pt x="106" y="816"/>
                  </a:lnTo>
                  <a:lnTo>
                    <a:pt x="94" y="816"/>
                  </a:lnTo>
                  <a:lnTo>
                    <a:pt x="90" y="822"/>
                  </a:lnTo>
                  <a:lnTo>
                    <a:pt x="70" y="818"/>
                  </a:lnTo>
                  <a:lnTo>
                    <a:pt x="66" y="810"/>
                  </a:lnTo>
                  <a:lnTo>
                    <a:pt x="62" y="816"/>
                  </a:lnTo>
                  <a:lnTo>
                    <a:pt x="56" y="816"/>
                  </a:lnTo>
                  <a:lnTo>
                    <a:pt x="48" y="812"/>
                  </a:lnTo>
                  <a:lnTo>
                    <a:pt x="52" y="800"/>
                  </a:lnTo>
                  <a:lnTo>
                    <a:pt x="58" y="798"/>
                  </a:lnTo>
                  <a:lnTo>
                    <a:pt x="56" y="788"/>
                  </a:lnTo>
                  <a:lnTo>
                    <a:pt x="54" y="782"/>
                  </a:lnTo>
                  <a:lnTo>
                    <a:pt x="42" y="792"/>
                  </a:lnTo>
                  <a:lnTo>
                    <a:pt x="44" y="776"/>
                  </a:lnTo>
                  <a:lnTo>
                    <a:pt x="60" y="758"/>
                  </a:lnTo>
                  <a:lnTo>
                    <a:pt x="76" y="742"/>
                  </a:lnTo>
                  <a:lnTo>
                    <a:pt x="78" y="730"/>
                  </a:lnTo>
                  <a:lnTo>
                    <a:pt x="86" y="718"/>
                  </a:lnTo>
                  <a:lnTo>
                    <a:pt x="98" y="698"/>
                  </a:lnTo>
                  <a:lnTo>
                    <a:pt x="104" y="690"/>
                  </a:lnTo>
                  <a:lnTo>
                    <a:pt x="110" y="674"/>
                  </a:lnTo>
                  <a:lnTo>
                    <a:pt x="116" y="656"/>
                  </a:lnTo>
                  <a:lnTo>
                    <a:pt x="128" y="650"/>
                  </a:lnTo>
                  <a:lnTo>
                    <a:pt x="136" y="632"/>
                  </a:lnTo>
                  <a:lnTo>
                    <a:pt x="138" y="592"/>
                  </a:lnTo>
                  <a:lnTo>
                    <a:pt x="114" y="576"/>
                  </a:lnTo>
                  <a:lnTo>
                    <a:pt x="102" y="560"/>
                  </a:lnTo>
                  <a:lnTo>
                    <a:pt x="78" y="536"/>
                  </a:lnTo>
                  <a:lnTo>
                    <a:pt x="68" y="528"/>
                  </a:lnTo>
                  <a:lnTo>
                    <a:pt x="70" y="502"/>
                  </a:lnTo>
                  <a:lnTo>
                    <a:pt x="52" y="484"/>
                  </a:lnTo>
                  <a:lnTo>
                    <a:pt x="54" y="460"/>
                  </a:lnTo>
                  <a:lnTo>
                    <a:pt x="46" y="456"/>
                  </a:lnTo>
                  <a:lnTo>
                    <a:pt x="40" y="426"/>
                  </a:lnTo>
                  <a:lnTo>
                    <a:pt x="38" y="400"/>
                  </a:lnTo>
                  <a:lnTo>
                    <a:pt x="40" y="362"/>
                  </a:lnTo>
                  <a:lnTo>
                    <a:pt x="38" y="308"/>
                  </a:lnTo>
                  <a:lnTo>
                    <a:pt x="40" y="278"/>
                  </a:lnTo>
                  <a:lnTo>
                    <a:pt x="38" y="262"/>
                  </a:lnTo>
                  <a:lnTo>
                    <a:pt x="38" y="242"/>
                  </a:lnTo>
                  <a:lnTo>
                    <a:pt x="30" y="232"/>
                  </a:lnTo>
                  <a:lnTo>
                    <a:pt x="20" y="222"/>
                  </a:lnTo>
                  <a:lnTo>
                    <a:pt x="14" y="216"/>
                  </a:lnTo>
                  <a:lnTo>
                    <a:pt x="6" y="204"/>
                  </a:lnTo>
                  <a:lnTo>
                    <a:pt x="4" y="192"/>
                  </a:lnTo>
                  <a:lnTo>
                    <a:pt x="8" y="182"/>
                  </a:lnTo>
                  <a:lnTo>
                    <a:pt x="10" y="174"/>
                  </a:lnTo>
                  <a:lnTo>
                    <a:pt x="12" y="162"/>
                  </a:lnTo>
                  <a:lnTo>
                    <a:pt x="2" y="156"/>
                  </a:lnTo>
                  <a:lnTo>
                    <a:pt x="0" y="146"/>
                  </a:lnTo>
                  <a:lnTo>
                    <a:pt x="8" y="142"/>
                  </a:lnTo>
                  <a:lnTo>
                    <a:pt x="18" y="132"/>
                  </a:lnTo>
                  <a:lnTo>
                    <a:pt x="24" y="114"/>
                  </a:lnTo>
                  <a:lnTo>
                    <a:pt x="30" y="106"/>
                  </a:lnTo>
                  <a:lnTo>
                    <a:pt x="34" y="94"/>
                  </a:lnTo>
                  <a:lnTo>
                    <a:pt x="34" y="72"/>
                  </a:lnTo>
                  <a:lnTo>
                    <a:pt x="42" y="60"/>
                  </a:lnTo>
                  <a:lnTo>
                    <a:pt x="44" y="50"/>
                  </a:lnTo>
                  <a:lnTo>
                    <a:pt x="52" y="52"/>
                  </a:lnTo>
                  <a:lnTo>
                    <a:pt x="56" y="58"/>
                  </a:lnTo>
                  <a:lnTo>
                    <a:pt x="78" y="60"/>
                  </a:lnTo>
                  <a:lnTo>
                    <a:pt x="82" y="62"/>
                  </a:lnTo>
                  <a:lnTo>
                    <a:pt x="80" y="74"/>
                  </a:lnTo>
                  <a:lnTo>
                    <a:pt x="76" y="76"/>
                  </a:lnTo>
                  <a:lnTo>
                    <a:pt x="70" y="72"/>
                  </a:lnTo>
                  <a:lnTo>
                    <a:pt x="52" y="70"/>
                  </a:lnTo>
                  <a:lnTo>
                    <a:pt x="52" y="80"/>
                  </a:lnTo>
                  <a:lnTo>
                    <a:pt x="56" y="80"/>
                  </a:lnTo>
                  <a:lnTo>
                    <a:pt x="64" y="80"/>
                  </a:lnTo>
                  <a:lnTo>
                    <a:pt x="70" y="86"/>
                  </a:lnTo>
                  <a:lnTo>
                    <a:pt x="74" y="82"/>
                  </a:lnTo>
                  <a:lnTo>
                    <a:pt x="92" y="84"/>
                  </a:lnTo>
                  <a:lnTo>
                    <a:pt x="94" y="92"/>
                  </a:lnTo>
                  <a:lnTo>
                    <a:pt x="102" y="106"/>
                  </a:lnTo>
                  <a:lnTo>
                    <a:pt x="98" y="90"/>
                  </a:lnTo>
                  <a:lnTo>
                    <a:pt x="106" y="90"/>
                  </a:lnTo>
                  <a:lnTo>
                    <a:pt x="106" y="80"/>
                  </a:lnTo>
                  <a:lnTo>
                    <a:pt x="118" y="80"/>
                  </a:lnTo>
                  <a:lnTo>
                    <a:pt x="130" y="88"/>
                  </a:lnTo>
                  <a:lnTo>
                    <a:pt x="144" y="92"/>
                  </a:lnTo>
                  <a:lnTo>
                    <a:pt x="146" y="82"/>
                  </a:lnTo>
                  <a:lnTo>
                    <a:pt x="152" y="82"/>
                  </a:lnTo>
                  <a:lnTo>
                    <a:pt x="170" y="88"/>
                  </a:lnTo>
                  <a:lnTo>
                    <a:pt x="178" y="94"/>
                  </a:lnTo>
                  <a:lnTo>
                    <a:pt x="200" y="102"/>
                  </a:lnTo>
                  <a:lnTo>
                    <a:pt x="224" y="116"/>
                  </a:lnTo>
                  <a:lnTo>
                    <a:pt x="240" y="128"/>
                  </a:lnTo>
                  <a:lnTo>
                    <a:pt x="248" y="142"/>
                  </a:lnTo>
                  <a:lnTo>
                    <a:pt x="252" y="136"/>
                  </a:lnTo>
                  <a:lnTo>
                    <a:pt x="256" y="134"/>
                  </a:lnTo>
                  <a:lnTo>
                    <a:pt x="262" y="132"/>
                  </a:lnTo>
                  <a:lnTo>
                    <a:pt x="268" y="134"/>
                  </a:lnTo>
                  <a:lnTo>
                    <a:pt x="272" y="138"/>
                  </a:lnTo>
                  <a:lnTo>
                    <a:pt x="282" y="144"/>
                  </a:lnTo>
                  <a:lnTo>
                    <a:pt x="284" y="148"/>
                  </a:lnTo>
                  <a:lnTo>
                    <a:pt x="292" y="146"/>
                  </a:lnTo>
                  <a:lnTo>
                    <a:pt x="294" y="134"/>
                  </a:lnTo>
                  <a:lnTo>
                    <a:pt x="312" y="146"/>
                  </a:lnTo>
                  <a:lnTo>
                    <a:pt x="324" y="152"/>
                  </a:lnTo>
                  <a:lnTo>
                    <a:pt x="328" y="158"/>
                  </a:lnTo>
                  <a:lnTo>
                    <a:pt x="336" y="156"/>
                  </a:lnTo>
                  <a:lnTo>
                    <a:pt x="346" y="160"/>
                  </a:lnTo>
                  <a:lnTo>
                    <a:pt x="346" y="174"/>
                  </a:lnTo>
                  <a:lnTo>
                    <a:pt x="352" y="178"/>
                  </a:lnTo>
                  <a:lnTo>
                    <a:pt x="356" y="192"/>
                  </a:lnTo>
                  <a:lnTo>
                    <a:pt x="364" y="196"/>
                  </a:lnTo>
                  <a:lnTo>
                    <a:pt x="370" y="206"/>
                  </a:lnTo>
                  <a:lnTo>
                    <a:pt x="370" y="220"/>
                  </a:lnTo>
                  <a:lnTo>
                    <a:pt x="366" y="238"/>
                  </a:lnTo>
                  <a:lnTo>
                    <a:pt x="358" y="250"/>
                  </a:lnTo>
                  <a:lnTo>
                    <a:pt x="358" y="260"/>
                  </a:lnTo>
                  <a:lnTo>
                    <a:pt x="348" y="276"/>
                  </a:lnTo>
                  <a:lnTo>
                    <a:pt x="336" y="292"/>
                  </a:lnTo>
                  <a:lnTo>
                    <a:pt x="314" y="304"/>
                  </a:lnTo>
                  <a:lnTo>
                    <a:pt x="284" y="314"/>
                  </a:lnTo>
                  <a:lnTo>
                    <a:pt x="270" y="308"/>
                  </a:lnTo>
                  <a:lnTo>
                    <a:pt x="252" y="308"/>
                  </a:lnTo>
                  <a:lnTo>
                    <a:pt x="222" y="308"/>
                  </a:lnTo>
                  <a:lnTo>
                    <a:pt x="200" y="306"/>
                  </a:lnTo>
                  <a:lnTo>
                    <a:pt x="190" y="300"/>
                  </a:lnTo>
                  <a:lnTo>
                    <a:pt x="176" y="302"/>
                  </a:lnTo>
                  <a:lnTo>
                    <a:pt x="164" y="300"/>
                  </a:lnTo>
                  <a:lnTo>
                    <a:pt x="148" y="296"/>
                  </a:lnTo>
                  <a:lnTo>
                    <a:pt x="148" y="288"/>
                  </a:lnTo>
                  <a:lnTo>
                    <a:pt x="144" y="288"/>
                  </a:lnTo>
                  <a:lnTo>
                    <a:pt x="140" y="296"/>
                  </a:lnTo>
                  <a:lnTo>
                    <a:pt x="130" y="288"/>
                  </a:lnTo>
                  <a:lnTo>
                    <a:pt x="120" y="274"/>
                  </a:lnTo>
                  <a:lnTo>
                    <a:pt x="112" y="266"/>
                  </a:lnTo>
                  <a:lnTo>
                    <a:pt x="100" y="272"/>
                  </a:lnTo>
                  <a:lnTo>
                    <a:pt x="108" y="284"/>
                  </a:lnTo>
                  <a:lnTo>
                    <a:pt x="118" y="294"/>
                  </a:lnTo>
                  <a:lnTo>
                    <a:pt x="132" y="298"/>
                  </a:lnTo>
                  <a:lnTo>
                    <a:pt x="124" y="308"/>
                  </a:lnTo>
                  <a:lnTo>
                    <a:pt x="130" y="308"/>
                  </a:lnTo>
                  <a:lnTo>
                    <a:pt x="136" y="310"/>
                  </a:lnTo>
                  <a:lnTo>
                    <a:pt x="140" y="312"/>
                  </a:lnTo>
                  <a:lnTo>
                    <a:pt x="150" y="316"/>
                  </a:lnTo>
                  <a:lnTo>
                    <a:pt x="152" y="326"/>
                  </a:lnTo>
                  <a:lnTo>
                    <a:pt x="166" y="328"/>
                  </a:lnTo>
                  <a:lnTo>
                    <a:pt x="182" y="336"/>
                  </a:lnTo>
                  <a:lnTo>
                    <a:pt x="200" y="358"/>
                  </a:lnTo>
                  <a:lnTo>
                    <a:pt x="192" y="360"/>
                  </a:lnTo>
                  <a:lnTo>
                    <a:pt x="198" y="370"/>
                  </a:lnTo>
                  <a:lnTo>
                    <a:pt x="200" y="388"/>
                  </a:lnTo>
                  <a:lnTo>
                    <a:pt x="200" y="392"/>
                  </a:lnTo>
                  <a:lnTo>
                    <a:pt x="200" y="398"/>
                  </a:lnTo>
                  <a:lnTo>
                    <a:pt x="206" y="410"/>
                  </a:lnTo>
                  <a:lnTo>
                    <a:pt x="214" y="424"/>
                  </a:lnTo>
                  <a:lnTo>
                    <a:pt x="216" y="436"/>
                  </a:lnTo>
                  <a:lnTo>
                    <a:pt x="220" y="446"/>
                  </a:lnTo>
                  <a:lnTo>
                    <a:pt x="228" y="454"/>
                  </a:lnTo>
                  <a:lnTo>
                    <a:pt x="240" y="454"/>
                  </a:lnTo>
                  <a:lnTo>
                    <a:pt x="252" y="448"/>
                  </a:lnTo>
                  <a:lnTo>
                    <a:pt x="258" y="450"/>
                  </a:lnTo>
                  <a:lnTo>
                    <a:pt x="258" y="458"/>
                  </a:lnTo>
                  <a:lnTo>
                    <a:pt x="274" y="466"/>
                  </a:lnTo>
                  <a:lnTo>
                    <a:pt x="276" y="480"/>
                  </a:lnTo>
                  <a:lnTo>
                    <a:pt x="290" y="480"/>
                  </a:lnTo>
                  <a:lnTo>
                    <a:pt x="296" y="484"/>
                  </a:lnTo>
                  <a:lnTo>
                    <a:pt x="308" y="480"/>
                  </a:lnTo>
                  <a:lnTo>
                    <a:pt x="312" y="484"/>
                  </a:lnTo>
                  <a:lnTo>
                    <a:pt x="320" y="482"/>
                  </a:lnTo>
                  <a:lnTo>
                    <a:pt x="320" y="476"/>
                  </a:lnTo>
                  <a:lnTo>
                    <a:pt x="336" y="470"/>
                  </a:lnTo>
                  <a:lnTo>
                    <a:pt x="336" y="462"/>
                  </a:lnTo>
                  <a:lnTo>
                    <a:pt x="328" y="456"/>
                  </a:lnTo>
                  <a:lnTo>
                    <a:pt x="326" y="442"/>
                  </a:lnTo>
                  <a:lnTo>
                    <a:pt x="310" y="444"/>
                  </a:lnTo>
                  <a:lnTo>
                    <a:pt x="302" y="446"/>
                  </a:lnTo>
                  <a:lnTo>
                    <a:pt x="266" y="416"/>
                  </a:lnTo>
                  <a:lnTo>
                    <a:pt x="260" y="402"/>
                  </a:lnTo>
                  <a:lnTo>
                    <a:pt x="274" y="402"/>
                  </a:lnTo>
                  <a:lnTo>
                    <a:pt x="270" y="384"/>
                  </a:lnTo>
                  <a:lnTo>
                    <a:pt x="292" y="382"/>
                  </a:lnTo>
                  <a:lnTo>
                    <a:pt x="302" y="392"/>
                  </a:lnTo>
                  <a:lnTo>
                    <a:pt x="324" y="392"/>
                  </a:lnTo>
                  <a:lnTo>
                    <a:pt x="328" y="398"/>
                  </a:lnTo>
                  <a:lnTo>
                    <a:pt x="368" y="398"/>
                  </a:lnTo>
                  <a:lnTo>
                    <a:pt x="368" y="400"/>
                  </a:lnTo>
                  <a:lnTo>
                    <a:pt x="380" y="404"/>
                  </a:lnTo>
                  <a:lnTo>
                    <a:pt x="380" y="400"/>
                  </a:lnTo>
                  <a:lnTo>
                    <a:pt x="382" y="396"/>
                  </a:lnTo>
                  <a:lnTo>
                    <a:pt x="386" y="394"/>
                  </a:lnTo>
                  <a:lnTo>
                    <a:pt x="392" y="390"/>
                  </a:lnTo>
                  <a:lnTo>
                    <a:pt x="398" y="382"/>
                  </a:lnTo>
                  <a:lnTo>
                    <a:pt x="398" y="378"/>
                  </a:lnTo>
                  <a:lnTo>
                    <a:pt x="398" y="376"/>
                  </a:lnTo>
                  <a:lnTo>
                    <a:pt x="394" y="374"/>
                  </a:lnTo>
                  <a:lnTo>
                    <a:pt x="390" y="372"/>
                  </a:lnTo>
                  <a:lnTo>
                    <a:pt x="386" y="370"/>
                  </a:lnTo>
                  <a:lnTo>
                    <a:pt x="360" y="348"/>
                  </a:lnTo>
                  <a:lnTo>
                    <a:pt x="356" y="342"/>
                  </a:lnTo>
                  <a:lnTo>
                    <a:pt x="354" y="336"/>
                  </a:lnTo>
                  <a:lnTo>
                    <a:pt x="354" y="324"/>
                  </a:lnTo>
                  <a:lnTo>
                    <a:pt x="356" y="318"/>
                  </a:lnTo>
                  <a:lnTo>
                    <a:pt x="362" y="310"/>
                  </a:lnTo>
                  <a:lnTo>
                    <a:pt x="374" y="290"/>
                  </a:lnTo>
                  <a:lnTo>
                    <a:pt x="388" y="268"/>
                  </a:lnTo>
                  <a:lnTo>
                    <a:pt x="400" y="250"/>
                  </a:lnTo>
                  <a:lnTo>
                    <a:pt x="406" y="234"/>
                  </a:lnTo>
                  <a:lnTo>
                    <a:pt x="412" y="230"/>
                  </a:lnTo>
                  <a:lnTo>
                    <a:pt x="416" y="234"/>
                  </a:lnTo>
                  <a:lnTo>
                    <a:pt x="432" y="238"/>
                  </a:lnTo>
                  <a:lnTo>
                    <a:pt x="436" y="232"/>
                  </a:lnTo>
                  <a:lnTo>
                    <a:pt x="448" y="230"/>
                  </a:lnTo>
                  <a:lnTo>
                    <a:pt x="454" y="246"/>
                  </a:lnTo>
                  <a:lnTo>
                    <a:pt x="476" y="250"/>
                  </a:lnTo>
                  <a:lnTo>
                    <a:pt x="468" y="240"/>
                  </a:lnTo>
                  <a:lnTo>
                    <a:pt x="468" y="208"/>
                  </a:lnTo>
                  <a:lnTo>
                    <a:pt x="474" y="204"/>
                  </a:lnTo>
                  <a:lnTo>
                    <a:pt x="468" y="194"/>
                  </a:lnTo>
                  <a:lnTo>
                    <a:pt x="462" y="188"/>
                  </a:lnTo>
                  <a:lnTo>
                    <a:pt x="454" y="178"/>
                  </a:lnTo>
                  <a:lnTo>
                    <a:pt x="446" y="166"/>
                  </a:lnTo>
                  <a:lnTo>
                    <a:pt x="436" y="176"/>
                  </a:lnTo>
                  <a:lnTo>
                    <a:pt x="426" y="162"/>
                  </a:lnTo>
                  <a:lnTo>
                    <a:pt x="424" y="148"/>
                  </a:lnTo>
                  <a:lnTo>
                    <a:pt x="422" y="106"/>
                  </a:lnTo>
                  <a:lnTo>
                    <a:pt x="416" y="98"/>
                  </a:lnTo>
                  <a:lnTo>
                    <a:pt x="410" y="90"/>
                  </a:lnTo>
                  <a:lnTo>
                    <a:pt x="402" y="84"/>
                  </a:lnTo>
                  <a:lnTo>
                    <a:pt x="396" y="80"/>
                  </a:lnTo>
                  <a:lnTo>
                    <a:pt x="382" y="74"/>
                  </a:lnTo>
                  <a:lnTo>
                    <a:pt x="378" y="72"/>
                  </a:lnTo>
                  <a:lnTo>
                    <a:pt x="376" y="68"/>
                  </a:lnTo>
                  <a:lnTo>
                    <a:pt x="412" y="68"/>
                  </a:lnTo>
                  <a:lnTo>
                    <a:pt x="428" y="58"/>
                  </a:lnTo>
                  <a:lnTo>
                    <a:pt x="438" y="54"/>
                  </a:lnTo>
                  <a:lnTo>
                    <a:pt x="454" y="58"/>
                  </a:lnTo>
                  <a:lnTo>
                    <a:pt x="456" y="64"/>
                  </a:lnTo>
                  <a:lnTo>
                    <a:pt x="458" y="68"/>
                  </a:lnTo>
                  <a:lnTo>
                    <a:pt x="464" y="70"/>
                  </a:lnTo>
                  <a:lnTo>
                    <a:pt x="468" y="64"/>
                  </a:lnTo>
                  <a:lnTo>
                    <a:pt x="490" y="64"/>
                  </a:lnTo>
                  <a:lnTo>
                    <a:pt x="486" y="70"/>
                  </a:lnTo>
                  <a:lnTo>
                    <a:pt x="482" y="78"/>
                  </a:lnTo>
                  <a:lnTo>
                    <a:pt x="484" y="82"/>
                  </a:lnTo>
                  <a:lnTo>
                    <a:pt x="486" y="82"/>
                  </a:lnTo>
                  <a:lnTo>
                    <a:pt x="490" y="84"/>
                  </a:lnTo>
                  <a:lnTo>
                    <a:pt x="506" y="80"/>
                  </a:lnTo>
                  <a:lnTo>
                    <a:pt x="526" y="68"/>
                  </a:lnTo>
                  <a:lnTo>
                    <a:pt x="530" y="84"/>
                  </a:lnTo>
                  <a:lnTo>
                    <a:pt x="506" y="92"/>
                  </a:lnTo>
                  <a:lnTo>
                    <a:pt x="496" y="98"/>
                  </a:lnTo>
                  <a:lnTo>
                    <a:pt x="466" y="120"/>
                  </a:lnTo>
                  <a:lnTo>
                    <a:pt x="464" y="122"/>
                  </a:lnTo>
                  <a:lnTo>
                    <a:pt x="462" y="128"/>
                  </a:lnTo>
                  <a:lnTo>
                    <a:pt x="460" y="132"/>
                  </a:lnTo>
                  <a:lnTo>
                    <a:pt x="462" y="146"/>
                  </a:lnTo>
                  <a:lnTo>
                    <a:pt x="464" y="146"/>
                  </a:lnTo>
                  <a:lnTo>
                    <a:pt x="468" y="146"/>
                  </a:lnTo>
                  <a:lnTo>
                    <a:pt x="478" y="150"/>
                  </a:lnTo>
                  <a:lnTo>
                    <a:pt x="484" y="156"/>
                  </a:lnTo>
                  <a:lnTo>
                    <a:pt x="492" y="164"/>
                  </a:lnTo>
                  <a:lnTo>
                    <a:pt x="502" y="166"/>
                  </a:lnTo>
                  <a:lnTo>
                    <a:pt x="510" y="170"/>
                  </a:lnTo>
                  <a:lnTo>
                    <a:pt x="518" y="172"/>
                  </a:lnTo>
                  <a:lnTo>
                    <a:pt x="532" y="160"/>
                  </a:lnTo>
                  <a:lnTo>
                    <a:pt x="542" y="150"/>
                  </a:lnTo>
                  <a:lnTo>
                    <a:pt x="544" y="152"/>
                  </a:lnTo>
                  <a:lnTo>
                    <a:pt x="552" y="148"/>
                  </a:lnTo>
                  <a:lnTo>
                    <a:pt x="548" y="140"/>
                  </a:lnTo>
                  <a:lnTo>
                    <a:pt x="538" y="128"/>
                  </a:lnTo>
                  <a:lnTo>
                    <a:pt x="536" y="104"/>
                  </a:lnTo>
                  <a:lnTo>
                    <a:pt x="538" y="104"/>
                  </a:lnTo>
                  <a:lnTo>
                    <a:pt x="542" y="102"/>
                  </a:lnTo>
                  <a:lnTo>
                    <a:pt x="552" y="100"/>
                  </a:lnTo>
                  <a:lnTo>
                    <a:pt x="566" y="100"/>
                  </a:lnTo>
                  <a:lnTo>
                    <a:pt x="568" y="96"/>
                  </a:lnTo>
                  <a:lnTo>
                    <a:pt x="560" y="92"/>
                  </a:lnTo>
                  <a:lnTo>
                    <a:pt x="550" y="84"/>
                  </a:lnTo>
                  <a:lnTo>
                    <a:pt x="556" y="78"/>
                  </a:lnTo>
                  <a:lnTo>
                    <a:pt x="562" y="82"/>
                  </a:lnTo>
                  <a:lnTo>
                    <a:pt x="574" y="82"/>
                  </a:lnTo>
                  <a:lnTo>
                    <a:pt x="578" y="72"/>
                  </a:lnTo>
                  <a:lnTo>
                    <a:pt x="578" y="64"/>
                  </a:lnTo>
                  <a:lnTo>
                    <a:pt x="580" y="56"/>
                  </a:lnTo>
                  <a:lnTo>
                    <a:pt x="586" y="38"/>
                  </a:lnTo>
                  <a:lnTo>
                    <a:pt x="596" y="20"/>
                  </a:lnTo>
                  <a:lnTo>
                    <a:pt x="594" y="14"/>
                  </a:lnTo>
                  <a:lnTo>
                    <a:pt x="598" y="10"/>
                  </a:lnTo>
                  <a:lnTo>
                    <a:pt x="612" y="0"/>
                  </a:lnTo>
                  <a:lnTo>
                    <a:pt x="612" y="1516"/>
                  </a:lnTo>
                  <a:lnTo>
                    <a:pt x="598" y="1524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849" name="Freeform 251"/>
            <p:cNvSpPr>
              <a:spLocks/>
            </p:cNvSpPr>
            <p:nvPr/>
          </p:nvSpPr>
          <p:spPr bwMode="auto">
            <a:xfrm>
              <a:off x="5158" y="1606"/>
              <a:ext cx="46" cy="37"/>
            </a:xfrm>
            <a:custGeom>
              <a:avLst/>
              <a:gdLst>
                <a:gd name="T0" fmla="*/ 415 w 34"/>
                <a:gd name="T1" fmla="*/ 461 h 28"/>
                <a:gd name="T2" fmla="*/ 570 w 34"/>
                <a:gd name="T3" fmla="*/ 314 h 28"/>
                <a:gd name="T4" fmla="*/ 647 w 34"/>
                <a:gd name="T5" fmla="*/ 314 h 28"/>
                <a:gd name="T6" fmla="*/ 695 w 34"/>
                <a:gd name="T7" fmla="*/ 235 h 28"/>
                <a:gd name="T8" fmla="*/ 695 w 34"/>
                <a:gd name="T9" fmla="*/ 136 h 28"/>
                <a:gd name="T10" fmla="*/ 647 w 34"/>
                <a:gd name="T11" fmla="*/ 103 h 28"/>
                <a:gd name="T12" fmla="*/ 616 w 34"/>
                <a:gd name="T13" fmla="*/ 103 h 28"/>
                <a:gd name="T14" fmla="*/ 478 w 34"/>
                <a:gd name="T15" fmla="*/ 103 h 28"/>
                <a:gd name="T16" fmla="*/ 455 w 34"/>
                <a:gd name="T17" fmla="*/ 65 h 28"/>
                <a:gd name="T18" fmla="*/ 415 w 34"/>
                <a:gd name="T19" fmla="*/ 0 h 28"/>
                <a:gd name="T20" fmla="*/ 0 w 34"/>
                <a:gd name="T21" fmla="*/ 352 h 28"/>
                <a:gd name="T22" fmla="*/ 415 w 34"/>
                <a:gd name="T23" fmla="*/ 461 h 2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4"/>
                <a:gd name="T37" fmla="*/ 0 h 28"/>
                <a:gd name="T38" fmla="*/ 34 w 34"/>
                <a:gd name="T39" fmla="*/ 28 h 2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4" h="28">
                  <a:moveTo>
                    <a:pt x="20" y="28"/>
                  </a:moveTo>
                  <a:lnTo>
                    <a:pt x="28" y="20"/>
                  </a:lnTo>
                  <a:lnTo>
                    <a:pt x="32" y="20"/>
                  </a:lnTo>
                  <a:lnTo>
                    <a:pt x="34" y="14"/>
                  </a:lnTo>
                  <a:lnTo>
                    <a:pt x="34" y="8"/>
                  </a:lnTo>
                  <a:lnTo>
                    <a:pt x="32" y="6"/>
                  </a:lnTo>
                  <a:lnTo>
                    <a:pt x="30" y="6"/>
                  </a:lnTo>
                  <a:lnTo>
                    <a:pt x="24" y="6"/>
                  </a:lnTo>
                  <a:lnTo>
                    <a:pt x="22" y="4"/>
                  </a:lnTo>
                  <a:lnTo>
                    <a:pt x="20" y="0"/>
                  </a:lnTo>
                  <a:lnTo>
                    <a:pt x="0" y="22"/>
                  </a:lnTo>
                  <a:lnTo>
                    <a:pt x="20" y="28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850" name="Freeform 252"/>
            <p:cNvSpPr>
              <a:spLocks/>
            </p:cNvSpPr>
            <p:nvPr/>
          </p:nvSpPr>
          <p:spPr bwMode="auto">
            <a:xfrm>
              <a:off x="5493" y="1456"/>
              <a:ext cx="104" cy="123"/>
            </a:xfrm>
            <a:custGeom>
              <a:avLst/>
              <a:gdLst>
                <a:gd name="T0" fmla="*/ 172 w 78"/>
                <a:gd name="T1" fmla="*/ 0 h 92"/>
                <a:gd name="T2" fmla="*/ 151 w 78"/>
                <a:gd name="T3" fmla="*/ 154 h 92"/>
                <a:gd name="T4" fmla="*/ 151 w 78"/>
                <a:gd name="T5" fmla="*/ 254 h 92"/>
                <a:gd name="T6" fmla="*/ 172 w 78"/>
                <a:gd name="T7" fmla="*/ 282 h 92"/>
                <a:gd name="T8" fmla="*/ 249 w 78"/>
                <a:gd name="T9" fmla="*/ 325 h 92"/>
                <a:gd name="T10" fmla="*/ 357 w 78"/>
                <a:gd name="T11" fmla="*/ 402 h 92"/>
                <a:gd name="T12" fmla="*/ 471 w 78"/>
                <a:gd name="T13" fmla="*/ 435 h 92"/>
                <a:gd name="T14" fmla="*/ 533 w 78"/>
                <a:gd name="T15" fmla="*/ 504 h 92"/>
                <a:gd name="T16" fmla="*/ 604 w 78"/>
                <a:gd name="T17" fmla="*/ 845 h 92"/>
                <a:gd name="T18" fmla="*/ 389 w 78"/>
                <a:gd name="T19" fmla="*/ 880 h 92"/>
                <a:gd name="T20" fmla="*/ 207 w 78"/>
                <a:gd name="T21" fmla="*/ 813 h 92"/>
                <a:gd name="T22" fmla="*/ 0 w 78"/>
                <a:gd name="T23" fmla="*/ 610 h 92"/>
                <a:gd name="T24" fmla="*/ 113 w 78"/>
                <a:gd name="T25" fmla="*/ 880 h 92"/>
                <a:gd name="T26" fmla="*/ 249 w 78"/>
                <a:gd name="T27" fmla="*/ 1023 h 92"/>
                <a:gd name="T28" fmla="*/ 357 w 78"/>
                <a:gd name="T29" fmla="*/ 1130 h 92"/>
                <a:gd name="T30" fmla="*/ 427 w 78"/>
                <a:gd name="T31" fmla="*/ 1177 h 92"/>
                <a:gd name="T32" fmla="*/ 635 w 78"/>
                <a:gd name="T33" fmla="*/ 1177 h 92"/>
                <a:gd name="T34" fmla="*/ 809 w 78"/>
                <a:gd name="T35" fmla="*/ 1205 h 92"/>
                <a:gd name="T36" fmla="*/ 895 w 78"/>
                <a:gd name="T37" fmla="*/ 1283 h 92"/>
                <a:gd name="T38" fmla="*/ 923 w 78"/>
                <a:gd name="T39" fmla="*/ 1459 h 92"/>
                <a:gd name="T40" fmla="*/ 996 w 78"/>
                <a:gd name="T41" fmla="*/ 1611 h 92"/>
                <a:gd name="T42" fmla="*/ 1025 w 78"/>
                <a:gd name="T43" fmla="*/ 1675 h 92"/>
                <a:gd name="T44" fmla="*/ 1167 w 78"/>
                <a:gd name="T45" fmla="*/ 1675 h 92"/>
                <a:gd name="T46" fmla="*/ 1129 w 78"/>
                <a:gd name="T47" fmla="*/ 1306 h 92"/>
                <a:gd name="T48" fmla="*/ 1317 w 78"/>
                <a:gd name="T49" fmla="*/ 1283 h 92"/>
                <a:gd name="T50" fmla="*/ 1236 w 78"/>
                <a:gd name="T51" fmla="*/ 1091 h 92"/>
                <a:gd name="T52" fmla="*/ 1387 w 78"/>
                <a:gd name="T53" fmla="*/ 960 h 92"/>
                <a:gd name="T54" fmla="*/ 1387 w 78"/>
                <a:gd name="T55" fmla="*/ 658 h 92"/>
                <a:gd name="T56" fmla="*/ 747 w 78"/>
                <a:gd name="T57" fmla="*/ 368 h 92"/>
                <a:gd name="T58" fmla="*/ 172 w 78"/>
                <a:gd name="T59" fmla="*/ 0 h 92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78"/>
                <a:gd name="T91" fmla="*/ 0 h 92"/>
                <a:gd name="T92" fmla="*/ 78 w 78"/>
                <a:gd name="T93" fmla="*/ 92 h 92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78" h="92">
                  <a:moveTo>
                    <a:pt x="10" y="0"/>
                  </a:moveTo>
                  <a:lnTo>
                    <a:pt x="8" y="8"/>
                  </a:lnTo>
                  <a:lnTo>
                    <a:pt x="8" y="14"/>
                  </a:lnTo>
                  <a:lnTo>
                    <a:pt x="10" y="16"/>
                  </a:lnTo>
                  <a:lnTo>
                    <a:pt x="14" y="18"/>
                  </a:lnTo>
                  <a:lnTo>
                    <a:pt x="20" y="22"/>
                  </a:lnTo>
                  <a:lnTo>
                    <a:pt x="26" y="24"/>
                  </a:lnTo>
                  <a:lnTo>
                    <a:pt x="30" y="28"/>
                  </a:lnTo>
                  <a:lnTo>
                    <a:pt x="34" y="46"/>
                  </a:lnTo>
                  <a:lnTo>
                    <a:pt x="22" y="48"/>
                  </a:lnTo>
                  <a:lnTo>
                    <a:pt x="12" y="44"/>
                  </a:lnTo>
                  <a:lnTo>
                    <a:pt x="0" y="34"/>
                  </a:lnTo>
                  <a:lnTo>
                    <a:pt x="6" y="48"/>
                  </a:lnTo>
                  <a:lnTo>
                    <a:pt x="14" y="56"/>
                  </a:lnTo>
                  <a:lnTo>
                    <a:pt x="20" y="62"/>
                  </a:lnTo>
                  <a:lnTo>
                    <a:pt x="24" y="64"/>
                  </a:lnTo>
                  <a:lnTo>
                    <a:pt x="36" y="64"/>
                  </a:lnTo>
                  <a:lnTo>
                    <a:pt x="46" y="66"/>
                  </a:lnTo>
                  <a:lnTo>
                    <a:pt x="50" y="70"/>
                  </a:lnTo>
                  <a:lnTo>
                    <a:pt x="52" y="80"/>
                  </a:lnTo>
                  <a:lnTo>
                    <a:pt x="56" y="88"/>
                  </a:lnTo>
                  <a:lnTo>
                    <a:pt x="58" y="92"/>
                  </a:lnTo>
                  <a:lnTo>
                    <a:pt x="66" y="92"/>
                  </a:lnTo>
                  <a:lnTo>
                    <a:pt x="64" y="72"/>
                  </a:lnTo>
                  <a:lnTo>
                    <a:pt x="74" y="70"/>
                  </a:lnTo>
                  <a:lnTo>
                    <a:pt x="70" y="60"/>
                  </a:lnTo>
                  <a:lnTo>
                    <a:pt x="78" y="52"/>
                  </a:lnTo>
                  <a:lnTo>
                    <a:pt x="78" y="36"/>
                  </a:lnTo>
                  <a:lnTo>
                    <a:pt x="42" y="20"/>
                  </a:lnTo>
                  <a:lnTo>
                    <a:pt x="10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851" name="Freeform 253"/>
            <p:cNvSpPr>
              <a:spLocks/>
            </p:cNvSpPr>
            <p:nvPr/>
          </p:nvSpPr>
          <p:spPr bwMode="auto">
            <a:xfrm>
              <a:off x="5295" y="1700"/>
              <a:ext cx="26" cy="24"/>
            </a:xfrm>
            <a:custGeom>
              <a:avLst/>
              <a:gdLst>
                <a:gd name="T0" fmla="*/ 83 w 20"/>
                <a:gd name="T1" fmla="*/ 320 h 18"/>
                <a:gd name="T2" fmla="*/ 274 w 20"/>
                <a:gd name="T3" fmla="*/ 320 h 18"/>
                <a:gd name="T4" fmla="*/ 170 w 20"/>
                <a:gd name="T5" fmla="*/ 172 h 18"/>
                <a:gd name="T6" fmla="*/ 247 w 20"/>
                <a:gd name="T7" fmla="*/ 0 h 18"/>
                <a:gd name="T8" fmla="*/ 0 w 20"/>
                <a:gd name="T9" fmla="*/ 151 h 18"/>
                <a:gd name="T10" fmla="*/ 83 w 20"/>
                <a:gd name="T11" fmla="*/ 320 h 1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0"/>
                <a:gd name="T19" fmla="*/ 0 h 18"/>
                <a:gd name="T20" fmla="*/ 20 w 20"/>
                <a:gd name="T21" fmla="*/ 18 h 1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0" h="18">
                  <a:moveTo>
                    <a:pt x="6" y="18"/>
                  </a:moveTo>
                  <a:lnTo>
                    <a:pt x="20" y="18"/>
                  </a:lnTo>
                  <a:lnTo>
                    <a:pt x="12" y="10"/>
                  </a:lnTo>
                  <a:lnTo>
                    <a:pt x="18" y="0"/>
                  </a:lnTo>
                  <a:lnTo>
                    <a:pt x="0" y="8"/>
                  </a:lnTo>
                  <a:lnTo>
                    <a:pt x="6" y="18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852" name="Freeform 254"/>
            <p:cNvSpPr>
              <a:spLocks/>
            </p:cNvSpPr>
            <p:nvPr/>
          </p:nvSpPr>
          <p:spPr bwMode="auto">
            <a:xfrm>
              <a:off x="5455" y="1339"/>
              <a:ext cx="48" cy="32"/>
            </a:xfrm>
            <a:custGeom>
              <a:avLst/>
              <a:gdLst>
                <a:gd name="T0" fmla="*/ 113 w 36"/>
                <a:gd name="T1" fmla="*/ 427 h 24"/>
                <a:gd name="T2" fmla="*/ 635 w 36"/>
                <a:gd name="T3" fmla="*/ 427 h 24"/>
                <a:gd name="T4" fmla="*/ 635 w 36"/>
                <a:gd name="T5" fmla="*/ 357 h 24"/>
                <a:gd name="T6" fmla="*/ 604 w 36"/>
                <a:gd name="T7" fmla="*/ 249 h 24"/>
                <a:gd name="T8" fmla="*/ 533 w 36"/>
                <a:gd name="T9" fmla="*/ 113 h 24"/>
                <a:gd name="T10" fmla="*/ 491 w 36"/>
                <a:gd name="T11" fmla="*/ 37 h 24"/>
                <a:gd name="T12" fmla="*/ 471 w 36"/>
                <a:gd name="T13" fmla="*/ 0 h 24"/>
                <a:gd name="T14" fmla="*/ 357 w 36"/>
                <a:gd name="T15" fmla="*/ 0 h 24"/>
                <a:gd name="T16" fmla="*/ 320 w 36"/>
                <a:gd name="T17" fmla="*/ 65 h 24"/>
                <a:gd name="T18" fmla="*/ 276 w 36"/>
                <a:gd name="T19" fmla="*/ 65 h 24"/>
                <a:gd name="T20" fmla="*/ 0 w 36"/>
                <a:gd name="T21" fmla="*/ 207 h 24"/>
                <a:gd name="T22" fmla="*/ 113 w 36"/>
                <a:gd name="T23" fmla="*/ 427 h 2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6"/>
                <a:gd name="T37" fmla="*/ 0 h 24"/>
                <a:gd name="T38" fmla="*/ 36 w 36"/>
                <a:gd name="T39" fmla="*/ 24 h 2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6" h="24">
                  <a:moveTo>
                    <a:pt x="6" y="24"/>
                  </a:moveTo>
                  <a:lnTo>
                    <a:pt x="36" y="24"/>
                  </a:lnTo>
                  <a:lnTo>
                    <a:pt x="36" y="20"/>
                  </a:lnTo>
                  <a:lnTo>
                    <a:pt x="34" y="14"/>
                  </a:lnTo>
                  <a:lnTo>
                    <a:pt x="30" y="6"/>
                  </a:lnTo>
                  <a:lnTo>
                    <a:pt x="28" y="2"/>
                  </a:lnTo>
                  <a:lnTo>
                    <a:pt x="26" y="0"/>
                  </a:lnTo>
                  <a:lnTo>
                    <a:pt x="20" y="0"/>
                  </a:lnTo>
                  <a:lnTo>
                    <a:pt x="18" y="4"/>
                  </a:lnTo>
                  <a:lnTo>
                    <a:pt x="16" y="4"/>
                  </a:lnTo>
                  <a:lnTo>
                    <a:pt x="0" y="12"/>
                  </a:lnTo>
                  <a:lnTo>
                    <a:pt x="6" y="24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853" name="Freeform 255"/>
            <p:cNvSpPr>
              <a:spLocks/>
            </p:cNvSpPr>
            <p:nvPr/>
          </p:nvSpPr>
          <p:spPr bwMode="auto">
            <a:xfrm>
              <a:off x="5501" y="1215"/>
              <a:ext cx="45" cy="97"/>
            </a:xfrm>
            <a:custGeom>
              <a:avLst/>
              <a:gdLst>
                <a:gd name="T0" fmla="*/ 0 w 34"/>
                <a:gd name="T1" fmla="*/ 0 h 72"/>
                <a:gd name="T2" fmla="*/ 65 w 34"/>
                <a:gd name="T3" fmla="*/ 240 h 72"/>
                <a:gd name="T4" fmla="*/ 139 w 34"/>
                <a:gd name="T5" fmla="*/ 512 h 72"/>
                <a:gd name="T6" fmla="*/ 200 w 34"/>
                <a:gd name="T7" fmla="*/ 1225 h 72"/>
                <a:gd name="T8" fmla="*/ 529 w 34"/>
                <a:gd name="T9" fmla="*/ 1416 h 72"/>
                <a:gd name="T10" fmla="*/ 565 w 34"/>
                <a:gd name="T11" fmla="*/ 1186 h 72"/>
                <a:gd name="T12" fmla="*/ 323 w 34"/>
                <a:gd name="T13" fmla="*/ 909 h 72"/>
                <a:gd name="T14" fmla="*/ 323 w 34"/>
                <a:gd name="T15" fmla="*/ 626 h 72"/>
                <a:gd name="T16" fmla="*/ 265 w 34"/>
                <a:gd name="T17" fmla="*/ 120 h 72"/>
                <a:gd name="T18" fmla="*/ 0 w 34"/>
                <a:gd name="T19" fmla="*/ 0 h 7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"/>
                <a:gd name="T31" fmla="*/ 0 h 72"/>
                <a:gd name="T32" fmla="*/ 34 w 34"/>
                <a:gd name="T33" fmla="*/ 72 h 7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" h="72">
                  <a:moveTo>
                    <a:pt x="0" y="0"/>
                  </a:moveTo>
                  <a:lnTo>
                    <a:pt x="4" y="12"/>
                  </a:lnTo>
                  <a:lnTo>
                    <a:pt x="8" y="26"/>
                  </a:lnTo>
                  <a:lnTo>
                    <a:pt x="12" y="62"/>
                  </a:lnTo>
                  <a:lnTo>
                    <a:pt x="32" y="72"/>
                  </a:lnTo>
                  <a:lnTo>
                    <a:pt x="34" y="60"/>
                  </a:lnTo>
                  <a:lnTo>
                    <a:pt x="20" y="46"/>
                  </a:lnTo>
                  <a:lnTo>
                    <a:pt x="20" y="32"/>
                  </a:lnTo>
                  <a:lnTo>
                    <a:pt x="16" y="6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854" name="Freeform 256"/>
            <p:cNvSpPr>
              <a:spLocks/>
            </p:cNvSpPr>
            <p:nvPr/>
          </p:nvSpPr>
          <p:spPr bwMode="auto">
            <a:xfrm>
              <a:off x="5081" y="1272"/>
              <a:ext cx="149" cy="174"/>
            </a:xfrm>
            <a:custGeom>
              <a:avLst/>
              <a:gdLst>
                <a:gd name="T0" fmla="*/ 269 w 112"/>
                <a:gd name="T1" fmla="*/ 0 h 130"/>
                <a:gd name="T2" fmla="*/ 245 w 112"/>
                <a:gd name="T3" fmla="*/ 37 h 130"/>
                <a:gd name="T4" fmla="*/ 245 w 112"/>
                <a:gd name="T5" fmla="*/ 154 h 130"/>
                <a:gd name="T6" fmla="*/ 202 w 112"/>
                <a:gd name="T7" fmla="*/ 254 h 130"/>
                <a:gd name="T8" fmla="*/ 150 w 112"/>
                <a:gd name="T9" fmla="*/ 446 h 130"/>
                <a:gd name="T10" fmla="*/ 65 w 112"/>
                <a:gd name="T11" fmla="*/ 637 h 130"/>
                <a:gd name="T12" fmla="*/ 0 w 112"/>
                <a:gd name="T13" fmla="*/ 922 h 130"/>
                <a:gd name="T14" fmla="*/ 150 w 112"/>
                <a:gd name="T15" fmla="*/ 985 h 130"/>
                <a:gd name="T16" fmla="*/ 245 w 112"/>
                <a:gd name="T17" fmla="*/ 1032 h 130"/>
                <a:gd name="T18" fmla="*/ 354 w 112"/>
                <a:gd name="T19" fmla="*/ 1100 h 130"/>
                <a:gd name="T20" fmla="*/ 476 w 112"/>
                <a:gd name="T21" fmla="*/ 1297 h 130"/>
                <a:gd name="T22" fmla="*/ 520 w 112"/>
                <a:gd name="T23" fmla="*/ 1431 h 130"/>
                <a:gd name="T24" fmla="*/ 557 w 112"/>
                <a:gd name="T25" fmla="*/ 1621 h 130"/>
                <a:gd name="T26" fmla="*/ 589 w 112"/>
                <a:gd name="T27" fmla="*/ 1800 h 130"/>
                <a:gd name="T28" fmla="*/ 834 w 112"/>
                <a:gd name="T29" fmla="*/ 2211 h 130"/>
                <a:gd name="T30" fmla="*/ 899 w 112"/>
                <a:gd name="T31" fmla="*/ 2324 h 130"/>
                <a:gd name="T32" fmla="*/ 979 w 112"/>
                <a:gd name="T33" fmla="*/ 2361 h 130"/>
                <a:gd name="T34" fmla="*/ 1071 w 112"/>
                <a:gd name="T35" fmla="*/ 2401 h 130"/>
                <a:gd name="T36" fmla="*/ 1221 w 112"/>
                <a:gd name="T37" fmla="*/ 2361 h 130"/>
                <a:gd name="T38" fmla="*/ 1177 w 112"/>
                <a:gd name="T39" fmla="*/ 2170 h 130"/>
                <a:gd name="T40" fmla="*/ 1177 w 112"/>
                <a:gd name="T41" fmla="*/ 2028 h 130"/>
                <a:gd name="T42" fmla="*/ 1221 w 112"/>
                <a:gd name="T43" fmla="*/ 2002 h 130"/>
                <a:gd name="T44" fmla="*/ 1274 w 112"/>
                <a:gd name="T45" fmla="*/ 1954 h 130"/>
                <a:gd name="T46" fmla="*/ 1425 w 112"/>
                <a:gd name="T47" fmla="*/ 1954 h 130"/>
                <a:gd name="T48" fmla="*/ 1538 w 112"/>
                <a:gd name="T49" fmla="*/ 2002 h 130"/>
                <a:gd name="T50" fmla="*/ 1630 w 112"/>
                <a:gd name="T51" fmla="*/ 2028 h 130"/>
                <a:gd name="T52" fmla="*/ 1667 w 112"/>
                <a:gd name="T53" fmla="*/ 2028 h 130"/>
                <a:gd name="T54" fmla="*/ 1695 w 112"/>
                <a:gd name="T55" fmla="*/ 2028 h 130"/>
                <a:gd name="T56" fmla="*/ 1780 w 112"/>
                <a:gd name="T57" fmla="*/ 1954 h 130"/>
                <a:gd name="T58" fmla="*/ 1809 w 112"/>
                <a:gd name="T59" fmla="*/ 1886 h 130"/>
                <a:gd name="T60" fmla="*/ 1880 w 112"/>
                <a:gd name="T61" fmla="*/ 1621 h 130"/>
                <a:gd name="T62" fmla="*/ 1944 w 112"/>
                <a:gd name="T63" fmla="*/ 1297 h 130"/>
                <a:gd name="T64" fmla="*/ 1780 w 112"/>
                <a:gd name="T65" fmla="*/ 853 h 130"/>
                <a:gd name="T66" fmla="*/ 1388 w 112"/>
                <a:gd name="T67" fmla="*/ 404 h 130"/>
                <a:gd name="T68" fmla="*/ 1221 w 112"/>
                <a:gd name="T69" fmla="*/ 404 h 130"/>
                <a:gd name="T70" fmla="*/ 1156 w 112"/>
                <a:gd name="T71" fmla="*/ 597 h 130"/>
                <a:gd name="T72" fmla="*/ 1156 w 112"/>
                <a:gd name="T73" fmla="*/ 637 h 130"/>
                <a:gd name="T74" fmla="*/ 1110 w 112"/>
                <a:gd name="T75" fmla="*/ 661 h 130"/>
                <a:gd name="T76" fmla="*/ 1043 w 112"/>
                <a:gd name="T77" fmla="*/ 637 h 130"/>
                <a:gd name="T78" fmla="*/ 979 w 112"/>
                <a:gd name="T79" fmla="*/ 515 h 130"/>
                <a:gd name="T80" fmla="*/ 942 w 112"/>
                <a:gd name="T81" fmla="*/ 369 h 130"/>
                <a:gd name="T82" fmla="*/ 899 w 112"/>
                <a:gd name="T83" fmla="*/ 215 h 130"/>
                <a:gd name="T84" fmla="*/ 736 w 112"/>
                <a:gd name="T85" fmla="*/ 67 h 130"/>
                <a:gd name="T86" fmla="*/ 466 w 112"/>
                <a:gd name="T87" fmla="*/ 37 h 130"/>
                <a:gd name="T88" fmla="*/ 269 w 112"/>
                <a:gd name="T89" fmla="*/ 0 h 130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12"/>
                <a:gd name="T136" fmla="*/ 0 h 130"/>
                <a:gd name="T137" fmla="*/ 112 w 112"/>
                <a:gd name="T138" fmla="*/ 130 h 130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12" h="130">
                  <a:moveTo>
                    <a:pt x="16" y="0"/>
                  </a:moveTo>
                  <a:lnTo>
                    <a:pt x="14" y="2"/>
                  </a:lnTo>
                  <a:lnTo>
                    <a:pt x="14" y="8"/>
                  </a:lnTo>
                  <a:lnTo>
                    <a:pt x="12" y="14"/>
                  </a:lnTo>
                  <a:lnTo>
                    <a:pt x="8" y="24"/>
                  </a:lnTo>
                  <a:lnTo>
                    <a:pt x="4" y="34"/>
                  </a:lnTo>
                  <a:lnTo>
                    <a:pt x="0" y="50"/>
                  </a:lnTo>
                  <a:lnTo>
                    <a:pt x="8" y="54"/>
                  </a:lnTo>
                  <a:lnTo>
                    <a:pt x="14" y="56"/>
                  </a:lnTo>
                  <a:lnTo>
                    <a:pt x="20" y="60"/>
                  </a:lnTo>
                  <a:lnTo>
                    <a:pt x="28" y="70"/>
                  </a:lnTo>
                  <a:lnTo>
                    <a:pt x="30" y="78"/>
                  </a:lnTo>
                  <a:lnTo>
                    <a:pt x="32" y="88"/>
                  </a:lnTo>
                  <a:lnTo>
                    <a:pt x="34" y="98"/>
                  </a:lnTo>
                  <a:lnTo>
                    <a:pt x="48" y="120"/>
                  </a:lnTo>
                  <a:lnTo>
                    <a:pt x="52" y="126"/>
                  </a:lnTo>
                  <a:lnTo>
                    <a:pt x="56" y="128"/>
                  </a:lnTo>
                  <a:lnTo>
                    <a:pt x="62" y="130"/>
                  </a:lnTo>
                  <a:lnTo>
                    <a:pt x="70" y="128"/>
                  </a:lnTo>
                  <a:lnTo>
                    <a:pt x="68" y="118"/>
                  </a:lnTo>
                  <a:lnTo>
                    <a:pt x="68" y="110"/>
                  </a:lnTo>
                  <a:lnTo>
                    <a:pt x="70" y="108"/>
                  </a:lnTo>
                  <a:lnTo>
                    <a:pt x="74" y="106"/>
                  </a:lnTo>
                  <a:lnTo>
                    <a:pt x="82" y="106"/>
                  </a:lnTo>
                  <a:lnTo>
                    <a:pt x="88" y="108"/>
                  </a:lnTo>
                  <a:lnTo>
                    <a:pt x="94" y="110"/>
                  </a:lnTo>
                  <a:lnTo>
                    <a:pt x="96" y="110"/>
                  </a:lnTo>
                  <a:lnTo>
                    <a:pt x="98" y="110"/>
                  </a:lnTo>
                  <a:lnTo>
                    <a:pt x="102" y="106"/>
                  </a:lnTo>
                  <a:lnTo>
                    <a:pt x="104" y="102"/>
                  </a:lnTo>
                  <a:lnTo>
                    <a:pt x="108" y="88"/>
                  </a:lnTo>
                  <a:lnTo>
                    <a:pt x="112" y="70"/>
                  </a:lnTo>
                  <a:lnTo>
                    <a:pt x="102" y="46"/>
                  </a:lnTo>
                  <a:lnTo>
                    <a:pt x="80" y="22"/>
                  </a:lnTo>
                  <a:lnTo>
                    <a:pt x="70" y="22"/>
                  </a:lnTo>
                  <a:lnTo>
                    <a:pt x="66" y="32"/>
                  </a:lnTo>
                  <a:lnTo>
                    <a:pt x="66" y="34"/>
                  </a:lnTo>
                  <a:lnTo>
                    <a:pt x="64" y="36"/>
                  </a:lnTo>
                  <a:lnTo>
                    <a:pt x="60" y="34"/>
                  </a:lnTo>
                  <a:lnTo>
                    <a:pt x="56" y="28"/>
                  </a:lnTo>
                  <a:lnTo>
                    <a:pt x="54" y="20"/>
                  </a:lnTo>
                  <a:lnTo>
                    <a:pt x="52" y="12"/>
                  </a:lnTo>
                  <a:lnTo>
                    <a:pt x="42" y="4"/>
                  </a:lnTo>
                  <a:lnTo>
                    <a:pt x="26" y="2"/>
                  </a:lnTo>
                  <a:lnTo>
                    <a:pt x="16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855" name="Freeform 257"/>
            <p:cNvSpPr>
              <a:spLocks/>
            </p:cNvSpPr>
            <p:nvPr/>
          </p:nvSpPr>
          <p:spPr bwMode="auto">
            <a:xfrm>
              <a:off x="5094" y="1226"/>
              <a:ext cx="27" cy="24"/>
            </a:xfrm>
            <a:custGeom>
              <a:avLst/>
              <a:gdLst>
                <a:gd name="T0" fmla="*/ 209 w 20"/>
                <a:gd name="T1" fmla="*/ 320 h 18"/>
                <a:gd name="T2" fmla="*/ 282 w 20"/>
                <a:gd name="T3" fmla="*/ 320 h 18"/>
                <a:gd name="T4" fmla="*/ 329 w 20"/>
                <a:gd name="T5" fmla="*/ 276 h 18"/>
                <a:gd name="T6" fmla="*/ 350 w 20"/>
                <a:gd name="T7" fmla="*/ 207 h 18"/>
                <a:gd name="T8" fmla="*/ 400 w 20"/>
                <a:gd name="T9" fmla="*/ 172 h 18"/>
                <a:gd name="T10" fmla="*/ 350 w 20"/>
                <a:gd name="T11" fmla="*/ 113 h 18"/>
                <a:gd name="T12" fmla="*/ 329 w 20"/>
                <a:gd name="T13" fmla="*/ 65 h 18"/>
                <a:gd name="T14" fmla="*/ 282 w 20"/>
                <a:gd name="T15" fmla="*/ 37 h 18"/>
                <a:gd name="T16" fmla="*/ 209 w 20"/>
                <a:gd name="T17" fmla="*/ 0 h 18"/>
                <a:gd name="T18" fmla="*/ 120 w 20"/>
                <a:gd name="T19" fmla="*/ 37 h 18"/>
                <a:gd name="T20" fmla="*/ 73 w 20"/>
                <a:gd name="T21" fmla="*/ 65 h 18"/>
                <a:gd name="T22" fmla="*/ 40 w 20"/>
                <a:gd name="T23" fmla="*/ 113 h 18"/>
                <a:gd name="T24" fmla="*/ 0 w 20"/>
                <a:gd name="T25" fmla="*/ 172 h 18"/>
                <a:gd name="T26" fmla="*/ 40 w 20"/>
                <a:gd name="T27" fmla="*/ 207 h 18"/>
                <a:gd name="T28" fmla="*/ 73 w 20"/>
                <a:gd name="T29" fmla="*/ 276 h 18"/>
                <a:gd name="T30" fmla="*/ 120 w 20"/>
                <a:gd name="T31" fmla="*/ 320 h 18"/>
                <a:gd name="T32" fmla="*/ 209 w 20"/>
                <a:gd name="T33" fmla="*/ 320 h 1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0"/>
                <a:gd name="T52" fmla="*/ 0 h 18"/>
                <a:gd name="T53" fmla="*/ 20 w 20"/>
                <a:gd name="T54" fmla="*/ 18 h 1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0" h="18">
                  <a:moveTo>
                    <a:pt x="10" y="18"/>
                  </a:moveTo>
                  <a:lnTo>
                    <a:pt x="14" y="18"/>
                  </a:lnTo>
                  <a:lnTo>
                    <a:pt x="16" y="16"/>
                  </a:lnTo>
                  <a:lnTo>
                    <a:pt x="18" y="12"/>
                  </a:lnTo>
                  <a:lnTo>
                    <a:pt x="20" y="10"/>
                  </a:lnTo>
                  <a:lnTo>
                    <a:pt x="18" y="6"/>
                  </a:lnTo>
                  <a:lnTo>
                    <a:pt x="16" y="4"/>
                  </a:lnTo>
                  <a:lnTo>
                    <a:pt x="14" y="2"/>
                  </a:lnTo>
                  <a:lnTo>
                    <a:pt x="10" y="0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0" y="10"/>
                  </a:lnTo>
                  <a:lnTo>
                    <a:pt x="2" y="12"/>
                  </a:lnTo>
                  <a:lnTo>
                    <a:pt x="4" y="16"/>
                  </a:lnTo>
                  <a:lnTo>
                    <a:pt x="6" y="18"/>
                  </a:lnTo>
                  <a:lnTo>
                    <a:pt x="10" y="18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856" name="Freeform 258"/>
            <p:cNvSpPr>
              <a:spLocks/>
            </p:cNvSpPr>
            <p:nvPr/>
          </p:nvSpPr>
          <p:spPr bwMode="auto">
            <a:xfrm>
              <a:off x="5062" y="1347"/>
              <a:ext cx="27" cy="18"/>
            </a:xfrm>
            <a:custGeom>
              <a:avLst/>
              <a:gdLst>
                <a:gd name="T0" fmla="*/ 209 w 20"/>
                <a:gd name="T1" fmla="*/ 174 h 14"/>
                <a:gd name="T2" fmla="*/ 329 w 20"/>
                <a:gd name="T3" fmla="*/ 140 h 14"/>
                <a:gd name="T4" fmla="*/ 350 w 20"/>
                <a:gd name="T5" fmla="*/ 126 h 14"/>
                <a:gd name="T6" fmla="*/ 400 w 20"/>
                <a:gd name="T7" fmla="*/ 98 h 14"/>
                <a:gd name="T8" fmla="*/ 350 w 20"/>
                <a:gd name="T9" fmla="*/ 46 h 14"/>
                <a:gd name="T10" fmla="*/ 329 w 20"/>
                <a:gd name="T11" fmla="*/ 28 h 14"/>
                <a:gd name="T12" fmla="*/ 209 w 20"/>
                <a:gd name="T13" fmla="*/ 0 h 14"/>
                <a:gd name="T14" fmla="*/ 73 w 20"/>
                <a:gd name="T15" fmla="*/ 28 h 14"/>
                <a:gd name="T16" fmla="*/ 40 w 20"/>
                <a:gd name="T17" fmla="*/ 46 h 14"/>
                <a:gd name="T18" fmla="*/ 0 w 20"/>
                <a:gd name="T19" fmla="*/ 98 h 14"/>
                <a:gd name="T20" fmla="*/ 40 w 20"/>
                <a:gd name="T21" fmla="*/ 126 h 14"/>
                <a:gd name="T22" fmla="*/ 73 w 20"/>
                <a:gd name="T23" fmla="*/ 140 h 14"/>
                <a:gd name="T24" fmla="*/ 209 w 20"/>
                <a:gd name="T25" fmla="*/ 174 h 1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0"/>
                <a:gd name="T40" fmla="*/ 0 h 14"/>
                <a:gd name="T41" fmla="*/ 20 w 20"/>
                <a:gd name="T42" fmla="*/ 14 h 1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0" h="14">
                  <a:moveTo>
                    <a:pt x="10" y="14"/>
                  </a:moveTo>
                  <a:lnTo>
                    <a:pt x="16" y="12"/>
                  </a:lnTo>
                  <a:lnTo>
                    <a:pt x="18" y="10"/>
                  </a:lnTo>
                  <a:lnTo>
                    <a:pt x="20" y="8"/>
                  </a:lnTo>
                  <a:lnTo>
                    <a:pt x="18" y="4"/>
                  </a:lnTo>
                  <a:lnTo>
                    <a:pt x="16" y="2"/>
                  </a:lnTo>
                  <a:lnTo>
                    <a:pt x="10" y="0"/>
                  </a:lnTo>
                  <a:lnTo>
                    <a:pt x="4" y="2"/>
                  </a:lnTo>
                  <a:lnTo>
                    <a:pt x="2" y="4"/>
                  </a:lnTo>
                  <a:lnTo>
                    <a:pt x="0" y="8"/>
                  </a:lnTo>
                  <a:lnTo>
                    <a:pt x="2" y="10"/>
                  </a:lnTo>
                  <a:lnTo>
                    <a:pt x="4" y="12"/>
                  </a:lnTo>
                  <a:lnTo>
                    <a:pt x="10" y="14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857" name="Freeform 259"/>
            <p:cNvSpPr>
              <a:spLocks/>
            </p:cNvSpPr>
            <p:nvPr/>
          </p:nvSpPr>
          <p:spPr bwMode="auto">
            <a:xfrm>
              <a:off x="5182" y="1071"/>
              <a:ext cx="59" cy="40"/>
            </a:xfrm>
            <a:custGeom>
              <a:avLst/>
              <a:gdLst>
                <a:gd name="T0" fmla="*/ 115 w 44"/>
                <a:gd name="T1" fmla="*/ 249 h 30"/>
                <a:gd name="T2" fmla="*/ 181 w 44"/>
                <a:gd name="T3" fmla="*/ 357 h 30"/>
                <a:gd name="T4" fmla="*/ 181 w 44"/>
                <a:gd name="T5" fmla="*/ 389 h 30"/>
                <a:gd name="T6" fmla="*/ 455 w 44"/>
                <a:gd name="T7" fmla="*/ 471 h 30"/>
                <a:gd name="T8" fmla="*/ 786 w 44"/>
                <a:gd name="T9" fmla="*/ 533 h 30"/>
                <a:gd name="T10" fmla="*/ 825 w 44"/>
                <a:gd name="T11" fmla="*/ 491 h 30"/>
                <a:gd name="T12" fmla="*/ 786 w 44"/>
                <a:gd name="T13" fmla="*/ 427 h 30"/>
                <a:gd name="T14" fmla="*/ 712 w 44"/>
                <a:gd name="T15" fmla="*/ 357 h 30"/>
                <a:gd name="T16" fmla="*/ 560 w 44"/>
                <a:gd name="T17" fmla="*/ 276 h 30"/>
                <a:gd name="T18" fmla="*/ 492 w 44"/>
                <a:gd name="T19" fmla="*/ 172 h 30"/>
                <a:gd name="T20" fmla="*/ 492 w 44"/>
                <a:gd name="T21" fmla="*/ 113 h 30"/>
                <a:gd name="T22" fmla="*/ 531 w 44"/>
                <a:gd name="T23" fmla="*/ 37 h 30"/>
                <a:gd name="T24" fmla="*/ 0 w 44"/>
                <a:gd name="T25" fmla="*/ 0 h 30"/>
                <a:gd name="T26" fmla="*/ 0 w 44"/>
                <a:gd name="T27" fmla="*/ 113 h 30"/>
                <a:gd name="T28" fmla="*/ 38 w 44"/>
                <a:gd name="T29" fmla="*/ 172 h 30"/>
                <a:gd name="T30" fmla="*/ 115 w 44"/>
                <a:gd name="T31" fmla="*/ 249 h 3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44"/>
                <a:gd name="T49" fmla="*/ 0 h 30"/>
                <a:gd name="T50" fmla="*/ 44 w 44"/>
                <a:gd name="T51" fmla="*/ 30 h 3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44" h="30">
                  <a:moveTo>
                    <a:pt x="6" y="14"/>
                  </a:moveTo>
                  <a:lnTo>
                    <a:pt x="10" y="20"/>
                  </a:lnTo>
                  <a:lnTo>
                    <a:pt x="10" y="22"/>
                  </a:lnTo>
                  <a:lnTo>
                    <a:pt x="24" y="26"/>
                  </a:lnTo>
                  <a:lnTo>
                    <a:pt x="42" y="30"/>
                  </a:lnTo>
                  <a:lnTo>
                    <a:pt x="44" y="28"/>
                  </a:lnTo>
                  <a:lnTo>
                    <a:pt x="42" y="24"/>
                  </a:lnTo>
                  <a:lnTo>
                    <a:pt x="38" y="20"/>
                  </a:lnTo>
                  <a:lnTo>
                    <a:pt x="30" y="16"/>
                  </a:lnTo>
                  <a:lnTo>
                    <a:pt x="26" y="10"/>
                  </a:lnTo>
                  <a:lnTo>
                    <a:pt x="26" y="6"/>
                  </a:lnTo>
                  <a:lnTo>
                    <a:pt x="28" y="2"/>
                  </a:lnTo>
                  <a:lnTo>
                    <a:pt x="0" y="0"/>
                  </a:lnTo>
                  <a:lnTo>
                    <a:pt x="0" y="6"/>
                  </a:lnTo>
                  <a:lnTo>
                    <a:pt x="2" y="10"/>
                  </a:lnTo>
                  <a:lnTo>
                    <a:pt x="6" y="14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858" name="Freeform 260"/>
            <p:cNvSpPr>
              <a:spLocks/>
            </p:cNvSpPr>
            <p:nvPr/>
          </p:nvSpPr>
          <p:spPr bwMode="auto">
            <a:xfrm>
              <a:off x="5228" y="1010"/>
              <a:ext cx="69" cy="88"/>
            </a:xfrm>
            <a:custGeom>
              <a:avLst/>
              <a:gdLst>
                <a:gd name="T0" fmla="*/ 0 w 52"/>
                <a:gd name="T1" fmla="*/ 37 h 66"/>
                <a:gd name="T2" fmla="*/ 113 w 52"/>
                <a:gd name="T3" fmla="*/ 276 h 66"/>
                <a:gd name="T4" fmla="*/ 238 w 52"/>
                <a:gd name="T5" fmla="*/ 491 h 66"/>
                <a:gd name="T6" fmla="*/ 405 w 52"/>
                <a:gd name="T7" fmla="*/ 895 h 66"/>
                <a:gd name="T8" fmla="*/ 438 w 52"/>
                <a:gd name="T9" fmla="*/ 1073 h 66"/>
                <a:gd name="T10" fmla="*/ 506 w 52"/>
                <a:gd name="T11" fmla="*/ 1167 h 66"/>
                <a:gd name="T12" fmla="*/ 537 w 52"/>
                <a:gd name="T13" fmla="*/ 1167 h 66"/>
                <a:gd name="T14" fmla="*/ 580 w 52"/>
                <a:gd name="T15" fmla="*/ 1025 h 66"/>
                <a:gd name="T16" fmla="*/ 537 w 52"/>
                <a:gd name="T17" fmla="*/ 895 h 66"/>
                <a:gd name="T18" fmla="*/ 467 w 52"/>
                <a:gd name="T19" fmla="*/ 711 h 66"/>
                <a:gd name="T20" fmla="*/ 537 w 52"/>
                <a:gd name="T21" fmla="*/ 711 h 66"/>
                <a:gd name="T22" fmla="*/ 637 w 52"/>
                <a:gd name="T23" fmla="*/ 711 h 66"/>
                <a:gd name="T24" fmla="*/ 713 w 52"/>
                <a:gd name="T25" fmla="*/ 681 h 66"/>
                <a:gd name="T26" fmla="*/ 817 w 52"/>
                <a:gd name="T27" fmla="*/ 604 h 66"/>
                <a:gd name="T28" fmla="*/ 884 w 52"/>
                <a:gd name="T29" fmla="*/ 569 h 66"/>
                <a:gd name="T30" fmla="*/ 637 w 52"/>
                <a:gd name="T31" fmla="*/ 389 h 66"/>
                <a:gd name="T32" fmla="*/ 506 w 52"/>
                <a:gd name="T33" fmla="*/ 389 h 66"/>
                <a:gd name="T34" fmla="*/ 305 w 52"/>
                <a:gd name="T35" fmla="*/ 151 h 66"/>
                <a:gd name="T36" fmla="*/ 169 w 52"/>
                <a:gd name="T37" fmla="*/ 0 h 66"/>
                <a:gd name="T38" fmla="*/ 0 w 52"/>
                <a:gd name="T39" fmla="*/ 37 h 6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52"/>
                <a:gd name="T61" fmla="*/ 0 h 66"/>
                <a:gd name="T62" fmla="*/ 52 w 52"/>
                <a:gd name="T63" fmla="*/ 66 h 6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52" h="66">
                  <a:moveTo>
                    <a:pt x="0" y="2"/>
                  </a:moveTo>
                  <a:lnTo>
                    <a:pt x="6" y="16"/>
                  </a:lnTo>
                  <a:lnTo>
                    <a:pt x="14" y="28"/>
                  </a:lnTo>
                  <a:lnTo>
                    <a:pt x="24" y="50"/>
                  </a:lnTo>
                  <a:lnTo>
                    <a:pt x="26" y="60"/>
                  </a:lnTo>
                  <a:lnTo>
                    <a:pt x="30" y="66"/>
                  </a:lnTo>
                  <a:lnTo>
                    <a:pt x="32" y="66"/>
                  </a:lnTo>
                  <a:lnTo>
                    <a:pt x="34" y="58"/>
                  </a:lnTo>
                  <a:lnTo>
                    <a:pt x="32" y="50"/>
                  </a:lnTo>
                  <a:lnTo>
                    <a:pt x="28" y="40"/>
                  </a:lnTo>
                  <a:lnTo>
                    <a:pt x="32" y="40"/>
                  </a:lnTo>
                  <a:lnTo>
                    <a:pt x="38" y="40"/>
                  </a:lnTo>
                  <a:lnTo>
                    <a:pt x="42" y="38"/>
                  </a:lnTo>
                  <a:lnTo>
                    <a:pt x="48" y="34"/>
                  </a:lnTo>
                  <a:lnTo>
                    <a:pt x="52" y="32"/>
                  </a:lnTo>
                  <a:lnTo>
                    <a:pt x="38" y="22"/>
                  </a:lnTo>
                  <a:lnTo>
                    <a:pt x="30" y="22"/>
                  </a:lnTo>
                  <a:lnTo>
                    <a:pt x="18" y="8"/>
                  </a:lnTo>
                  <a:lnTo>
                    <a:pt x="10" y="0"/>
                  </a:lnTo>
                  <a:lnTo>
                    <a:pt x="0" y="2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859" name="Freeform 261"/>
            <p:cNvSpPr>
              <a:spLocks/>
            </p:cNvSpPr>
            <p:nvPr/>
          </p:nvSpPr>
          <p:spPr bwMode="auto">
            <a:xfrm>
              <a:off x="5265" y="1119"/>
              <a:ext cx="123" cy="187"/>
            </a:xfrm>
            <a:custGeom>
              <a:avLst/>
              <a:gdLst>
                <a:gd name="T0" fmla="*/ 0 w 92"/>
                <a:gd name="T1" fmla="*/ 114 h 140"/>
                <a:gd name="T2" fmla="*/ 115 w 92"/>
                <a:gd name="T3" fmla="*/ 175 h 140"/>
                <a:gd name="T4" fmla="*/ 325 w 92"/>
                <a:gd name="T5" fmla="*/ 276 h 140"/>
                <a:gd name="T6" fmla="*/ 813 w 92"/>
                <a:gd name="T7" fmla="*/ 477 h 140"/>
                <a:gd name="T8" fmla="*/ 723 w 92"/>
                <a:gd name="T9" fmla="*/ 695 h 140"/>
                <a:gd name="T10" fmla="*/ 582 w 92"/>
                <a:gd name="T11" fmla="*/ 808 h 140"/>
                <a:gd name="T12" fmla="*/ 504 w 92"/>
                <a:gd name="T13" fmla="*/ 931 h 140"/>
                <a:gd name="T14" fmla="*/ 254 w 92"/>
                <a:gd name="T15" fmla="*/ 808 h 140"/>
                <a:gd name="T16" fmla="*/ 154 w 92"/>
                <a:gd name="T17" fmla="*/ 1015 h 140"/>
                <a:gd name="T18" fmla="*/ 115 w 92"/>
                <a:gd name="T19" fmla="*/ 1085 h 140"/>
                <a:gd name="T20" fmla="*/ 115 w 92"/>
                <a:gd name="T21" fmla="*/ 1153 h 140"/>
                <a:gd name="T22" fmla="*/ 176 w 92"/>
                <a:gd name="T23" fmla="*/ 1240 h 140"/>
                <a:gd name="T24" fmla="*/ 254 w 92"/>
                <a:gd name="T25" fmla="*/ 1270 h 140"/>
                <a:gd name="T26" fmla="*/ 282 w 92"/>
                <a:gd name="T27" fmla="*/ 1334 h 140"/>
                <a:gd name="T28" fmla="*/ 325 w 92"/>
                <a:gd name="T29" fmla="*/ 1449 h 140"/>
                <a:gd name="T30" fmla="*/ 211 w 92"/>
                <a:gd name="T31" fmla="*/ 1519 h 140"/>
                <a:gd name="T32" fmla="*/ 211 w 92"/>
                <a:gd name="T33" fmla="*/ 1559 h 140"/>
                <a:gd name="T34" fmla="*/ 254 w 92"/>
                <a:gd name="T35" fmla="*/ 1623 h 140"/>
                <a:gd name="T36" fmla="*/ 282 w 92"/>
                <a:gd name="T37" fmla="*/ 1662 h 140"/>
                <a:gd name="T38" fmla="*/ 481 w 92"/>
                <a:gd name="T39" fmla="*/ 1732 h 140"/>
                <a:gd name="T40" fmla="*/ 541 w 92"/>
                <a:gd name="T41" fmla="*/ 1775 h 140"/>
                <a:gd name="T42" fmla="*/ 695 w 92"/>
                <a:gd name="T43" fmla="*/ 1811 h 140"/>
                <a:gd name="T44" fmla="*/ 845 w 92"/>
                <a:gd name="T45" fmla="*/ 1811 h 140"/>
                <a:gd name="T46" fmla="*/ 960 w 92"/>
                <a:gd name="T47" fmla="*/ 1846 h 140"/>
                <a:gd name="T48" fmla="*/ 1063 w 92"/>
                <a:gd name="T49" fmla="*/ 1925 h 140"/>
                <a:gd name="T50" fmla="*/ 1177 w 92"/>
                <a:gd name="T51" fmla="*/ 2029 h 140"/>
                <a:gd name="T52" fmla="*/ 1242 w 92"/>
                <a:gd name="T53" fmla="*/ 2142 h 140"/>
                <a:gd name="T54" fmla="*/ 1242 w 92"/>
                <a:gd name="T55" fmla="*/ 2212 h 140"/>
                <a:gd name="T56" fmla="*/ 1242 w 92"/>
                <a:gd name="T57" fmla="*/ 2255 h 140"/>
                <a:gd name="T58" fmla="*/ 1242 w 92"/>
                <a:gd name="T59" fmla="*/ 2313 h 140"/>
                <a:gd name="T60" fmla="*/ 1242 w 92"/>
                <a:gd name="T61" fmla="*/ 2380 h 140"/>
                <a:gd name="T62" fmla="*/ 1242 w 92"/>
                <a:gd name="T63" fmla="*/ 2492 h 140"/>
                <a:gd name="T64" fmla="*/ 1306 w 92"/>
                <a:gd name="T65" fmla="*/ 2534 h 140"/>
                <a:gd name="T66" fmla="*/ 1342 w 92"/>
                <a:gd name="T67" fmla="*/ 2534 h 140"/>
                <a:gd name="T68" fmla="*/ 1421 w 92"/>
                <a:gd name="T69" fmla="*/ 2492 h 140"/>
                <a:gd name="T70" fmla="*/ 1459 w 92"/>
                <a:gd name="T71" fmla="*/ 2419 h 140"/>
                <a:gd name="T72" fmla="*/ 1505 w 92"/>
                <a:gd name="T73" fmla="*/ 2313 h 140"/>
                <a:gd name="T74" fmla="*/ 1505 w 92"/>
                <a:gd name="T75" fmla="*/ 2168 h 140"/>
                <a:gd name="T76" fmla="*/ 1632 w 92"/>
                <a:gd name="T77" fmla="*/ 2142 h 140"/>
                <a:gd name="T78" fmla="*/ 1675 w 92"/>
                <a:gd name="T79" fmla="*/ 1943 h 140"/>
                <a:gd name="T80" fmla="*/ 1611 w 92"/>
                <a:gd name="T81" fmla="*/ 1604 h 140"/>
                <a:gd name="T82" fmla="*/ 1242 w 92"/>
                <a:gd name="T83" fmla="*/ 1240 h 140"/>
                <a:gd name="T84" fmla="*/ 1130 w 92"/>
                <a:gd name="T85" fmla="*/ 1153 h 140"/>
                <a:gd name="T86" fmla="*/ 1063 w 92"/>
                <a:gd name="T87" fmla="*/ 1085 h 140"/>
                <a:gd name="T88" fmla="*/ 1023 w 92"/>
                <a:gd name="T89" fmla="*/ 1015 h 140"/>
                <a:gd name="T90" fmla="*/ 1023 w 92"/>
                <a:gd name="T91" fmla="*/ 808 h 140"/>
                <a:gd name="T92" fmla="*/ 960 w 92"/>
                <a:gd name="T93" fmla="*/ 434 h 140"/>
                <a:gd name="T94" fmla="*/ 880 w 92"/>
                <a:gd name="T95" fmla="*/ 254 h 140"/>
                <a:gd name="T96" fmla="*/ 610 w 92"/>
                <a:gd name="T97" fmla="*/ 152 h 140"/>
                <a:gd name="T98" fmla="*/ 325 w 92"/>
                <a:gd name="T99" fmla="*/ 65 h 140"/>
                <a:gd name="T100" fmla="*/ 66 w 92"/>
                <a:gd name="T101" fmla="*/ 0 h 140"/>
                <a:gd name="T102" fmla="*/ 0 w 92"/>
                <a:gd name="T103" fmla="*/ 114 h 14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92"/>
                <a:gd name="T157" fmla="*/ 0 h 140"/>
                <a:gd name="T158" fmla="*/ 92 w 92"/>
                <a:gd name="T159" fmla="*/ 140 h 140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92" h="140">
                  <a:moveTo>
                    <a:pt x="0" y="6"/>
                  </a:moveTo>
                  <a:lnTo>
                    <a:pt x="6" y="10"/>
                  </a:lnTo>
                  <a:lnTo>
                    <a:pt x="18" y="16"/>
                  </a:lnTo>
                  <a:lnTo>
                    <a:pt x="44" y="26"/>
                  </a:lnTo>
                  <a:lnTo>
                    <a:pt x="40" y="38"/>
                  </a:lnTo>
                  <a:lnTo>
                    <a:pt x="32" y="44"/>
                  </a:lnTo>
                  <a:lnTo>
                    <a:pt x="28" y="52"/>
                  </a:lnTo>
                  <a:lnTo>
                    <a:pt x="14" y="44"/>
                  </a:lnTo>
                  <a:lnTo>
                    <a:pt x="8" y="56"/>
                  </a:lnTo>
                  <a:lnTo>
                    <a:pt x="6" y="60"/>
                  </a:lnTo>
                  <a:lnTo>
                    <a:pt x="6" y="64"/>
                  </a:lnTo>
                  <a:lnTo>
                    <a:pt x="10" y="68"/>
                  </a:lnTo>
                  <a:lnTo>
                    <a:pt x="14" y="70"/>
                  </a:lnTo>
                  <a:lnTo>
                    <a:pt x="16" y="74"/>
                  </a:lnTo>
                  <a:lnTo>
                    <a:pt x="18" y="80"/>
                  </a:lnTo>
                  <a:lnTo>
                    <a:pt x="12" y="84"/>
                  </a:lnTo>
                  <a:lnTo>
                    <a:pt x="12" y="86"/>
                  </a:lnTo>
                  <a:lnTo>
                    <a:pt x="14" y="90"/>
                  </a:lnTo>
                  <a:lnTo>
                    <a:pt x="16" y="92"/>
                  </a:lnTo>
                  <a:lnTo>
                    <a:pt x="26" y="96"/>
                  </a:lnTo>
                  <a:lnTo>
                    <a:pt x="30" y="98"/>
                  </a:lnTo>
                  <a:lnTo>
                    <a:pt x="38" y="100"/>
                  </a:lnTo>
                  <a:lnTo>
                    <a:pt x="46" y="100"/>
                  </a:lnTo>
                  <a:lnTo>
                    <a:pt x="52" y="102"/>
                  </a:lnTo>
                  <a:lnTo>
                    <a:pt x="58" y="106"/>
                  </a:lnTo>
                  <a:lnTo>
                    <a:pt x="64" y="112"/>
                  </a:lnTo>
                  <a:lnTo>
                    <a:pt x="68" y="118"/>
                  </a:lnTo>
                  <a:lnTo>
                    <a:pt x="68" y="122"/>
                  </a:lnTo>
                  <a:lnTo>
                    <a:pt x="68" y="124"/>
                  </a:lnTo>
                  <a:lnTo>
                    <a:pt x="68" y="128"/>
                  </a:lnTo>
                  <a:lnTo>
                    <a:pt x="68" y="132"/>
                  </a:lnTo>
                  <a:lnTo>
                    <a:pt x="68" y="138"/>
                  </a:lnTo>
                  <a:lnTo>
                    <a:pt x="72" y="140"/>
                  </a:lnTo>
                  <a:lnTo>
                    <a:pt x="74" y="140"/>
                  </a:lnTo>
                  <a:lnTo>
                    <a:pt x="78" y="138"/>
                  </a:lnTo>
                  <a:lnTo>
                    <a:pt x="80" y="134"/>
                  </a:lnTo>
                  <a:lnTo>
                    <a:pt x="82" y="128"/>
                  </a:lnTo>
                  <a:lnTo>
                    <a:pt x="82" y="120"/>
                  </a:lnTo>
                  <a:lnTo>
                    <a:pt x="90" y="118"/>
                  </a:lnTo>
                  <a:lnTo>
                    <a:pt x="92" y="108"/>
                  </a:lnTo>
                  <a:lnTo>
                    <a:pt x="88" y="88"/>
                  </a:lnTo>
                  <a:lnTo>
                    <a:pt x="68" y="68"/>
                  </a:lnTo>
                  <a:lnTo>
                    <a:pt x="62" y="64"/>
                  </a:lnTo>
                  <a:lnTo>
                    <a:pt x="58" y="60"/>
                  </a:lnTo>
                  <a:lnTo>
                    <a:pt x="56" y="56"/>
                  </a:lnTo>
                  <a:lnTo>
                    <a:pt x="56" y="44"/>
                  </a:lnTo>
                  <a:lnTo>
                    <a:pt x="52" y="24"/>
                  </a:lnTo>
                  <a:lnTo>
                    <a:pt x="48" y="14"/>
                  </a:lnTo>
                  <a:lnTo>
                    <a:pt x="34" y="8"/>
                  </a:lnTo>
                  <a:lnTo>
                    <a:pt x="18" y="4"/>
                  </a:lnTo>
                  <a:lnTo>
                    <a:pt x="4" y="0"/>
                  </a:lnTo>
                  <a:lnTo>
                    <a:pt x="0" y="6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860" name="Freeform 262"/>
            <p:cNvSpPr>
              <a:spLocks/>
            </p:cNvSpPr>
            <p:nvPr/>
          </p:nvSpPr>
          <p:spPr bwMode="auto">
            <a:xfrm>
              <a:off x="5372" y="1125"/>
              <a:ext cx="19" cy="32"/>
            </a:xfrm>
            <a:custGeom>
              <a:avLst/>
              <a:gdLst>
                <a:gd name="T0" fmla="*/ 48 w 14"/>
                <a:gd name="T1" fmla="*/ 0 h 24"/>
                <a:gd name="T2" fmla="*/ 0 w 14"/>
                <a:gd name="T3" fmla="*/ 207 h 24"/>
                <a:gd name="T4" fmla="*/ 0 w 14"/>
                <a:gd name="T5" fmla="*/ 320 h 24"/>
                <a:gd name="T6" fmla="*/ 0 w 14"/>
                <a:gd name="T7" fmla="*/ 389 h 24"/>
                <a:gd name="T8" fmla="*/ 88 w 14"/>
                <a:gd name="T9" fmla="*/ 427 h 24"/>
                <a:gd name="T10" fmla="*/ 258 w 14"/>
                <a:gd name="T11" fmla="*/ 427 h 24"/>
                <a:gd name="T12" fmla="*/ 297 w 14"/>
                <a:gd name="T13" fmla="*/ 65 h 24"/>
                <a:gd name="T14" fmla="*/ 48 w 14"/>
                <a:gd name="T15" fmla="*/ 0 h 2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4"/>
                <a:gd name="T25" fmla="*/ 0 h 24"/>
                <a:gd name="T26" fmla="*/ 14 w 14"/>
                <a:gd name="T27" fmla="*/ 24 h 2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4" h="24">
                  <a:moveTo>
                    <a:pt x="2" y="0"/>
                  </a:moveTo>
                  <a:lnTo>
                    <a:pt x="0" y="12"/>
                  </a:lnTo>
                  <a:lnTo>
                    <a:pt x="0" y="18"/>
                  </a:lnTo>
                  <a:lnTo>
                    <a:pt x="0" y="22"/>
                  </a:lnTo>
                  <a:lnTo>
                    <a:pt x="4" y="24"/>
                  </a:lnTo>
                  <a:lnTo>
                    <a:pt x="12" y="24"/>
                  </a:lnTo>
                  <a:lnTo>
                    <a:pt x="14" y="4"/>
                  </a:lnTo>
                  <a:lnTo>
                    <a:pt x="2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861" name="Freeform 263"/>
            <p:cNvSpPr>
              <a:spLocks/>
            </p:cNvSpPr>
            <p:nvPr/>
          </p:nvSpPr>
          <p:spPr bwMode="auto">
            <a:xfrm>
              <a:off x="5078" y="964"/>
              <a:ext cx="37" cy="24"/>
            </a:xfrm>
            <a:custGeom>
              <a:avLst/>
              <a:gdLst>
                <a:gd name="T0" fmla="*/ 200 w 28"/>
                <a:gd name="T1" fmla="*/ 0 h 18"/>
                <a:gd name="T2" fmla="*/ 152 w 28"/>
                <a:gd name="T3" fmla="*/ 151 h 18"/>
                <a:gd name="T4" fmla="*/ 0 w 28"/>
                <a:gd name="T5" fmla="*/ 276 h 18"/>
                <a:gd name="T6" fmla="*/ 461 w 28"/>
                <a:gd name="T7" fmla="*/ 320 h 18"/>
                <a:gd name="T8" fmla="*/ 314 w 28"/>
                <a:gd name="T9" fmla="*/ 151 h 18"/>
                <a:gd name="T10" fmla="*/ 314 w 28"/>
                <a:gd name="T11" fmla="*/ 0 h 18"/>
                <a:gd name="T12" fmla="*/ 200 w 28"/>
                <a:gd name="T13" fmla="*/ 0 h 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8"/>
                <a:gd name="T22" fmla="*/ 0 h 18"/>
                <a:gd name="T23" fmla="*/ 28 w 28"/>
                <a:gd name="T24" fmla="*/ 18 h 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8" h="18">
                  <a:moveTo>
                    <a:pt x="12" y="0"/>
                  </a:moveTo>
                  <a:lnTo>
                    <a:pt x="10" y="8"/>
                  </a:lnTo>
                  <a:lnTo>
                    <a:pt x="0" y="16"/>
                  </a:lnTo>
                  <a:lnTo>
                    <a:pt x="28" y="18"/>
                  </a:lnTo>
                  <a:lnTo>
                    <a:pt x="20" y="8"/>
                  </a:lnTo>
                  <a:lnTo>
                    <a:pt x="20" y="0"/>
                  </a:lnTo>
                  <a:lnTo>
                    <a:pt x="12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862" name="Freeform 264"/>
            <p:cNvSpPr>
              <a:spLocks/>
            </p:cNvSpPr>
            <p:nvPr/>
          </p:nvSpPr>
          <p:spPr bwMode="auto">
            <a:xfrm>
              <a:off x="5035" y="903"/>
              <a:ext cx="75" cy="37"/>
            </a:xfrm>
            <a:custGeom>
              <a:avLst/>
              <a:gdLst>
                <a:gd name="T0" fmla="*/ 0 w 56"/>
                <a:gd name="T1" fmla="*/ 300 h 28"/>
                <a:gd name="T2" fmla="*/ 179 w 56"/>
                <a:gd name="T3" fmla="*/ 352 h 28"/>
                <a:gd name="T4" fmla="*/ 218 w 56"/>
                <a:gd name="T5" fmla="*/ 314 h 28"/>
                <a:gd name="T6" fmla="*/ 292 w 56"/>
                <a:gd name="T7" fmla="*/ 235 h 28"/>
                <a:gd name="T8" fmla="*/ 333 w 56"/>
                <a:gd name="T9" fmla="*/ 152 h 28"/>
                <a:gd name="T10" fmla="*/ 370 w 56"/>
                <a:gd name="T11" fmla="*/ 152 h 28"/>
                <a:gd name="T12" fmla="*/ 446 w 56"/>
                <a:gd name="T13" fmla="*/ 152 h 28"/>
                <a:gd name="T14" fmla="*/ 664 w 56"/>
                <a:gd name="T15" fmla="*/ 264 h 28"/>
                <a:gd name="T16" fmla="*/ 889 w 56"/>
                <a:gd name="T17" fmla="*/ 461 h 28"/>
                <a:gd name="T18" fmla="*/ 1033 w 56"/>
                <a:gd name="T19" fmla="*/ 461 h 28"/>
                <a:gd name="T20" fmla="*/ 936 w 56"/>
                <a:gd name="T21" fmla="*/ 314 h 28"/>
                <a:gd name="T22" fmla="*/ 771 w 56"/>
                <a:gd name="T23" fmla="*/ 152 h 28"/>
                <a:gd name="T24" fmla="*/ 644 w 56"/>
                <a:gd name="T25" fmla="*/ 37 h 28"/>
                <a:gd name="T26" fmla="*/ 292 w 56"/>
                <a:gd name="T27" fmla="*/ 0 h 28"/>
                <a:gd name="T28" fmla="*/ 115 w 56"/>
                <a:gd name="T29" fmla="*/ 136 h 28"/>
                <a:gd name="T30" fmla="*/ 38 w 56"/>
                <a:gd name="T31" fmla="*/ 200 h 28"/>
                <a:gd name="T32" fmla="*/ 0 w 56"/>
                <a:gd name="T33" fmla="*/ 300 h 2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56"/>
                <a:gd name="T52" fmla="*/ 0 h 28"/>
                <a:gd name="T53" fmla="*/ 56 w 56"/>
                <a:gd name="T54" fmla="*/ 28 h 2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56" h="28">
                  <a:moveTo>
                    <a:pt x="0" y="18"/>
                  </a:moveTo>
                  <a:lnTo>
                    <a:pt x="10" y="22"/>
                  </a:lnTo>
                  <a:lnTo>
                    <a:pt x="12" y="20"/>
                  </a:lnTo>
                  <a:lnTo>
                    <a:pt x="16" y="14"/>
                  </a:lnTo>
                  <a:lnTo>
                    <a:pt x="18" y="10"/>
                  </a:lnTo>
                  <a:lnTo>
                    <a:pt x="20" y="10"/>
                  </a:lnTo>
                  <a:lnTo>
                    <a:pt x="24" y="10"/>
                  </a:lnTo>
                  <a:lnTo>
                    <a:pt x="36" y="16"/>
                  </a:lnTo>
                  <a:lnTo>
                    <a:pt x="48" y="28"/>
                  </a:lnTo>
                  <a:lnTo>
                    <a:pt x="56" y="28"/>
                  </a:lnTo>
                  <a:lnTo>
                    <a:pt x="50" y="20"/>
                  </a:lnTo>
                  <a:lnTo>
                    <a:pt x="42" y="10"/>
                  </a:lnTo>
                  <a:lnTo>
                    <a:pt x="34" y="2"/>
                  </a:lnTo>
                  <a:lnTo>
                    <a:pt x="16" y="0"/>
                  </a:lnTo>
                  <a:lnTo>
                    <a:pt x="6" y="8"/>
                  </a:lnTo>
                  <a:lnTo>
                    <a:pt x="2" y="12"/>
                  </a:lnTo>
                  <a:lnTo>
                    <a:pt x="0" y="18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863" name="Freeform 265"/>
            <p:cNvSpPr>
              <a:spLocks/>
            </p:cNvSpPr>
            <p:nvPr/>
          </p:nvSpPr>
          <p:spPr bwMode="auto">
            <a:xfrm>
              <a:off x="5027" y="809"/>
              <a:ext cx="27" cy="32"/>
            </a:xfrm>
            <a:custGeom>
              <a:avLst/>
              <a:gdLst>
                <a:gd name="T0" fmla="*/ 40 w 20"/>
                <a:gd name="T1" fmla="*/ 0 h 24"/>
                <a:gd name="T2" fmla="*/ 0 w 20"/>
                <a:gd name="T3" fmla="*/ 207 h 24"/>
                <a:gd name="T4" fmla="*/ 329 w 20"/>
                <a:gd name="T5" fmla="*/ 427 h 24"/>
                <a:gd name="T6" fmla="*/ 400 w 20"/>
                <a:gd name="T7" fmla="*/ 207 h 24"/>
                <a:gd name="T8" fmla="*/ 282 w 20"/>
                <a:gd name="T9" fmla="*/ 65 h 24"/>
                <a:gd name="T10" fmla="*/ 40 w 20"/>
                <a:gd name="T11" fmla="*/ 0 h 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0"/>
                <a:gd name="T19" fmla="*/ 0 h 24"/>
                <a:gd name="T20" fmla="*/ 20 w 20"/>
                <a:gd name="T21" fmla="*/ 24 h 2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0" h="24">
                  <a:moveTo>
                    <a:pt x="2" y="0"/>
                  </a:moveTo>
                  <a:lnTo>
                    <a:pt x="0" y="12"/>
                  </a:lnTo>
                  <a:lnTo>
                    <a:pt x="16" y="24"/>
                  </a:lnTo>
                  <a:lnTo>
                    <a:pt x="20" y="12"/>
                  </a:lnTo>
                  <a:lnTo>
                    <a:pt x="14" y="4"/>
                  </a:lnTo>
                  <a:lnTo>
                    <a:pt x="2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864" name="Freeform 266"/>
            <p:cNvSpPr>
              <a:spLocks/>
            </p:cNvSpPr>
            <p:nvPr/>
          </p:nvSpPr>
          <p:spPr bwMode="auto">
            <a:xfrm>
              <a:off x="5065" y="830"/>
              <a:ext cx="61" cy="54"/>
            </a:xfrm>
            <a:custGeom>
              <a:avLst/>
              <a:gdLst>
                <a:gd name="T0" fmla="*/ 37 w 46"/>
                <a:gd name="T1" fmla="*/ 0 h 40"/>
                <a:gd name="T2" fmla="*/ 0 w 46"/>
                <a:gd name="T3" fmla="*/ 244 h 40"/>
                <a:gd name="T4" fmla="*/ 302 w 46"/>
                <a:gd name="T5" fmla="*/ 472 h 40"/>
                <a:gd name="T6" fmla="*/ 770 w 46"/>
                <a:gd name="T7" fmla="*/ 809 h 40"/>
                <a:gd name="T8" fmla="*/ 436 w 46"/>
                <a:gd name="T9" fmla="*/ 244 h 40"/>
                <a:gd name="T10" fmla="*/ 265 w 46"/>
                <a:gd name="T11" fmla="*/ 73 h 40"/>
                <a:gd name="T12" fmla="*/ 37 w 46"/>
                <a:gd name="T13" fmla="*/ 0 h 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6"/>
                <a:gd name="T22" fmla="*/ 0 h 40"/>
                <a:gd name="T23" fmla="*/ 46 w 46"/>
                <a:gd name="T24" fmla="*/ 40 h 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6" h="40">
                  <a:moveTo>
                    <a:pt x="2" y="0"/>
                  </a:moveTo>
                  <a:lnTo>
                    <a:pt x="0" y="12"/>
                  </a:lnTo>
                  <a:lnTo>
                    <a:pt x="18" y="24"/>
                  </a:lnTo>
                  <a:lnTo>
                    <a:pt x="46" y="40"/>
                  </a:lnTo>
                  <a:lnTo>
                    <a:pt x="26" y="12"/>
                  </a:lnTo>
                  <a:lnTo>
                    <a:pt x="16" y="4"/>
                  </a:lnTo>
                  <a:lnTo>
                    <a:pt x="2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865" name="Freeform 267"/>
            <p:cNvSpPr>
              <a:spLocks/>
            </p:cNvSpPr>
            <p:nvPr/>
          </p:nvSpPr>
          <p:spPr bwMode="auto">
            <a:xfrm>
              <a:off x="5051" y="737"/>
              <a:ext cx="27" cy="26"/>
            </a:xfrm>
            <a:custGeom>
              <a:avLst/>
              <a:gdLst>
                <a:gd name="T0" fmla="*/ 0 w 20"/>
                <a:gd name="T1" fmla="*/ 140 h 20"/>
                <a:gd name="T2" fmla="*/ 350 w 20"/>
                <a:gd name="T3" fmla="*/ 274 h 20"/>
                <a:gd name="T4" fmla="*/ 400 w 20"/>
                <a:gd name="T5" fmla="*/ 0 h 20"/>
                <a:gd name="T6" fmla="*/ 0 w 20"/>
                <a:gd name="T7" fmla="*/ 140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0"/>
                <a:gd name="T13" fmla="*/ 0 h 20"/>
                <a:gd name="T14" fmla="*/ 20 w 20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0" h="20">
                  <a:moveTo>
                    <a:pt x="0" y="10"/>
                  </a:moveTo>
                  <a:lnTo>
                    <a:pt x="18" y="20"/>
                  </a:lnTo>
                  <a:lnTo>
                    <a:pt x="20" y="0"/>
                  </a:lnTo>
                  <a:lnTo>
                    <a:pt x="0" y="1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866" name="Freeform 268"/>
            <p:cNvSpPr>
              <a:spLocks/>
            </p:cNvSpPr>
            <p:nvPr/>
          </p:nvSpPr>
          <p:spPr bwMode="auto">
            <a:xfrm>
              <a:off x="5110" y="809"/>
              <a:ext cx="16" cy="32"/>
            </a:xfrm>
            <a:custGeom>
              <a:avLst/>
              <a:gdLst>
                <a:gd name="T0" fmla="*/ 0 w 12"/>
                <a:gd name="T1" fmla="*/ 0 h 24"/>
                <a:gd name="T2" fmla="*/ 0 w 12"/>
                <a:gd name="T3" fmla="*/ 249 h 24"/>
                <a:gd name="T4" fmla="*/ 207 w 12"/>
                <a:gd name="T5" fmla="*/ 427 h 24"/>
                <a:gd name="T6" fmla="*/ 207 w 12"/>
                <a:gd name="T7" fmla="*/ 172 h 24"/>
                <a:gd name="T8" fmla="*/ 0 w 12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24"/>
                <a:gd name="T17" fmla="*/ 12 w 12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24">
                  <a:moveTo>
                    <a:pt x="0" y="0"/>
                  </a:moveTo>
                  <a:lnTo>
                    <a:pt x="0" y="14"/>
                  </a:lnTo>
                  <a:lnTo>
                    <a:pt x="12" y="24"/>
                  </a:lnTo>
                  <a:lnTo>
                    <a:pt x="12" y="1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867" name="Freeform 269"/>
            <p:cNvSpPr>
              <a:spLocks/>
            </p:cNvSpPr>
            <p:nvPr/>
          </p:nvSpPr>
          <p:spPr bwMode="auto">
            <a:xfrm>
              <a:off x="5040" y="579"/>
              <a:ext cx="59" cy="96"/>
            </a:xfrm>
            <a:custGeom>
              <a:avLst/>
              <a:gdLst>
                <a:gd name="T0" fmla="*/ 373 w 44"/>
                <a:gd name="T1" fmla="*/ 427 h 72"/>
                <a:gd name="T2" fmla="*/ 560 w 44"/>
                <a:gd name="T3" fmla="*/ 635 h 72"/>
                <a:gd name="T4" fmla="*/ 610 w 44"/>
                <a:gd name="T5" fmla="*/ 923 h 72"/>
                <a:gd name="T6" fmla="*/ 154 w 44"/>
                <a:gd name="T7" fmla="*/ 1073 h 72"/>
                <a:gd name="T8" fmla="*/ 38 w 44"/>
                <a:gd name="T9" fmla="*/ 1167 h 72"/>
                <a:gd name="T10" fmla="*/ 0 w 44"/>
                <a:gd name="T11" fmla="*/ 1236 h 72"/>
                <a:gd name="T12" fmla="*/ 38 w 44"/>
                <a:gd name="T13" fmla="*/ 1280 h 72"/>
                <a:gd name="T14" fmla="*/ 68 w 44"/>
                <a:gd name="T15" fmla="*/ 1280 h 72"/>
                <a:gd name="T16" fmla="*/ 268 w 44"/>
                <a:gd name="T17" fmla="*/ 1280 h 72"/>
                <a:gd name="T18" fmla="*/ 455 w 44"/>
                <a:gd name="T19" fmla="*/ 1280 h 72"/>
                <a:gd name="T20" fmla="*/ 560 w 44"/>
                <a:gd name="T21" fmla="*/ 1280 h 72"/>
                <a:gd name="T22" fmla="*/ 610 w 44"/>
                <a:gd name="T23" fmla="*/ 1280 h 72"/>
                <a:gd name="T24" fmla="*/ 610 w 44"/>
                <a:gd name="T25" fmla="*/ 1167 h 72"/>
                <a:gd name="T26" fmla="*/ 610 w 44"/>
                <a:gd name="T27" fmla="*/ 1109 h 72"/>
                <a:gd name="T28" fmla="*/ 786 w 44"/>
                <a:gd name="T29" fmla="*/ 1211 h 72"/>
                <a:gd name="T30" fmla="*/ 825 w 44"/>
                <a:gd name="T31" fmla="*/ 847 h 72"/>
                <a:gd name="T32" fmla="*/ 751 w 44"/>
                <a:gd name="T33" fmla="*/ 357 h 72"/>
                <a:gd name="T34" fmla="*/ 712 w 44"/>
                <a:gd name="T35" fmla="*/ 0 h 72"/>
                <a:gd name="T36" fmla="*/ 610 w 44"/>
                <a:gd name="T37" fmla="*/ 249 h 72"/>
                <a:gd name="T38" fmla="*/ 373 w 44"/>
                <a:gd name="T39" fmla="*/ 427 h 7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44"/>
                <a:gd name="T61" fmla="*/ 0 h 72"/>
                <a:gd name="T62" fmla="*/ 44 w 44"/>
                <a:gd name="T63" fmla="*/ 72 h 72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44" h="72">
                  <a:moveTo>
                    <a:pt x="20" y="24"/>
                  </a:moveTo>
                  <a:lnTo>
                    <a:pt x="30" y="36"/>
                  </a:lnTo>
                  <a:lnTo>
                    <a:pt x="32" y="52"/>
                  </a:lnTo>
                  <a:lnTo>
                    <a:pt x="8" y="60"/>
                  </a:lnTo>
                  <a:lnTo>
                    <a:pt x="2" y="66"/>
                  </a:lnTo>
                  <a:lnTo>
                    <a:pt x="0" y="70"/>
                  </a:lnTo>
                  <a:lnTo>
                    <a:pt x="2" y="72"/>
                  </a:lnTo>
                  <a:lnTo>
                    <a:pt x="4" y="72"/>
                  </a:lnTo>
                  <a:lnTo>
                    <a:pt x="14" y="72"/>
                  </a:lnTo>
                  <a:lnTo>
                    <a:pt x="24" y="72"/>
                  </a:lnTo>
                  <a:lnTo>
                    <a:pt x="30" y="72"/>
                  </a:lnTo>
                  <a:lnTo>
                    <a:pt x="32" y="72"/>
                  </a:lnTo>
                  <a:lnTo>
                    <a:pt x="32" y="66"/>
                  </a:lnTo>
                  <a:lnTo>
                    <a:pt x="32" y="62"/>
                  </a:lnTo>
                  <a:lnTo>
                    <a:pt x="42" y="68"/>
                  </a:lnTo>
                  <a:lnTo>
                    <a:pt x="44" y="48"/>
                  </a:lnTo>
                  <a:lnTo>
                    <a:pt x="40" y="20"/>
                  </a:lnTo>
                  <a:lnTo>
                    <a:pt x="38" y="0"/>
                  </a:lnTo>
                  <a:lnTo>
                    <a:pt x="32" y="14"/>
                  </a:lnTo>
                  <a:lnTo>
                    <a:pt x="20" y="24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868" name="Freeform 270"/>
            <p:cNvSpPr>
              <a:spLocks/>
            </p:cNvSpPr>
            <p:nvPr/>
          </p:nvSpPr>
          <p:spPr bwMode="auto">
            <a:xfrm>
              <a:off x="5123" y="614"/>
              <a:ext cx="27" cy="48"/>
            </a:xfrm>
            <a:custGeom>
              <a:avLst/>
              <a:gdLst>
                <a:gd name="T0" fmla="*/ 0 w 20"/>
                <a:gd name="T1" fmla="*/ 0 h 36"/>
                <a:gd name="T2" fmla="*/ 73 w 20"/>
                <a:gd name="T3" fmla="*/ 249 h 36"/>
                <a:gd name="T4" fmla="*/ 350 w 20"/>
                <a:gd name="T5" fmla="*/ 635 h 36"/>
                <a:gd name="T6" fmla="*/ 400 w 20"/>
                <a:gd name="T7" fmla="*/ 207 h 36"/>
                <a:gd name="T8" fmla="*/ 0 w 20"/>
                <a:gd name="T9" fmla="*/ 0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"/>
                <a:gd name="T16" fmla="*/ 0 h 36"/>
                <a:gd name="T17" fmla="*/ 20 w 20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" h="36">
                  <a:moveTo>
                    <a:pt x="0" y="0"/>
                  </a:moveTo>
                  <a:lnTo>
                    <a:pt x="4" y="14"/>
                  </a:lnTo>
                  <a:lnTo>
                    <a:pt x="18" y="36"/>
                  </a:lnTo>
                  <a:lnTo>
                    <a:pt x="20" y="12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869" name="Freeform 271"/>
            <p:cNvSpPr>
              <a:spLocks/>
            </p:cNvSpPr>
            <p:nvPr/>
          </p:nvSpPr>
          <p:spPr bwMode="auto">
            <a:xfrm>
              <a:off x="5591" y="303"/>
              <a:ext cx="67" cy="83"/>
            </a:xfrm>
            <a:custGeom>
              <a:avLst/>
              <a:gdLst>
                <a:gd name="T0" fmla="*/ 181 w 50"/>
                <a:gd name="T1" fmla="*/ 37 h 62"/>
                <a:gd name="T2" fmla="*/ 68 w 50"/>
                <a:gd name="T3" fmla="*/ 154 h 62"/>
                <a:gd name="T4" fmla="*/ 38 w 50"/>
                <a:gd name="T5" fmla="*/ 216 h 62"/>
                <a:gd name="T6" fmla="*/ 0 w 50"/>
                <a:gd name="T7" fmla="*/ 289 h 62"/>
                <a:gd name="T8" fmla="*/ 181 w 50"/>
                <a:gd name="T9" fmla="*/ 885 h 62"/>
                <a:gd name="T10" fmla="*/ 645 w 50"/>
                <a:gd name="T11" fmla="*/ 1145 h 62"/>
                <a:gd name="T12" fmla="*/ 785 w 50"/>
                <a:gd name="T13" fmla="*/ 1070 h 62"/>
                <a:gd name="T14" fmla="*/ 891 w 50"/>
                <a:gd name="T15" fmla="*/ 975 h 62"/>
                <a:gd name="T16" fmla="*/ 939 w 50"/>
                <a:gd name="T17" fmla="*/ 885 h 62"/>
                <a:gd name="T18" fmla="*/ 939 w 50"/>
                <a:gd name="T19" fmla="*/ 855 h 62"/>
                <a:gd name="T20" fmla="*/ 891 w 50"/>
                <a:gd name="T21" fmla="*/ 482 h 62"/>
                <a:gd name="T22" fmla="*/ 823 w 50"/>
                <a:gd name="T23" fmla="*/ 179 h 62"/>
                <a:gd name="T24" fmla="*/ 454 w 50"/>
                <a:gd name="T25" fmla="*/ 0 h 62"/>
                <a:gd name="T26" fmla="*/ 181 w 50"/>
                <a:gd name="T27" fmla="*/ 37 h 6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0"/>
                <a:gd name="T43" fmla="*/ 0 h 62"/>
                <a:gd name="T44" fmla="*/ 50 w 50"/>
                <a:gd name="T45" fmla="*/ 62 h 6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0" h="62">
                  <a:moveTo>
                    <a:pt x="10" y="2"/>
                  </a:moveTo>
                  <a:lnTo>
                    <a:pt x="4" y="8"/>
                  </a:lnTo>
                  <a:lnTo>
                    <a:pt x="2" y="12"/>
                  </a:lnTo>
                  <a:lnTo>
                    <a:pt x="0" y="16"/>
                  </a:lnTo>
                  <a:lnTo>
                    <a:pt x="10" y="48"/>
                  </a:lnTo>
                  <a:lnTo>
                    <a:pt x="34" y="62"/>
                  </a:lnTo>
                  <a:lnTo>
                    <a:pt x="42" y="58"/>
                  </a:lnTo>
                  <a:lnTo>
                    <a:pt x="48" y="52"/>
                  </a:lnTo>
                  <a:lnTo>
                    <a:pt x="50" y="48"/>
                  </a:lnTo>
                  <a:lnTo>
                    <a:pt x="50" y="46"/>
                  </a:lnTo>
                  <a:lnTo>
                    <a:pt x="48" y="26"/>
                  </a:lnTo>
                  <a:lnTo>
                    <a:pt x="44" y="10"/>
                  </a:lnTo>
                  <a:lnTo>
                    <a:pt x="24" y="0"/>
                  </a:lnTo>
                  <a:lnTo>
                    <a:pt x="10" y="2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870" name="Freeform 272"/>
            <p:cNvSpPr>
              <a:spLocks/>
            </p:cNvSpPr>
            <p:nvPr/>
          </p:nvSpPr>
          <p:spPr bwMode="auto">
            <a:xfrm>
              <a:off x="5591" y="303"/>
              <a:ext cx="67" cy="83"/>
            </a:xfrm>
            <a:custGeom>
              <a:avLst/>
              <a:gdLst>
                <a:gd name="T0" fmla="*/ 181 w 50"/>
                <a:gd name="T1" fmla="*/ 37 h 62"/>
                <a:gd name="T2" fmla="*/ 68 w 50"/>
                <a:gd name="T3" fmla="*/ 154 h 62"/>
                <a:gd name="T4" fmla="*/ 38 w 50"/>
                <a:gd name="T5" fmla="*/ 216 h 62"/>
                <a:gd name="T6" fmla="*/ 0 w 50"/>
                <a:gd name="T7" fmla="*/ 289 h 62"/>
                <a:gd name="T8" fmla="*/ 181 w 50"/>
                <a:gd name="T9" fmla="*/ 885 h 62"/>
                <a:gd name="T10" fmla="*/ 645 w 50"/>
                <a:gd name="T11" fmla="*/ 1145 h 62"/>
                <a:gd name="T12" fmla="*/ 785 w 50"/>
                <a:gd name="T13" fmla="*/ 1070 h 62"/>
                <a:gd name="T14" fmla="*/ 891 w 50"/>
                <a:gd name="T15" fmla="*/ 975 h 62"/>
                <a:gd name="T16" fmla="*/ 939 w 50"/>
                <a:gd name="T17" fmla="*/ 885 h 62"/>
                <a:gd name="T18" fmla="*/ 939 w 50"/>
                <a:gd name="T19" fmla="*/ 855 h 62"/>
                <a:gd name="T20" fmla="*/ 891 w 50"/>
                <a:gd name="T21" fmla="*/ 482 h 62"/>
                <a:gd name="T22" fmla="*/ 823 w 50"/>
                <a:gd name="T23" fmla="*/ 179 h 62"/>
                <a:gd name="T24" fmla="*/ 454 w 50"/>
                <a:gd name="T25" fmla="*/ 0 h 62"/>
                <a:gd name="T26" fmla="*/ 181 w 50"/>
                <a:gd name="T27" fmla="*/ 37 h 6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0"/>
                <a:gd name="T43" fmla="*/ 0 h 62"/>
                <a:gd name="T44" fmla="*/ 50 w 50"/>
                <a:gd name="T45" fmla="*/ 62 h 6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0" h="62">
                  <a:moveTo>
                    <a:pt x="10" y="2"/>
                  </a:moveTo>
                  <a:lnTo>
                    <a:pt x="4" y="8"/>
                  </a:lnTo>
                  <a:lnTo>
                    <a:pt x="2" y="12"/>
                  </a:lnTo>
                  <a:lnTo>
                    <a:pt x="0" y="16"/>
                  </a:lnTo>
                  <a:lnTo>
                    <a:pt x="10" y="48"/>
                  </a:lnTo>
                  <a:lnTo>
                    <a:pt x="34" y="62"/>
                  </a:lnTo>
                  <a:lnTo>
                    <a:pt x="42" y="58"/>
                  </a:lnTo>
                  <a:lnTo>
                    <a:pt x="48" y="52"/>
                  </a:lnTo>
                  <a:lnTo>
                    <a:pt x="50" y="48"/>
                  </a:lnTo>
                  <a:lnTo>
                    <a:pt x="50" y="46"/>
                  </a:lnTo>
                  <a:lnTo>
                    <a:pt x="48" y="26"/>
                  </a:lnTo>
                  <a:lnTo>
                    <a:pt x="44" y="10"/>
                  </a:lnTo>
                  <a:lnTo>
                    <a:pt x="24" y="0"/>
                  </a:lnTo>
                  <a:lnTo>
                    <a:pt x="10" y="2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871" name="Freeform 273"/>
            <p:cNvSpPr>
              <a:spLocks/>
            </p:cNvSpPr>
            <p:nvPr/>
          </p:nvSpPr>
          <p:spPr bwMode="auto">
            <a:xfrm>
              <a:off x="4147" y="547"/>
              <a:ext cx="655" cy="1431"/>
            </a:xfrm>
            <a:custGeom>
              <a:avLst/>
              <a:gdLst>
                <a:gd name="T0" fmla="*/ 6960 w 490"/>
                <a:gd name="T1" fmla="*/ 211 h 1070"/>
                <a:gd name="T2" fmla="*/ 7569 w 490"/>
                <a:gd name="T3" fmla="*/ 814 h 1070"/>
                <a:gd name="T4" fmla="*/ 8266 w 490"/>
                <a:gd name="T5" fmla="*/ 1575 h 1070"/>
                <a:gd name="T6" fmla="*/ 8595 w 490"/>
                <a:gd name="T7" fmla="*/ 2488 h 1070"/>
                <a:gd name="T8" fmla="*/ 8745 w 490"/>
                <a:gd name="T9" fmla="*/ 3084 h 1070"/>
                <a:gd name="T10" fmla="*/ 8781 w 490"/>
                <a:gd name="T11" fmla="*/ 4104 h 1070"/>
                <a:gd name="T12" fmla="*/ 8555 w 490"/>
                <a:gd name="T13" fmla="*/ 4720 h 1070"/>
                <a:gd name="T14" fmla="*/ 7968 w 490"/>
                <a:gd name="T15" fmla="*/ 5099 h 1070"/>
                <a:gd name="T16" fmla="*/ 7688 w 490"/>
                <a:gd name="T17" fmla="*/ 5489 h 1070"/>
                <a:gd name="T18" fmla="*/ 7178 w 490"/>
                <a:gd name="T19" fmla="*/ 6076 h 1070"/>
                <a:gd name="T20" fmla="*/ 7074 w 490"/>
                <a:gd name="T21" fmla="*/ 6922 h 1070"/>
                <a:gd name="T22" fmla="*/ 6708 w 490"/>
                <a:gd name="T23" fmla="*/ 7650 h 1070"/>
                <a:gd name="T24" fmla="*/ 5907 w 490"/>
                <a:gd name="T25" fmla="*/ 8409 h 1070"/>
                <a:gd name="T26" fmla="*/ 5207 w 490"/>
                <a:gd name="T27" fmla="*/ 9224 h 1070"/>
                <a:gd name="T28" fmla="*/ 4882 w 490"/>
                <a:gd name="T29" fmla="*/ 9973 h 1070"/>
                <a:gd name="T30" fmla="*/ 4590 w 490"/>
                <a:gd name="T31" fmla="*/ 10839 h 1070"/>
                <a:gd name="T32" fmla="*/ 5390 w 490"/>
                <a:gd name="T33" fmla="*/ 12377 h 1070"/>
                <a:gd name="T34" fmla="*/ 5907 w 490"/>
                <a:gd name="T35" fmla="*/ 13073 h 1070"/>
                <a:gd name="T36" fmla="*/ 5505 w 490"/>
                <a:gd name="T37" fmla="*/ 13989 h 1070"/>
                <a:gd name="T38" fmla="*/ 4966 w 490"/>
                <a:gd name="T39" fmla="*/ 14355 h 1070"/>
                <a:gd name="T40" fmla="*/ 4118 w 490"/>
                <a:gd name="T41" fmla="*/ 14860 h 1070"/>
                <a:gd name="T42" fmla="*/ 4156 w 490"/>
                <a:gd name="T43" fmla="*/ 15855 h 1070"/>
                <a:gd name="T44" fmla="*/ 3790 w 490"/>
                <a:gd name="T45" fmla="*/ 16990 h 1070"/>
                <a:gd name="T46" fmla="*/ 3395 w 490"/>
                <a:gd name="T47" fmla="*/ 18491 h 1070"/>
                <a:gd name="T48" fmla="*/ 3169 w 490"/>
                <a:gd name="T49" fmla="*/ 18491 h 1070"/>
                <a:gd name="T50" fmla="*/ 2397 w 490"/>
                <a:gd name="T51" fmla="*/ 18299 h 1070"/>
                <a:gd name="T52" fmla="*/ 2267 w 490"/>
                <a:gd name="T53" fmla="*/ 18555 h 1070"/>
                <a:gd name="T54" fmla="*/ 1609 w 490"/>
                <a:gd name="T55" fmla="*/ 19261 h 1070"/>
                <a:gd name="T56" fmla="*/ 1089 w 490"/>
                <a:gd name="T57" fmla="*/ 19298 h 1070"/>
                <a:gd name="T58" fmla="*/ 695 w 490"/>
                <a:gd name="T59" fmla="*/ 18233 h 1070"/>
                <a:gd name="T60" fmla="*/ 761 w 490"/>
                <a:gd name="T61" fmla="*/ 17896 h 1070"/>
                <a:gd name="T62" fmla="*/ 658 w 490"/>
                <a:gd name="T63" fmla="*/ 17085 h 1070"/>
                <a:gd name="T64" fmla="*/ 254 w 490"/>
                <a:gd name="T65" fmla="*/ 15855 h 1070"/>
                <a:gd name="T66" fmla="*/ 154 w 490"/>
                <a:gd name="T67" fmla="*/ 15235 h 1070"/>
                <a:gd name="T68" fmla="*/ 254 w 490"/>
                <a:gd name="T69" fmla="*/ 14045 h 1070"/>
                <a:gd name="T70" fmla="*/ 504 w 490"/>
                <a:gd name="T71" fmla="*/ 14281 h 1070"/>
                <a:gd name="T72" fmla="*/ 723 w 490"/>
                <a:gd name="T73" fmla="*/ 12969 h 1070"/>
                <a:gd name="T74" fmla="*/ 1204 w 490"/>
                <a:gd name="T75" fmla="*/ 12110 h 1070"/>
                <a:gd name="T76" fmla="*/ 1609 w 490"/>
                <a:gd name="T77" fmla="*/ 11233 h 1070"/>
                <a:gd name="T78" fmla="*/ 1572 w 490"/>
                <a:gd name="T79" fmla="*/ 10642 h 1070"/>
                <a:gd name="T80" fmla="*/ 1385 w 490"/>
                <a:gd name="T81" fmla="*/ 9663 h 1070"/>
                <a:gd name="T82" fmla="*/ 1283 w 490"/>
                <a:gd name="T83" fmla="*/ 9293 h 1070"/>
                <a:gd name="T84" fmla="*/ 1341 w 490"/>
                <a:gd name="T85" fmla="*/ 8853 h 1070"/>
                <a:gd name="T86" fmla="*/ 1421 w 490"/>
                <a:gd name="T87" fmla="*/ 8272 h 1070"/>
                <a:gd name="T88" fmla="*/ 1572 w 490"/>
                <a:gd name="T89" fmla="*/ 7500 h 1070"/>
                <a:gd name="T90" fmla="*/ 1785 w 490"/>
                <a:gd name="T91" fmla="*/ 7176 h 1070"/>
                <a:gd name="T92" fmla="*/ 2334 w 490"/>
                <a:gd name="T93" fmla="*/ 6886 h 1070"/>
                <a:gd name="T94" fmla="*/ 2914 w 490"/>
                <a:gd name="T95" fmla="*/ 6734 h 1070"/>
                <a:gd name="T96" fmla="*/ 2625 w 490"/>
                <a:gd name="T97" fmla="*/ 6331 h 1070"/>
                <a:gd name="T98" fmla="*/ 3030 w 490"/>
                <a:gd name="T99" fmla="*/ 5756 h 1070"/>
                <a:gd name="T100" fmla="*/ 3307 w 490"/>
                <a:gd name="T101" fmla="*/ 5038 h 1070"/>
                <a:gd name="T102" fmla="*/ 3204 w 490"/>
                <a:gd name="T103" fmla="*/ 4020 h 1070"/>
                <a:gd name="T104" fmla="*/ 3934 w 490"/>
                <a:gd name="T105" fmla="*/ 3737 h 1070"/>
                <a:gd name="T106" fmla="*/ 4156 w 490"/>
                <a:gd name="T107" fmla="*/ 3516 h 1070"/>
                <a:gd name="T108" fmla="*/ 4399 w 490"/>
                <a:gd name="T109" fmla="*/ 3041 h 1070"/>
                <a:gd name="T110" fmla="*/ 4399 w 490"/>
                <a:gd name="T111" fmla="*/ 2311 h 1070"/>
                <a:gd name="T112" fmla="*/ 4548 w 490"/>
                <a:gd name="T113" fmla="*/ 2057 h 1070"/>
                <a:gd name="T114" fmla="*/ 4810 w 490"/>
                <a:gd name="T115" fmla="*/ 1728 h 1070"/>
                <a:gd name="T116" fmla="*/ 5350 w 490"/>
                <a:gd name="T117" fmla="*/ 1612 h 1070"/>
                <a:gd name="T118" fmla="*/ 5576 w 490"/>
                <a:gd name="T119" fmla="*/ 1250 h 1070"/>
                <a:gd name="T120" fmla="*/ 6271 w 490"/>
                <a:gd name="T121" fmla="*/ 814 h 1070"/>
                <a:gd name="T122" fmla="*/ 6591 w 490"/>
                <a:gd name="T123" fmla="*/ 66 h 107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490"/>
                <a:gd name="T187" fmla="*/ 0 h 1070"/>
                <a:gd name="T188" fmla="*/ 490 w 490"/>
                <a:gd name="T189" fmla="*/ 1070 h 1070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490" h="1070">
                  <a:moveTo>
                    <a:pt x="374" y="2"/>
                  </a:moveTo>
                  <a:lnTo>
                    <a:pt x="372" y="4"/>
                  </a:lnTo>
                  <a:lnTo>
                    <a:pt x="372" y="6"/>
                  </a:lnTo>
                  <a:lnTo>
                    <a:pt x="376" y="8"/>
                  </a:lnTo>
                  <a:lnTo>
                    <a:pt x="382" y="12"/>
                  </a:lnTo>
                  <a:lnTo>
                    <a:pt x="388" y="20"/>
                  </a:lnTo>
                  <a:lnTo>
                    <a:pt x="392" y="24"/>
                  </a:lnTo>
                  <a:lnTo>
                    <a:pt x="402" y="32"/>
                  </a:lnTo>
                  <a:lnTo>
                    <a:pt x="410" y="38"/>
                  </a:lnTo>
                  <a:lnTo>
                    <a:pt x="416" y="44"/>
                  </a:lnTo>
                  <a:lnTo>
                    <a:pt x="422" y="50"/>
                  </a:lnTo>
                  <a:lnTo>
                    <a:pt x="424" y="50"/>
                  </a:lnTo>
                  <a:lnTo>
                    <a:pt x="438" y="62"/>
                  </a:lnTo>
                  <a:lnTo>
                    <a:pt x="444" y="70"/>
                  </a:lnTo>
                  <a:lnTo>
                    <a:pt x="454" y="86"/>
                  </a:lnTo>
                  <a:lnTo>
                    <a:pt x="458" y="92"/>
                  </a:lnTo>
                  <a:lnTo>
                    <a:pt x="464" y="98"/>
                  </a:lnTo>
                  <a:lnTo>
                    <a:pt x="462" y="126"/>
                  </a:lnTo>
                  <a:lnTo>
                    <a:pt x="470" y="134"/>
                  </a:lnTo>
                  <a:lnTo>
                    <a:pt x="472" y="136"/>
                  </a:lnTo>
                  <a:lnTo>
                    <a:pt x="472" y="140"/>
                  </a:lnTo>
                  <a:lnTo>
                    <a:pt x="470" y="144"/>
                  </a:lnTo>
                  <a:lnTo>
                    <a:pt x="470" y="154"/>
                  </a:lnTo>
                  <a:lnTo>
                    <a:pt x="480" y="160"/>
                  </a:lnTo>
                  <a:lnTo>
                    <a:pt x="480" y="168"/>
                  </a:lnTo>
                  <a:lnTo>
                    <a:pt x="480" y="178"/>
                  </a:lnTo>
                  <a:lnTo>
                    <a:pt x="474" y="198"/>
                  </a:lnTo>
                  <a:lnTo>
                    <a:pt x="470" y="208"/>
                  </a:lnTo>
                  <a:lnTo>
                    <a:pt x="478" y="222"/>
                  </a:lnTo>
                  <a:lnTo>
                    <a:pt x="482" y="224"/>
                  </a:lnTo>
                  <a:lnTo>
                    <a:pt x="488" y="236"/>
                  </a:lnTo>
                  <a:lnTo>
                    <a:pt x="490" y="248"/>
                  </a:lnTo>
                  <a:lnTo>
                    <a:pt x="482" y="254"/>
                  </a:lnTo>
                  <a:lnTo>
                    <a:pt x="478" y="260"/>
                  </a:lnTo>
                  <a:lnTo>
                    <a:pt x="470" y="258"/>
                  </a:lnTo>
                  <a:lnTo>
                    <a:pt x="458" y="250"/>
                  </a:lnTo>
                  <a:lnTo>
                    <a:pt x="454" y="260"/>
                  </a:lnTo>
                  <a:lnTo>
                    <a:pt x="444" y="256"/>
                  </a:lnTo>
                  <a:lnTo>
                    <a:pt x="438" y="264"/>
                  </a:lnTo>
                  <a:lnTo>
                    <a:pt x="438" y="278"/>
                  </a:lnTo>
                  <a:lnTo>
                    <a:pt x="428" y="278"/>
                  </a:lnTo>
                  <a:lnTo>
                    <a:pt x="420" y="282"/>
                  </a:lnTo>
                  <a:lnTo>
                    <a:pt x="418" y="286"/>
                  </a:lnTo>
                  <a:lnTo>
                    <a:pt x="420" y="292"/>
                  </a:lnTo>
                  <a:lnTo>
                    <a:pt x="422" y="300"/>
                  </a:lnTo>
                  <a:lnTo>
                    <a:pt x="420" y="314"/>
                  </a:lnTo>
                  <a:lnTo>
                    <a:pt x="408" y="294"/>
                  </a:lnTo>
                  <a:lnTo>
                    <a:pt x="404" y="318"/>
                  </a:lnTo>
                  <a:lnTo>
                    <a:pt x="398" y="326"/>
                  </a:lnTo>
                  <a:lnTo>
                    <a:pt x="394" y="332"/>
                  </a:lnTo>
                  <a:lnTo>
                    <a:pt x="396" y="336"/>
                  </a:lnTo>
                  <a:lnTo>
                    <a:pt x="400" y="344"/>
                  </a:lnTo>
                  <a:lnTo>
                    <a:pt x="404" y="348"/>
                  </a:lnTo>
                  <a:lnTo>
                    <a:pt x="410" y="354"/>
                  </a:lnTo>
                  <a:lnTo>
                    <a:pt x="388" y="378"/>
                  </a:lnTo>
                  <a:lnTo>
                    <a:pt x="400" y="378"/>
                  </a:lnTo>
                  <a:lnTo>
                    <a:pt x="384" y="400"/>
                  </a:lnTo>
                  <a:lnTo>
                    <a:pt x="388" y="412"/>
                  </a:lnTo>
                  <a:lnTo>
                    <a:pt x="378" y="414"/>
                  </a:lnTo>
                  <a:lnTo>
                    <a:pt x="368" y="418"/>
                  </a:lnTo>
                  <a:lnTo>
                    <a:pt x="352" y="422"/>
                  </a:lnTo>
                  <a:lnTo>
                    <a:pt x="344" y="438"/>
                  </a:lnTo>
                  <a:lnTo>
                    <a:pt x="336" y="440"/>
                  </a:lnTo>
                  <a:lnTo>
                    <a:pt x="334" y="450"/>
                  </a:lnTo>
                  <a:lnTo>
                    <a:pt x="324" y="460"/>
                  </a:lnTo>
                  <a:lnTo>
                    <a:pt x="314" y="458"/>
                  </a:lnTo>
                  <a:lnTo>
                    <a:pt x="308" y="464"/>
                  </a:lnTo>
                  <a:lnTo>
                    <a:pt x="312" y="478"/>
                  </a:lnTo>
                  <a:lnTo>
                    <a:pt x="298" y="492"/>
                  </a:lnTo>
                  <a:lnTo>
                    <a:pt x="286" y="504"/>
                  </a:lnTo>
                  <a:lnTo>
                    <a:pt x="276" y="514"/>
                  </a:lnTo>
                  <a:lnTo>
                    <a:pt x="266" y="516"/>
                  </a:lnTo>
                  <a:lnTo>
                    <a:pt x="264" y="522"/>
                  </a:lnTo>
                  <a:lnTo>
                    <a:pt x="274" y="530"/>
                  </a:lnTo>
                  <a:lnTo>
                    <a:pt x="268" y="544"/>
                  </a:lnTo>
                  <a:lnTo>
                    <a:pt x="268" y="556"/>
                  </a:lnTo>
                  <a:lnTo>
                    <a:pt x="258" y="564"/>
                  </a:lnTo>
                  <a:lnTo>
                    <a:pt x="266" y="578"/>
                  </a:lnTo>
                  <a:lnTo>
                    <a:pt x="254" y="582"/>
                  </a:lnTo>
                  <a:lnTo>
                    <a:pt x="252" y="592"/>
                  </a:lnTo>
                  <a:lnTo>
                    <a:pt x="250" y="622"/>
                  </a:lnTo>
                  <a:lnTo>
                    <a:pt x="252" y="650"/>
                  </a:lnTo>
                  <a:lnTo>
                    <a:pt x="268" y="662"/>
                  </a:lnTo>
                  <a:lnTo>
                    <a:pt x="264" y="676"/>
                  </a:lnTo>
                  <a:lnTo>
                    <a:pt x="296" y="676"/>
                  </a:lnTo>
                  <a:lnTo>
                    <a:pt x="296" y="688"/>
                  </a:lnTo>
                  <a:lnTo>
                    <a:pt x="302" y="698"/>
                  </a:lnTo>
                  <a:lnTo>
                    <a:pt x="312" y="694"/>
                  </a:lnTo>
                  <a:lnTo>
                    <a:pt x="312" y="702"/>
                  </a:lnTo>
                  <a:lnTo>
                    <a:pt x="324" y="714"/>
                  </a:lnTo>
                  <a:lnTo>
                    <a:pt x="324" y="722"/>
                  </a:lnTo>
                  <a:lnTo>
                    <a:pt x="326" y="728"/>
                  </a:lnTo>
                  <a:lnTo>
                    <a:pt x="304" y="742"/>
                  </a:lnTo>
                  <a:lnTo>
                    <a:pt x="310" y="752"/>
                  </a:lnTo>
                  <a:lnTo>
                    <a:pt x="302" y="764"/>
                  </a:lnTo>
                  <a:lnTo>
                    <a:pt x="298" y="782"/>
                  </a:lnTo>
                  <a:lnTo>
                    <a:pt x="296" y="786"/>
                  </a:lnTo>
                  <a:lnTo>
                    <a:pt x="292" y="794"/>
                  </a:lnTo>
                  <a:lnTo>
                    <a:pt x="276" y="796"/>
                  </a:lnTo>
                  <a:lnTo>
                    <a:pt x="272" y="784"/>
                  </a:lnTo>
                  <a:lnTo>
                    <a:pt x="266" y="802"/>
                  </a:lnTo>
                  <a:lnTo>
                    <a:pt x="258" y="804"/>
                  </a:lnTo>
                  <a:lnTo>
                    <a:pt x="242" y="808"/>
                  </a:lnTo>
                  <a:lnTo>
                    <a:pt x="242" y="812"/>
                  </a:lnTo>
                  <a:lnTo>
                    <a:pt x="226" y="812"/>
                  </a:lnTo>
                  <a:lnTo>
                    <a:pt x="236" y="828"/>
                  </a:lnTo>
                  <a:lnTo>
                    <a:pt x="234" y="832"/>
                  </a:lnTo>
                  <a:lnTo>
                    <a:pt x="232" y="840"/>
                  </a:lnTo>
                  <a:lnTo>
                    <a:pt x="234" y="850"/>
                  </a:lnTo>
                  <a:lnTo>
                    <a:pt x="228" y="866"/>
                  </a:lnTo>
                  <a:lnTo>
                    <a:pt x="222" y="874"/>
                  </a:lnTo>
                  <a:lnTo>
                    <a:pt x="222" y="888"/>
                  </a:lnTo>
                  <a:lnTo>
                    <a:pt x="220" y="908"/>
                  </a:lnTo>
                  <a:lnTo>
                    <a:pt x="210" y="910"/>
                  </a:lnTo>
                  <a:lnTo>
                    <a:pt x="208" y="928"/>
                  </a:lnTo>
                  <a:lnTo>
                    <a:pt x="216" y="934"/>
                  </a:lnTo>
                  <a:lnTo>
                    <a:pt x="208" y="948"/>
                  </a:lnTo>
                  <a:lnTo>
                    <a:pt x="204" y="968"/>
                  </a:lnTo>
                  <a:lnTo>
                    <a:pt x="192" y="1000"/>
                  </a:lnTo>
                  <a:lnTo>
                    <a:pt x="186" y="1010"/>
                  </a:lnTo>
                  <a:lnTo>
                    <a:pt x="184" y="1012"/>
                  </a:lnTo>
                  <a:lnTo>
                    <a:pt x="182" y="1012"/>
                  </a:lnTo>
                  <a:lnTo>
                    <a:pt x="178" y="1012"/>
                  </a:lnTo>
                  <a:lnTo>
                    <a:pt x="176" y="1012"/>
                  </a:lnTo>
                  <a:lnTo>
                    <a:pt x="174" y="1010"/>
                  </a:lnTo>
                  <a:lnTo>
                    <a:pt x="174" y="1006"/>
                  </a:lnTo>
                  <a:lnTo>
                    <a:pt x="176" y="1000"/>
                  </a:lnTo>
                  <a:lnTo>
                    <a:pt x="164" y="1004"/>
                  </a:lnTo>
                  <a:lnTo>
                    <a:pt x="154" y="1002"/>
                  </a:lnTo>
                  <a:lnTo>
                    <a:pt x="132" y="1000"/>
                  </a:lnTo>
                  <a:lnTo>
                    <a:pt x="130" y="1002"/>
                  </a:lnTo>
                  <a:lnTo>
                    <a:pt x="130" y="1006"/>
                  </a:lnTo>
                  <a:lnTo>
                    <a:pt x="130" y="1012"/>
                  </a:lnTo>
                  <a:lnTo>
                    <a:pt x="132" y="1020"/>
                  </a:lnTo>
                  <a:lnTo>
                    <a:pt x="124" y="1014"/>
                  </a:lnTo>
                  <a:lnTo>
                    <a:pt x="116" y="1022"/>
                  </a:lnTo>
                  <a:lnTo>
                    <a:pt x="110" y="1052"/>
                  </a:lnTo>
                  <a:lnTo>
                    <a:pt x="110" y="1058"/>
                  </a:lnTo>
                  <a:lnTo>
                    <a:pt x="108" y="1070"/>
                  </a:lnTo>
                  <a:lnTo>
                    <a:pt x="88" y="1052"/>
                  </a:lnTo>
                  <a:lnTo>
                    <a:pt x="80" y="1054"/>
                  </a:lnTo>
                  <a:lnTo>
                    <a:pt x="70" y="1060"/>
                  </a:lnTo>
                  <a:lnTo>
                    <a:pt x="66" y="1054"/>
                  </a:lnTo>
                  <a:lnTo>
                    <a:pt x="64" y="1056"/>
                  </a:lnTo>
                  <a:lnTo>
                    <a:pt x="60" y="1054"/>
                  </a:lnTo>
                  <a:lnTo>
                    <a:pt x="54" y="1046"/>
                  </a:lnTo>
                  <a:lnTo>
                    <a:pt x="50" y="1040"/>
                  </a:lnTo>
                  <a:lnTo>
                    <a:pt x="48" y="1026"/>
                  </a:lnTo>
                  <a:lnTo>
                    <a:pt x="46" y="1014"/>
                  </a:lnTo>
                  <a:lnTo>
                    <a:pt x="38" y="996"/>
                  </a:lnTo>
                  <a:lnTo>
                    <a:pt x="36" y="990"/>
                  </a:lnTo>
                  <a:lnTo>
                    <a:pt x="38" y="988"/>
                  </a:lnTo>
                  <a:lnTo>
                    <a:pt x="48" y="992"/>
                  </a:lnTo>
                  <a:lnTo>
                    <a:pt x="48" y="984"/>
                  </a:lnTo>
                  <a:lnTo>
                    <a:pt x="42" y="978"/>
                  </a:lnTo>
                  <a:lnTo>
                    <a:pt x="42" y="974"/>
                  </a:lnTo>
                  <a:lnTo>
                    <a:pt x="56" y="966"/>
                  </a:lnTo>
                  <a:lnTo>
                    <a:pt x="50" y="960"/>
                  </a:lnTo>
                  <a:lnTo>
                    <a:pt x="38" y="940"/>
                  </a:lnTo>
                  <a:lnTo>
                    <a:pt x="36" y="934"/>
                  </a:lnTo>
                  <a:lnTo>
                    <a:pt x="30" y="922"/>
                  </a:lnTo>
                  <a:lnTo>
                    <a:pt x="18" y="902"/>
                  </a:lnTo>
                  <a:lnTo>
                    <a:pt x="24" y="868"/>
                  </a:lnTo>
                  <a:lnTo>
                    <a:pt x="22" y="868"/>
                  </a:lnTo>
                  <a:lnTo>
                    <a:pt x="14" y="866"/>
                  </a:lnTo>
                  <a:lnTo>
                    <a:pt x="12" y="864"/>
                  </a:lnTo>
                  <a:lnTo>
                    <a:pt x="10" y="862"/>
                  </a:lnTo>
                  <a:lnTo>
                    <a:pt x="8" y="854"/>
                  </a:lnTo>
                  <a:lnTo>
                    <a:pt x="8" y="840"/>
                  </a:lnTo>
                  <a:lnTo>
                    <a:pt x="8" y="832"/>
                  </a:lnTo>
                  <a:lnTo>
                    <a:pt x="8" y="828"/>
                  </a:lnTo>
                  <a:lnTo>
                    <a:pt x="0" y="762"/>
                  </a:lnTo>
                  <a:lnTo>
                    <a:pt x="2" y="764"/>
                  </a:lnTo>
                  <a:lnTo>
                    <a:pt x="12" y="758"/>
                  </a:lnTo>
                  <a:lnTo>
                    <a:pt x="14" y="768"/>
                  </a:lnTo>
                  <a:lnTo>
                    <a:pt x="14" y="774"/>
                  </a:lnTo>
                  <a:lnTo>
                    <a:pt x="14" y="780"/>
                  </a:lnTo>
                  <a:lnTo>
                    <a:pt x="14" y="782"/>
                  </a:lnTo>
                  <a:lnTo>
                    <a:pt x="18" y="782"/>
                  </a:lnTo>
                  <a:lnTo>
                    <a:pt x="28" y="780"/>
                  </a:lnTo>
                  <a:lnTo>
                    <a:pt x="30" y="780"/>
                  </a:lnTo>
                  <a:lnTo>
                    <a:pt x="32" y="780"/>
                  </a:lnTo>
                  <a:lnTo>
                    <a:pt x="30" y="748"/>
                  </a:lnTo>
                  <a:lnTo>
                    <a:pt x="38" y="722"/>
                  </a:lnTo>
                  <a:lnTo>
                    <a:pt x="40" y="708"/>
                  </a:lnTo>
                  <a:lnTo>
                    <a:pt x="52" y="708"/>
                  </a:lnTo>
                  <a:lnTo>
                    <a:pt x="64" y="704"/>
                  </a:lnTo>
                  <a:lnTo>
                    <a:pt x="68" y="678"/>
                  </a:lnTo>
                  <a:lnTo>
                    <a:pt x="68" y="668"/>
                  </a:lnTo>
                  <a:lnTo>
                    <a:pt x="66" y="662"/>
                  </a:lnTo>
                  <a:lnTo>
                    <a:pt x="64" y="658"/>
                  </a:lnTo>
                  <a:lnTo>
                    <a:pt x="62" y="650"/>
                  </a:lnTo>
                  <a:lnTo>
                    <a:pt x="64" y="634"/>
                  </a:lnTo>
                  <a:lnTo>
                    <a:pt x="84" y="620"/>
                  </a:lnTo>
                  <a:lnTo>
                    <a:pt x="88" y="614"/>
                  </a:lnTo>
                  <a:lnTo>
                    <a:pt x="92" y="602"/>
                  </a:lnTo>
                  <a:lnTo>
                    <a:pt x="92" y="596"/>
                  </a:lnTo>
                  <a:lnTo>
                    <a:pt x="92" y="592"/>
                  </a:lnTo>
                  <a:lnTo>
                    <a:pt x="90" y="588"/>
                  </a:lnTo>
                  <a:lnTo>
                    <a:pt x="86" y="582"/>
                  </a:lnTo>
                  <a:lnTo>
                    <a:pt x="82" y="576"/>
                  </a:lnTo>
                  <a:lnTo>
                    <a:pt x="74" y="568"/>
                  </a:lnTo>
                  <a:lnTo>
                    <a:pt x="68" y="562"/>
                  </a:lnTo>
                  <a:lnTo>
                    <a:pt x="66" y="556"/>
                  </a:lnTo>
                  <a:lnTo>
                    <a:pt x="76" y="528"/>
                  </a:lnTo>
                  <a:lnTo>
                    <a:pt x="74" y="524"/>
                  </a:lnTo>
                  <a:lnTo>
                    <a:pt x="70" y="520"/>
                  </a:lnTo>
                  <a:lnTo>
                    <a:pt x="68" y="518"/>
                  </a:lnTo>
                  <a:lnTo>
                    <a:pt x="68" y="514"/>
                  </a:lnTo>
                  <a:lnTo>
                    <a:pt x="70" y="508"/>
                  </a:lnTo>
                  <a:lnTo>
                    <a:pt x="74" y="500"/>
                  </a:lnTo>
                  <a:lnTo>
                    <a:pt x="76" y="496"/>
                  </a:lnTo>
                  <a:lnTo>
                    <a:pt x="76" y="490"/>
                  </a:lnTo>
                  <a:lnTo>
                    <a:pt x="74" y="486"/>
                  </a:lnTo>
                  <a:lnTo>
                    <a:pt x="74" y="484"/>
                  </a:lnTo>
                  <a:lnTo>
                    <a:pt x="76" y="480"/>
                  </a:lnTo>
                  <a:lnTo>
                    <a:pt x="78" y="474"/>
                  </a:lnTo>
                  <a:lnTo>
                    <a:pt x="78" y="462"/>
                  </a:lnTo>
                  <a:lnTo>
                    <a:pt x="78" y="458"/>
                  </a:lnTo>
                  <a:lnTo>
                    <a:pt x="78" y="452"/>
                  </a:lnTo>
                  <a:lnTo>
                    <a:pt x="78" y="450"/>
                  </a:lnTo>
                  <a:lnTo>
                    <a:pt x="78" y="448"/>
                  </a:lnTo>
                  <a:lnTo>
                    <a:pt x="82" y="444"/>
                  </a:lnTo>
                  <a:lnTo>
                    <a:pt x="90" y="438"/>
                  </a:lnTo>
                  <a:lnTo>
                    <a:pt x="86" y="410"/>
                  </a:lnTo>
                  <a:lnTo>
                    <a:pt x="86" y="408"/>
                  </a:lnTo>
                  <a:lnTo>
                    <a:pt x="88" y="404"/>
                  </a:lnTo>
                  <a:lnTo>
                    <a:pt x="92" y="396"/>
                  </a:lnTo>
                  <a:lnTo>
                    <a:pt x="94" y="394"/>
                  </a:lnTo>
                  <a:lnTo>
                    <a:pt x="98" y="392"/>
                  </a:lnTo>
                  <a:lnTo>
                    <a:pt x="110" y="390"/>
                  </a:lnTo>
                  <a:lnTo>
                    <a:pt x="116" y="386"/>
                  </a:lnTo>
                  <a:lnTo>
                    <a:pt x="118" y="384"/>
                  </a:lnTo>
                  <a:lnTo>
                    <a:pt x="122" y="380"/>
                  </a:lnTo>
                  <a:lnTo>
                    <a:pt x="128" y="376"/>
                  </a:lnTo>
                  <a:lnTo>
                    <a:pt x="136" y="376"/>
                  </a:lnTo>
                  <a:lnTo>
                    <a:pt x="140" y="376"/>
                  </a:lnTo>
                  <a:lnTo>
                    <a:pt x="156" y="376"/>
                  </a:lnTo>
                  <a:lnTo>
                    <a:pt x="158" y="372"/>
                  </a:lnTo>
                  <a:lnTo>
                    <a:pt x="160" y="368"/>
                  </a:lnTo>
                  <a:lnTo>
                    <a:pt x="160" y="364"/>
                  </a:lnTo>
                  <a:lnTo>
                    <a:pt x="158" y="360"/>
                  </a:lnTo>
                  <a:lnTo>
                    <a:pt x="154" y="358"/>
                  </a:lnTo>
                  <a:lnTo>
                    <a:pt x="144" y="350"/>
                  </a:lnTo>
                  <a:lnTo>
                    <a:pt x="144" y="346"/>
                  </a:lnTo>
                  <a:lnTo>
                    <a:pt x="146" y="340"/>
                  </a:lnTo>
                  <a:lnTo>
                    <a:pt x="154" y="332"/>
                  </a:lnTo>
                  <a:lnTo>
                    <a:pt x="166" y="320"/>
                  </a:lnTo>
                  <a:lnTo>
                    <a:pt x="166" y="316"/>
                  </a:lnTo>
                  <a:lnTo>
                    <a:pt x="166" y="314"/>
                  </a:lnTo>
                  <a:lnTo>
                    <a:pt x="164" y="310"/>
                  </a:lnTo>
                  <a:lnTo>
                    <a:pt x="164" y="308"/>
                  </a:lnTo>
                  <a:lnTo>
                    <a:pt x="170" y="302"/>
                  </a:lnTo>
                  <a:lnTo>
                    <a:pt x="178" y="294"/>
                  </a:lnTo>
                  <a:lnTo>
                    <a:pt x="182" y="276"/>
                  </a:lnTo>
                  <a:lnTo>
                    <a:pt x="184" y="256"/>
                  </a:lnTo>
                  <a:lnTo>
                    <a:pt x="184" y="246"/>
                  </a:lnTo>
                  <a:lnTo>
                    <a:pt x="184" y="238"/>
                  </a:lnTo>
                  <a:lnTo>
                    <a:pt x="182" y="232"/>
                  </a:lnTo>
                  <a:lnTo>
                    <a:pt x="176" y="220"/>
                  </a:lnTo>
                  <a:lnTo>
                    <a:pt x="178" y="220"/>
                  </a:lnTo>
                  <a:lnTo>
                    <a:pt x="184" y="218"/>
                  </a:lnTo>
                  <a:lnTo>
                    <a:pt x="194" y="218"/>
                  </a:lnTo>
                  <a:lnTo>
                    <a:pt x="208" y="212"/>
                  </a:lnTo>
                  <a:lnTo>
                    <a:pt x="216" y="204"/>
                  </a:lnTo>
                  <a:lnTo>
                    <a:pt x="218" y="200"/>
                  </a:lnTo>
                  <a:lnTo>
                    <a:pt x="218" y="194"/>
                  </a:lnTo>
                  <a:lnTo>
                    <a:pt x="220" y="192"/>
                  </a:lnTo>
                  <a:lnTo>
                    <a:pt x="222" y="192"/>
                  </a:lnTo>
                  <a:lnTo>
                    <a:pt x="228" y="192"/>
                  </a:lnTo>
                  <a:lnTo>
                    <a:pt x="232" y="184"/>
                  </a:lnTo>
                  <a:lnTo>
                    <a:pt x="236" y="174"/>
                  </a:lnTo>
                  <a:lnTo>
                    <a:pt x="236" y="172"/>
                  </a:lnTo>
                  <a:lnTo>
                    <a:pt x="238" y="168"/>
                  </a:lnTo>
                  <a:lnTo>
                    <a:pt x="242" y="166"/>
                  </a:lnTo>
                  <a:lnTo>
                    <a:pt x="248" y="144"/>
                  </a:lnTo>
                  <a:lnTo>
                    <a:pt x="248" y="138"/>
                  </a:lnTo>
                  <a:lnTo>
                    <a:pt x="246" y="134"/>
                  </a:lnTo>
                  <a:lnTo>
                    <a:pt x="244" y="128"/>
                  </a:lnTo>
                  <a:lnTo>
                    <a:pt x="242" y="126"/>
                  </a:lnTo>
                  <a:lnTo>
                    <a:pt x="242" y="124"/>
                  </a:lnTo>
                  <a:lnTo>
                    <a:pt x="242" y="122"/>
                  </a:lnTo>
                  <a:lnTo>
                    <a:pt x="240" y="120"/>
                  </a:lnTo>
                  <a:lnTo>
                    <a:pt x="242" y="118"/>
                  </a:lnTo>
                  <a:lnTo>
                    <a:pt x="250" y="112"/>
                  </a:lnTo>
                  <a:lnTo>
                    <a:pt x="254" y="110"/>
                  </a:lnTo>
                  <a:lnTo>
                    <a:pt x="256" y="106"/>
                  </a:lnTo>
                  <a:lnTo>
                    <a:pt x="256" y="100"/>
                  </a:lnTo>
                  <a:lnTo>
                    <a:pt x="258" y="96"/>
                  </a:lnTo>
                  <a:lnTo>
                    <a:pt x="264" y="94"/>
                  </a:lnTo>
                  <a:lnTo>
                    <a:pt x="274" y="88"/>
                  </a:lnTo>
                  <a:lnTo>
                    <a:pt x="276" y="86"/>
                  </a:lnTo>
                  <a:lnTo>
                    <a:pt x="280" y="84"/>
                  </a:lnTo>
                  <a:lnTo>
                    <a:pt x="286" y="84"/>
                  </a:lnTo>
                  <a:lnTo>
                    <a:pt x="294" y="88"/>
                  </a:lnTo>
                  <a:lnTo>
                    <a:pt x="298" y="86"/>
                  </a:lnTo>
                  <a:lnTo>
                    <a:pt x="302" y="82"/>
                  </a:lnTo>
                  <a:lnTo>
                    <a:pt x="304" y="76"/>
                  </a:lnTo>
                  <a:lnTo>
                    <a:pt x="306" y="72"/>
                  </a:lnTo>
                  <a:lnTo>
                    <a:pt x="306" y="68"/>
                  </a:lnTo>
                  <a:lnTo>
                    <a:pt x="304" y="50"/>
                  </a:lnTo>
                  <a:lnTo>
                    <a:pt x="314" y="38"/>
                  </a:lnTo>
                  <a:lnTo>
                    <a:pt x="320" y="42"/>
                  </a:lnTo>
                  <a:lnTo>
                    <a:pt x="328" y="46"/>
                  </a:lnTo>
                  <a:lnTo>
                    <a:pt x="344" y="44"/>
                  </a:lnTo>
                  <a:lnTo>
                    <a:pt x="360" y="60"/>
                  </a:lnTo>
                  <a:lnTo>
                    <a:pt x="364" y="58"/>
                  </a:lnTo>
                  <a:lnTo>
                    <a:pt x="370" y="24"/>
                  </a:lnTo>
                  <a:lnTo>
                    <a:pt x="360" y="20"/>
                  </a:lnTo>
                  <a:lnTo>
                    <a:pt x="362" y="4"/>
                  </a:lnTo>
                  <a:lnTo>
                    <a:pt x="372" y="0"/>
                  </a:lnTo>
                  <a:lnTo>
                    <a:pt x="374" y="2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872" name="Freeform 274"/>
            <p:cNvSpPr>
              <a:spLocks/>
            </p:cNvSpPr>
            <p:nvPr/>
          </p:nvSpPr>
          <p:spPr bwMode="auto">
            <a:xfrm>
              <a:off x="4425" y="1764"/>
              <a:ext cx="48" cy="126"/>
            </a:xfrm>
            <a:custGeom>
              <a:avLst/>
              <a:gdLst>
                <a:gd name="T0" fmla="*/ 533 w 36"/>
                <a:gd name="T1" fmla="*/ 0 h 94"/>
                <a:gd name="T2" fmla="*/ 320 w 36"/>
                <a:gd name="T3" fmla="*/ 529 h 94"/>
                <a:gd name="T4" fmla="*/ 172 w 36"/>
                <a:gd name="T5" fmla="*/ 751 h 94"/>
                <a:gd name="T6" fmla="*/ 113 w 36"/>
                <a:gd name="T7" fmla="*/ 940 h 94"/>
                <a:gd name="T8" fmla="*/ 37 w 36"/>
                <a:gd name="T9" fmla="*/ 1094 h 94"/>
                <a:gd name="T10" fmla="*/ 0 w 36"/>
                <a:gd name="T11" fmla="*/ 1231 h 94"/>
                <a:gd name="T12" fmla="*/ 0 w 36"/>
                <a:gd name="T13" fmla="*/ 1350 h 94"/>
                <a:gd name="T14" fmla="*/ 37 w 36"/>
                <a:gd name="T15" fmla="*/ 1488 h 94"/>
                <a:gd name="T16" fmla="*/ 37 w 36"/>
                <a:gd name="T17" fmla="*/ 1600 h 94"/>
                <a:gd name="T18" fmla="*/ 37 w 36"/>
                <a:gd name="T19" fmla="*/ 1689 h 94"/>
                <a:gd name="T20" fmla="*/ 37 w 36"/>
                <a:gd name="T21" fmla="*/ 1763 h 94"/>
                <a:gd name="T22" fmla="*/ 65 w 36"/>
                <a:gd name="T23" fmla="*/ 1689 h 94"/>
                <a:gd name="T24" fmla="*/ 113 w 36"/>
                <a:gd name="T25" fmla="*/ 1600 h 94"/>
                <a:gd name="T26" fmla="*/ 151 w 36"/>
                <a:gd name="T27" fmla="*/ 1535 h 94"/>
                <a:gd name="T28" fmla="*/ 207 w 36"/>
                <a:gd name="T29" fmla="*/ 1231 h 94"/>
                <a:gd name="T30" fmla="*/ 276 w 36"/>
                <a:gd name="T31" fmla="*/ 981 h 94"/>
                <a:gd name="T32" fmla="*/ 389 w 36"/>
                <a:gd name="T33" fmla="*/ 751 h 94"/>
                <a:gd name="T34" fmla="*/ 635 w 36"/>
                <a:gd name="T35" fmla="*/ 370 h 94"/>
                <a:gd name="T36" fmla="*/ 604 w 36"/>
                <a:gd name="T37" fmla="*/ 0 h 94"/>
                <a:gd name="T38" fmla="*/ 533 w 36"/>
                <a:gd name="T39" fmla="*/ 0 h 9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36"/>
                <a:gd name="T61" fmla="*/ 0 h 94"/>
                <a:gd name="T62" fmla="*/ 36 w 36"/>
                <a:gd name="T63" fmla="*/ 94 h 9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36" h="94">
                  <a:moveTo>
                    <a:pt x="30" y="0"/>
                  </a:moveTo>
                  <a:lnTo>
                    <a:pt x="18" y="28"/>
                  </a:lnTo>
                  <a:lnTo>
                    <a:pt x="10" y="40"/>
                  </a:lnTo>
                  <a:lnTo>
                    <a:pt x="6" y="50"/>
                  </a:lnTo>
                  <a:lnTo>
                    <a:pt x="2" y="58"/>
                  </a:lnTo>
                  <a:lnTo>
                    <a:pt x="0" y="66"/>
                  </a:lnTo>
                  <a:lnTo>
                    <a:pt x="0" y="72"/>
                  </a:lnTo>
                  <a:lnTo>
                    <a:pt x="2" y="80"/>
                  </a:lnTo>
                  <a:lnTo>
                    <a:pt x="2" y="86"/>
                  </a:lnTo>
                  <a:lnTo>
                    <a:pt x="2" y="90"/>
                  </a:lnTo>
                  <a:lnTo>
                    <a:pt x="2" y="94"/>
                  </a:lnTo>
                  <a:lnTo>
                    <a:pt x="4" y="90"/>
                  </a:lnTo>
                  <a:lnTo>
                    <a:pt x="6" y="86"/>
                  </a:lnTo>
                  <a:lnTo>
                    <a:pt x="8" y="82"/>
                  </a:lnTo>
                  <a:lnTo>
                    <a:pt x="12" y="66"/>
                  </a:lnTo>
                  <a:lnTo>
                    <a:pt x="16" y="52"/>
                  </a:lnTo>
                  <a:lnTo>
                    <a:pt x="22" y="40"/>
                  </a:lnTo>
                  <a:lnTo>
                    <a:pt x="36" y="20"/>
                  </a:lnTo>
                  <a:lnTo>
                    <a:pt x="34" y="0"/>
                  </a:lnTo>
                  <a:lnTo>
                    <a:pt x="30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873" name="Freeform 275"/>
            <p:cNvSpPr>
              <a:spLocks/>
            </p:cNvSpPr>
            <p:nvPr/>
          </p:nvSpPr>
          <p:spPr bwMode="auto">
            <a:xfrm>
              <a:off x="4524" y="1708"/>
              <a:ext cx="72" cy="120"/>
            </a:xfrm>
            <a:custGeom>
              <a:avLst/>
              <a:gdLst>
                <a:gd name="T0" fmla="*/ 0 w 54"/>
                <a:gd name="T1" fmla="*/ 604 h 90"/>
                <a:gd name="T2" fmla="*/ 37 w 54"/>
                <a:gd name="T3" fmla="*/ 923 h 90"/>
                <a:gd name="T4" fmla="*/ 37 w 54"/>
                <a:gd name="T5" fmla="*/ 960 h 90"/>
                <a:gd name="T6" fmla="*/ 0 w 54"/>
                <a:gd name="T7" fmla="*/ 1025 h 90"/>
                <a:gd name="T8" fmla="*/ 0 w 54"/>
                <a:gd name="T9" fmla="*/ 1129 h 90"/>
                <a:gd name="T10" fmla="*/ 37 w 54"/>
                <a:gd name="T11" fmla="*/ 1167 h 90"/>
                <a:gd name="T12" fmla="*/ 113 w 54"/>
                <a:gd name="T13" fmla="*/ 1211 h 90"/>
                <a:gd name="T14" fmla="*/ 207 w 54"/>
                <a:gd name="T15" fmla="*/ 1280 h 90"/>
                <a:gd name="T16" fmla="*/ 249 w 54"/>
                <a:gd name="T17" fmla="*/ 1317 h 90"/>
                <a:gd name="T18" fmla="*/ 207 w 54"/>
                <a:gd name="T19" fmla="*/ 1349 h 90"/>
                <a:gd name="T20" fmla="*/ 37 w 54"/>
                <a:gd name="T21" fmla="*/ 1595 h 90"/>
                <a:gd name="T22" fmla="*/ 276 w 54"/>
                <a:gd name="T23" fmla="*/ 1387 h 90"/>
                <a:gd name="T24" fmla="*/ 276 w 54"/>
                <a:gd name="T25" fmla="*/ 1317 h 90"/>
                <a:gd name="T26" fmla="*/ 320 w 54"/>
                <a:gd name="T27" fmla="*/ 1236 h 90"/>
                <a:gd name="T28" fmla="*/ 357 w 54"/>
                <a:gd name="T29" fmla="*/ 1211 h 90"/>
                <a:gd name="T30" fmla="*/ 471 w 54"/>
                <a:gd name="T31" fmla="*/ 1073 h 90"/>
                <a:gd name="T32" fmla="*/ 491 w 54"/>
                <a:gd name="T33" fmla="*/ 996 h 90"/>
                <a:gd name="T34" fmla="*/ 681 w 54"/>
                <a:gd name="T35" fmla="*/ 923 h 90"/>
                <a:gd name="T36" fmla="*/ 635 w 54"/>
                <a:gd name="T37" fmla="*/ 895 h 90"/>
                <a:gd name="T38" fmla="*/ 604 w 54"/>
                <a:gd name="T39" fmla="*/ 809 h 90"/>
                <a:gd name="T40" fmla="*/ 604 w 54"/>
                <a:gd name="T41" fmla="*/ 747 h 90"/>
                <a:gd name="T42" fmla="*/ 604 w 54"/>
                <a:gd name="T43" fmla="*/ 533 h 90"/>
                <a:gd name="T44" fmla="*/ 635 w 54"/>
                <a:gd name="T45" fmla="*/ 357 h 90"/>
                <a:gd name="T46" fmla="*/ 635 w 54"/>
                <a:gd name="T47" fmla="*/ 320 h 90"/>
                <a:gd name="T48" fmla="*/ 681 w 54"/>
                <a:gd name="T49" fmla="*/ 249 h 90"/>
                <a:gd name="T50" fmla="*/ 788 w 54"/>
                <a:gd name="T51" fmla="*/ 207 h 90"/>
                <a:gd name="T52" fmla="*/ 847 w 54"/>
                <a:gd name="T53" fmla="*/ 151 h 90"/>
                <a:gd name="T54" fmla="*/ 960 w 54"/>
                <a:gd name="T55" fmla="*/ 0 h 90"/>
                <a:gd name="T56" fmla="*/ 711 w 54"/>
                <a:gd name="T57" fmla="*/ 0 h 90"/>
                <a:gd name="T58" fmla="*/ 389 w 54"/>
                <a:gd name="T59" fmla="*/ 65 h 90"/>
                <a:gd name="T60" fmla="*/ 320 w 54"/>
                <a:gd name="T61" fmla="*/ 113 h 90"/>
                <a:gd name="T62" fmla="*/ 249 w 54"/>
                <a:gd name="T63" fmla="*/ 151 h 90"/>
                <a:gd name="T64" fmla="*/ 207 w 54"/>
                <a:gd name="T65" fmla="*/ 207 h 90"/>
                <a:gd name="T66" fmla="*/ 172 w 54"/>
                <a:gd name="T67" fmla="*/ 389 h 90"/>
                <a:gd name="T68" fmla="*/ 113 w 54"/>
                <a:gd name="T69" fmla="*/ 491 h 90"/>
                <a:gd name="T70" fmla="*/ 65 w 54"/>
                <a:gd name="T71" fmla="*/ 533 h 90"/>
                <a:gd name="T72" fmla="*/ 0 w 54"/>
                <a:gd name="T73" fmla="*/ 604 h 9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54"/>
                <a:gd name="T112" fmla="*/ 0 h 90"/>
                <a:gd name="T113" fmla="*/ 54 w 54"/>
                <a:gd name="T114" fmla="*/ 90 h 90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54" h="90">
                  <a:moveTo>
                    <a:pt x="0" y="34"/>
                  </a:moveTo>
                  <a:lnTo>
                    <a:pt x="2" y="52"/>
                  </a:lnTo>
                  <a:lnTo>
                    <a:pt x="2" y="54"/>
                  </a:lnTo>
                  <a:lnTo>
                    <a:pt x="0" y="58"/>
                  </a:lnTo>
                  <a:lnTo>
                    <a:pt x="0" y="64"/>
                  </a:lnTo>
                  <a:lnTo>
                    <a:pt x="2" y="66"/>
                  </a:lnTo>
                  <a:lnTo>
                    <a:pt x="6" y="68"/>
                  </a:lnTo>
                  <a:lnTo>
                    <a:pt x="12" y="72"/>
                  </a:lnTo>
                  <a:lnTo>
                    <a:pt x="14" y="74"/>
                  </a:lnTo>
                  <a:lnTo>
                    <a:pt x="12" y="76"/>
                  </a:lnTo>
                  <a:lnTo>
                    <a:pt x="2" y="90"/>
                  </a:lnTo>
                  <a:lnTo>
                    <a:pt x="16" y="78"/>
                  </a:lnTo>
                  <a:lnTo>
                    <a:pt x="16" y="74"/>
                  </a:lnTo>
                  <a:lnTo>
                    <a:pt x="18" y="70"/>
                  </a:lnTo>
                  <a:lnTo>
                    <a:pt x="20" y="68"/>
                  </a:lnTo>
                  <a:lnTo>
                    <a:pt x="26" y="60"/>
                  </a:lnTo>
                  <a:lnTo>
                    <a:pt x="28" y="56"/>
                  </a:lnTo>
                  <a:lnTo>
                    <a:pt x="38" y="52"/>
                  </a:lnTo>
                  <a:lnTo>
                    <a:pt x="36" y="50"/>
                  </a:lnTo>
                  <a:lnTo>
                    <a:pt x="34" y="46"/>
                  </a:lnTo>
                  <a:lnTo>
                    <a:pt x="34" y="42"/>
                  </a:lnTo>
                  <a:lnTo>
                    <a:pt x="34" y="30"/>
                  </a:lnTo>
                  <a:lnTo>
                    <a:pt x="36" y="20"/>
                  </a:lnTo>
                  <a:lnTo>
                    <a:pt x="36" y="18"/>
                  </a:lnTo>
                  <a:lnTo>
                    <a:pt x="38" y="14"/>
                  </a:lnTo>
                  <a:lnTo>
                    <a:pt x="44" y="12"/>
                  </a:lnTo>
                  <a:lnTo>
                    <a:pt x="48" y="8"/>
                  </a:lnTo>
                  <a:lnTo>
                    <a:pt x="54" y="0"/>
                  </a:lnTo>
                  <a:lnTo>
                    <a:pt x="40" y="0"/>
                  </a:lnTo>
                  <a:lnTo>
                    <a:pt x="22" y="4"/>
                  </a:lnTo>
                  <a:lnTo>
                    <a:pt x="18" y="6"/>
                  </a:lnTo>
                  <a:lnTo>
                    <a:pt x="14" y="8"/>
                  </a:lnTo>
                  <a:lnTo>
                    <a:pt x="12" y="12"/>
                  </a:lnTo>
                  <a:lnTo>
                    <a:pt x="10" y="22"/>
                  </a:lnTo>
                  <a:lnTo>
                    <a:pt x="6" y="28"/>
                  </a:lnTo>
                  <a:lnTo>
                    <a:pt x="4" y="30"/>
                  </a:lnTo>
                  <a:lnTo>
                    <a:pt x="0" y="34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874" name="Freeform 276"/>
            <p:cNvSpPr>
              <a:spLocks/>
            </p:cNvSpPr>
            <p:nvPr/>
          </p:nvSpPr>
          <p:spPr bwMode="auto">
            <a:xfrm>
              <a:off x="4222" y="1547"/>
              <a:ext cx="88" cy="99"/>
            </a:xfrm>
            <a:custGeom>
              <a:avLst/>
              <a:gdLst>
                <a:gd name="T0" fmla="*/ 471 w 66"/>
                <a:gd name="T1" fmla="*/ 547 h 74"/>
                <a:gd name="T2" fmla="*/ 320 w 66"/>
                <a:gd name="T3" fmla="*/ 369 h 74"/>
                <a:gd name="T4" fmla="*/ 207 w 66"/>
                <a:gd name="T5" fmla="*/ 369 h 74"/>
                <a:gd name="T6" fmla="*/ 172 w 66"/>
                <a:gd name="T7" fmla="*/ 369 h 74"/>
                <a:gd name="T8" fmla="*/ 151 w 66"/>
                <a:gd name="T9" fmla="*/ 404 h 74"/>
                <a:gd name="T10" fmla="*/ 65 w 66"/>
                <a:gd name="T11" fmla="*/ 547 h 74"/>
                <a:gd name="T12" fmla="*/ 65 w 66"/>
                <a:gd name="T13" fmla="*/ 613 h 74"/>
                <a:gd name="T14" fmla="*/ 65 w 66"/>
                <a:gd name="T15" fmla="*/ 700 h 74"/>
                <a:gd name="T16" fmla="*/ 113 w 66"/>
                <a:gd name="T17" fmla="*/ 815 h 74"/>
                <a:gd name="T18" fmla="*/ 65 w 66"/>
                <a:gd name="T19" fmla="*/ 922 h 74"/>
                <a:gd name="T20" fmla="*/ 37 w 66"/>
                <a:gd name="T21" fmla="*/ 1026 h 74"/>
                <a:gd name="T22" fmla="*/ 37 w 66"/>
                <a:gd name="T23" fmla="*/ 1137 h 74"/>
                <a:gd name="T24" fmla="*/ 37 w 66"/>
                <a:gd name="T25" fmla="*/ 1207 h 74"/>
                <a:gd name="T26" fmla="*/ 0 w 66"/>
                <a:gd name="T27" fmla="*/ 1292 h 74"/>
                <a:gd name="T28" fmla="*/ 0 w 66"/>
                <a:gd name="T29" fmla="*/ 1358 h 74"/>
                <a:gd name="T30" fmla="*/ 37 w 66"/>
                <a:gd name="T31" fmla="*/ 1358 h 74"/>
                <a:gd name="T32" fmla="*/ 172 w 66"/>
                <a:gd name="T33" fmla="*/ 1310 h 74"/>
                <a:gd name="T34" fmla="*/ 207 w 66"/>
                <a:gd name="T35" fmla="*/ 1252 h 74"/>
                <a:gd name="T36" fmla="*/ 249 w 66"/>
                <a:gd name="T37" fmla="*/ 1207 h 74"/>
                <a:gd name="T38" fmla="*/ 320 w 66"/>
                <a:gd name="T39" fmla="*/ 1097 h 74"/>
                <a:gd name="T40" fmla="*/ 357 w 66"/>
                <a:gd name="T41" fmla="*/ 1026 h 74"/>
                <a:gd name="T42" fmla="*/ 471 w 66"/>
                <a:gd name="T43" fmla="*/ 884 h 74"/>
                <a:gd name="T44" fmla="*/ 569 w 66"/>
                <a:gd name="T45" fmla="*/ 1065 h 74"/>
                <a:gd name="T46" fmla="*/ 711 w 66"/>
                <a:gd name="T47" fmla="*/ 979 h 74"/>
                <a:gd name="T48" fmla="*/ 809 w 66"/>
                <a:gd name="T49" fmla="*/ 922 h 74"/>
                <a:gd name="T50" fmla="*/ 895 w 66"/>
                <a:gd name="T51" fmla="*/ 850 h 74"/>
                <a:gd name="T52" fmla="*/ 1109 w 66"/>
                <a:gd name="T53" fmla="*/ 613 h 74"/>
                <a:gd name="T54" fmla="*/ 1129 w 66"/>
                <a:gd name="T55" fmla="*/ 595 h 74"/>
                <a:gd name="T56" fmla="*/ 1167 w 66"/>
                <a:gd name="T57" fmla="*/ 482 h 74"/>
                <a:gd name="T58" fmla="*/ 1129 w 66"/>
                <a:gd name="T59" fmla="*/ 254 h 74"/>
                <a:gd name="T60" fmla="*/ 1109 w 66"/>
                <a:gd name="T61" fmla="*/ 37 h 74"/>
                <a:gd name="T62" fmla="*/ 711 w 66"/>
                <a:gd name="T63" fmla="*/ 37 h 74"/>
                <a:gd name="T64" fmla="*/ 635 w 66"/>
                <a:gd name="T65" fmla="*/ 0 h 74"/>
                <a:gd name="T66" fmla="*/ 604 w 66"/>
                <a:gd name="T67" fmla="*/ 0 h 74"/>
                <a:gd name="T68" fmla="*/ 569 w 66"/>
                <a:gd name="T69" fmla="*/ 37 h 74"/>
                <a:gd name="T70" fmla="*/ 569 w 66"/>
                <a:gd name="T71" fmla="*/ 154 h 74"/>
                <a:gd name="T72" fmla="*/ 533 w 66"/>
                <a:gd name="T73" fmla="*/ 215 h 74"/>
                <a:gd name="T74" fmla="*/ 533 w 66"/>
                <a:gd name="T75" fmla="*/ 333 h 74"/>
                <a:gd name="T76" fmla="*/ 491 w 66"/>
                <a:gd name="T77" fmla="*/ 445 h 74"/>
                <a:gd name="T78" fmla="*/ 491 w 66"/>
                <a:gd name="T79" fmla="*/ 515 h 74"/>
                <a:gd name="T80" fmla="*/ 471 w 66"/>
                <a:gd name="T81" fmla="*/ 547 h 7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66"/>
                <a:gd name="T124" fmla="*/ 0 h 74"/>
                <a:gd name="T125" fmla="*/ 66 w 66"/>
                <a:gd name="T126" fmla="*/ 74 h 74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66" h="74">
                  <a:moveTo>
                    <a:pt x="26" y="30"/>
                  </a:moveTo>
                  <a:lnTo>
                    <a:pt x="18" y="20"/>
                  </a:lnTo>
                  <a:lnTo>
                    <a:pt x="12" y="20"/>
                  </a:lnTo>
                  <a:lnTo>
                    <a:pt x="10" y="20"/>
                  </a:lnTo>
                  <a:lnTo>
                    <a:pt x="8" y="22"/>
                  </a:lnTo>
                  <a:lnTo>
                    <a:pt x="4" y="30"/>
                  </a:lnTo>
                  <a:lnTo>
                    <a:pt x="4" y="34"/>
                  </a:lnTo>
                  <a:lnTo>
                    <a:pt x="4" y="38"/>
                  </a:lnTo>
                  <a:lnTo>
                    <a:pt x="6" y="44"/>
                  </a:lnTo>
                  <a:lnTo>
                    <a:pt x="4" y="50"/>
                  </a:lnTo>
                  <a:lnTo>
                    <a:pt x="2" y="56"/>
                  </a:lnTo>
                  <a:lnTo>
                    <a:pt x="2" y="62"/>
                  </a:lnTo>
                  <a:lnTo>
                    <a:pt x="2" y="66"/>
                  </a:lnTo>
                  <a:lnTo>
                    <a:pt x="0" y="70"/>
                  </a:lnTo>
                  <a:lnTo>
                    <a:pt x="0" y="74"/>
                  </a:lnTo>
                  <a:lnTo>
                    <a:pt x="2" y="74"/>
                  </a:lnTo>
                  <a:lnTo>
                    <a:pt x="10" y="72"/>
                  </a:lnTo>
                  <a:lnTo>
                    <a:pt x="12" y="68"/>
                  </a:lnTo>
                  <a:lnTo>
                    <a:pt x="14" y="66"/>
                  </a:lnTo>
                  <a:lnTo>
                    <a:pt x="18" y="60"/>
                  </a:lnTo>
                  <a:lnTo>
                    <a:pt x="20" y="56"/>
                  </a:lnTo>
                  <a:lnTo>
                    <a:pt x="26" y="48"/>
                  </a:lnTo>
                  <a:lnTo>
                    <a:pt x="32" y="58"/>
                  </a:lnTo>
                  <a:lnTo>
                    <a:pt x="40" y="54"/>
                  </a:lnTo>
                  <a:lnTo>
                    <a:pt x="46" y="50"/>
                  </a:lnTo>
                  <a:lnTo>
                    <a:pt x="50" y="46"/>
                  </a:lnTo>
                  <a:lnTo>
                    <a:pt x="62" y="34"/>
                  </a:lnTo>
                  <a:lnTo>
                    <a:pt x="64" y="32"/>
                  </a:lnTo>
                  <a:lnTo>
                    <a:pt x="66" y="26"/>
                  </a:lnTo>
                  <a:lnTo>
                    <a:pt x="64" y="14"/>
                  </a:lnTo>
                  <a:lnTo>
                    <a:pt x="62" y="2"/>
                  </a:lnTo>
                  <a:lnTo>
                    <a:pt x="40" y="2"/>
                  </a:lnTo>
                  <a:lnTo>
                    <a:pt x="36" y="0"/>
                  </a:lnTo>
                  <a:lnTo>
                    <a:pt x="34" y="0"/>
                  </a:lnTo>
                  <a:lnTo>
                    <a:pt x="32" y="2"/>
                  </a:lnTo>
                  <a:lnTo>
                    <a:pt x="32" y="8"/>
                  </a:lnTo>
                  <a:lnTo>
                    <a:pt x="30" y="12"/>
                  </a:lnTo>
                  <a:lnTo>
                    <a:pt x="30" y="18"/>
                  </a:lnTo>
                  <a:lnTo>
                    <a:pt x="28" y="24"/>
                  </a:lnTo>
                  <a:lnTo>
                    <a:pt x="28" y="28"/>
                  </a:lnTo>
                  <a:lnTo>
                    <a:pt x="26" y="3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875" name="Freeform 277"/>
            <p:cNvSpPr>
              <a:spLocks/>
            </p:cNvSpPr>
            <p:nvPr/>
          </p:nvSpPr>
          <p:spPr bwMode="auto">
            <a:xfrm>
              <a:off x="4302" y="1603"/>
              <a:ext cx="56" cy="115"/>
            </a:xfrm>
            <a:custGeom>
              <a:avLst/>
              <a:gdLst>
                <a:gd name="T0" fmla="*/ 471 w 42"/>
                <a:gd name="T1" fmla="*/ 254 h 86"/>
                <a:gd name="T2" fmla="*/ 427 w 42"/>
                <a:gd name="T3" fmla="*/ 368 h 86"/>
                <a:gd name="T4" fmla="*/ 389 w 42"/>
                <a:gd name="T5" fmla="*/ 504 h 86"/>
                <a:gd name="T6" fmla="*/ 172 w 42"/>
                <a:gd name="T7" fmla="*/ 813 h 86"/>
                <a:gd name="T8" fmla="*/ 65 w 42"/>
                <a:gd name="T9" fmla="*/ 845 h 86"/>
                <a:gd name="T10" fmla="*/ 0 w 42"/>
                <a:gd name="T11" fmla="*/ 880 h 86"/>
                <a:gd name="T12" fmla="*/ 0 w 42"/>
                <a:gd name="T13" fmla="*/ 913 h 86"/>
                <a:gd name="T14" fmla="*/ 0 w 42"/>
                <a:gd name="T15" fmla="*/ 977 h 86"/>
                <a:gd name="T16" fmla="*/ 0 w 42"/>
                <a:gd name="T17" fmla="*/ 1130 h 86"/>
                <a:gd name="T18" fmla="*/ 37 w 42"/>
                <a:gd name="T19" fmla="*/ 1289 h 86"/>
                <a:gd name="T20" fmla="*/ 0 w 42"/>
                <a:gd name="T21" fmla="*/ 1423 h 86"/>
                <a:gd name="T22" fmla="*/ 37 w 42"/>
                <a:gd name="T23" fmla="*/ 1538 h 86"/>
                <a:gd name="T24" fmla="*/ 37 w 42"/>
                <a:gd name="T25" fmla="*/ 1574 h 86"/>
                <a:gd name="T26" fmla="*/ 65 w 42"/>
                <a:gd name="T27" fmla="*/ 1538 h 86"/>
                <a:gd name="T28" fmla="*/ 172 w 42"/>
                <a:gd name="T29" fmla="*/ 1459 h 86"/>
                <a:gd name="T30" fmla="*/ 276 w 42"/>
                <a:gd name="T31" fmla="*/ 1391 h 86"/>
                <a:gd name="T32" fmla="*/ 357 w 42"/>
                <a:gd name="T33" fmla="*/ 1306 h 86"/>
                <a:gd name="T34" fmla="*/ 389 w 42"/>
                <a:gd name="T35" fmla="*/ 1248 h 86"/>
                <a:gd name="T36" fmla="*/ 389 w 42"/>
                <a:gd name="T37" fmla="*/ 1177 h 86"/>
                <a:gd name="T38" fmla="*/ 389 w 42"/>
                <a:gd name="T39" fmla="*/ 913 h 86"/>
                <a:gd name="T40" fmla="*/ 389 w 42"/>
                <a:gd name="T41" fmla="*/ 813 h 86"/>
                <a:gd name="T42" fmla="*/ 389 w 42"/>
                <a:gd name="T43" fmla="*/ 765 h 86"/>
                <a:gd name="T44" fmla="*/ 471 w 42"/>
                <a:gd name="T45" fmla="*/ 813 h 86"/>
                <a:gd name="T46" fmla="*/ 491 w 42"/>
                <a:gd name="T47" fmla="*/ 727 h 86"/>
                <a:gd name="T48" fmla="*/ 491 w 42"/>
                <a:gd name="T49" fmla="*/ 698 h 86"/>
                <a:gd name="T50" fmla="*/ 491 w 42"/>
                <a:gd name="T51" fmla="*/ 658 h 86"/>
                <a:gd name="T52" fmla="*/ 569 w 42"/>
                <a:gd name="T53" fmla="*/ 610 h 86"/>
                <a:gd name="T54" fmla="*/ 711 w 42"/>
                <a:gd name="T55" fmla="*/ 595 h 86"/>
                <a:gd name="T56" fmla="*/ 747 w 42"/>
                <a:gd name="T57" fmla="*/ 544 h 86"/>
                <a:gd name="T58" fmla="*/ 635 w 42"/>
                <a:gd name="T59" fmla="*/ 445 h 86"/>
                <a:gd name="T60" fmla="*/ 635 w 42"/>
                <a:gd name="T61" fmla="*/ 481 h 86"/>
                <a:gd name="T62" fmla="*/ 635 w 42"/>
                <a:gd name="T63" fmla="*/ 333 h 86"/>
                <a:gd name="T64" fmla="*/ 711 w 42"/>
                <a:gd name="T65" fmla="*/ 211 h 86"/>
                <a:gd name="T66" fmla="*/ 711 w 42"/>
                <a:gd name="T67" fmla="*/ 115 h 86"/>
                <a:gd name="T68" fmla="*/ 681 w 42"/>
                <a:gd name="T69" fmla="*/ 0 h 86"/>
                <a:gd name="T70" fmla="*/ 471 w 42"/>
                <a:gd name="T71" fmla="*/ 254 h 8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42"/>
                <a:gd name="T109" fmla="*/ 0 h 86"/>
                <a:gd name="T110" fmla="*/ 42 w 42"/>
                <a:gd name="T111" fmla="*/ 86 h 8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42" h="86">
                  <a:moveTo>
                    <a:pt x="26" y="14"/>
                  </a:moveTo>
                  <a:lnTo>
                    <a:pt x="24" y="20"/>
                  </a:lnTo>
                  <a:lnTo>
                    <a:pt x="22" y="28"/>
                  </a:lnTo>
                  <a:lnTo>
                    <a:pt x="10" y="44"/>
                  </a:lnTo>
                  <a:lnTo>
                    <a:pt x="4" y="46"/>
                  </a:lnTo>
                  <a:lnTo>
                    <a:pt x="0" y="48"/>
                  </a:lnTo>
                  <a:lnTo>
                    <a:pt x="0" y="50"/>
                  </a:lnTo>
                  <a:lnTo>
                    <a:pt x="0" y="54"/>
                  </a:lnTo>
                  <a:lnTo>
                    <a:pt x="0" y="62"/>
                  </a:lnTo>
                  <a:lnTo>
                    <a:pt x="2" y="70"/>
                  </a:lnTo>
                  <a:lnTo>
                    <a:pt x="0" y="78"/>
                  </a:lnTo>
                  <a:lnTo>
                    <a:pt x="2" y="84"/>
                  </a:lnTo>
                  <a:lnTo>
                    <a:pt x="2" y="86"/>
                  </a:lnTo>
                  <a:lnTo>
                    <a:pt x="4" y="84"/>
                  </a:lnTo>
                  <a:lnTo>
                    <a:pt x="10" y="80"/>
                  </a:lnTo>
                  <a:lnTo>
                    <a:pt x="16" y="76"/>
                  </a:lnTo>
                  <a:lnTo>
                    <a:pt x="20" y="72"/>
                  </a:lnTo>
                  <a:lnTo>
                    <a:pt x="22" y="68"/>
                  </a:lnTo>
                  <a:lnTo>
                    <a:pt x="22" y="64"/>
                  </a:lnTo>
                  <a:lnTo>
                    <a:pt x="22" y="50"/>
                  </a:lnTo>
                  <a:lnTo>
                    <a:pt x="22" y="44"/>
                  </a:lnTo>
                  <a:lnTo>
                    <a:pt x="22" y="42"/>
                  </a:lnTo>
                  <a:lnTo>
                    <a:pt x="26" y="44"/>
                  </a:lnTo>
                  <a:lnTo>
                    <a:pt x="28" y="40"/>
                  </a:lnTo>
                  <a:lnTo>
                    <a:pt x="28" y="38"/>
                  </a:lnTo>
                  <a:lnTo>
                    <a:pt x="28" y="36"/>
                  </a:lnTo>
                  <a:lnTo>
                    <a:pt x="32" y="34"/>
                  </a:lnTo>
                  <a:lnTo>
                    <a:pt x="40" y="32"/>
                  </a:lnTo>
                  <a:lnTo>
                    <a:pt x="42" y="30"/>
                  </a:lnTo>
                  <a:lnTo>
                    <a:pt x="36" y="24"/>
                  </a:lnTo>
                  <a:lnTo>
                    <a:pt x="36" y="26"/>
                  </a:lnTo>
                  <a:lnTo>
                    <a:pt x="36" y="18"/>
                  </a:lnTo>
                  <a:lnTo>
                    <a:pt x="40" y="12"/>
                  </a:lnTo>
                  <a:lnTo>
                    <a:pt x="40" y="6"/>
                  </a:lnTo>
                  <a:lnTo>
                    <a:pt x="38" y="0"/>
                  </a:lnTo>
                  <a:lnTo>
                    <a:pt x="26" y="14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876" name="Freeform 278"/>
            <p:cNvSpPr>
              <a:spLocks/>
            </p:cNvSpPr>
            <p:nvPr/>
          </p:nvSpPr>
          <p:spPr bwMode="auto">
            <a:xfrm>
              <a:off x="4399" y="1558"/>
              <a:ext cx="32" cy="21"/>
            </a:xfrm>
            <a:custGeom>
              <a:avLst/>
              <a:gdLst>
                <a:gd name="T0" fmla="*/ 37 w 24"/>
                <a:gd name="T1" fmla="*/ 189 h 16"/>
                <a:gd name="T2" fmla="*/ 151 w 24"/>
                <a:gd name="T3" fmla="*/ 248 h 16"/>
                <a:gd name="T4" fmla="*/ 249 w 24"/>
                <a:gd name="T5" fmla="*/ 248 h 16"/>
                <a:gd name="T6" fmla="*/ 389 w 24"/>
                <a:gd name="T7" fmla="*/ 150 h 16"/>
                <a:gd name="T8" fmla="*/ 427 w 24"/>
                <a:gd name="T9" fmla="*/ 122 h 16"/>
                <a:gd name="T10" fmla="*/ 427 w 24"/>
                <a:gd name="T11" fmla="*/ 64 h 16"/>
                <a:gd name="T12" fmla="*/ 357 w 24"/>
                <a:gd name="T13" fmla="*/ 0 h 16"/>
                <a:gd name="T14" fmla="*/ 249 w 24"/>
                <a:gd name="T15" fmla="*/ 37 h 16"/>
                <a:gd name="T16" fmla="*/ 0 w 24"/>
                <a:gd name="T17" fmla="*/ 37 h 16"/>
                <a:gd name="T18" fmla="*/ 37 w 24"/>
                <a:gd name="T19" fmla="*/ 189 h 1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4"/>
                <a:gd name="T31" fmla="*/ 0 h 16"/>
                <a:gd name="T32" fmla="*/ 24 w 24"/>
                <a:gd name="T33" fmla="*/ 16 h 1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4" h="16">
                  <a:moveTo>
                    <a:pt x="2" y="12"/>
                  </a:moveTo>
                  <a:lnTo>
                    <a:pt x="8" y="16"/>
                  </a:lnTo>
                  <a:lnTo>
                    <a:pt x="14" y="16"/>
                  </a:lnTo>
                  <a:lnTo>
                    <a:pt x="22" y="10"/>
                  </a:lnTo>
                  <a:lnTo>
                    <a:pt x="24" y="8"/>
                  </a:lnTo>
                  <a:lnTo>
                    <a:pt x="24" y="4"/>
                  </a:lnTo>
                  <a:lnTo>
                    <a:pt x="20" y="0"/>
                  </a:lnTo>
                  <a:lnTo>
                    <a:pt x="14" y="2"/>
                  </a:lnTo>
                  <a:lnTo>
                    <a:pt x="0" y="2"/>
                  </a:lnTo>
                  <a:lnTo>
                    <a:pt x="2" y="12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877" name="Freeform 279"/>
            <p:cNvSpPr>
              <a:spLocks/>
            </p:cNvSpPr>
            <p:nvPr/>
          </p:nvSpPr>
          <p:spPr bwMode="auto">
            <a:xfrm>
              <a:off x="4449" y="1534"/>
              <a:ext cx="65" cy="32"/>
            </a:xfrm>
            <a:custGeom>
              <a:avLst/>
              <a:gdLst>
                <a:gd name="T0" fmla="*/ 0 w 48"/>
                <a:gd name="T1" fmla="*/ 113 h 24"/>
                <a:gd name="T2" fmla="*/ 125 w 48"/>
                <a:gd name="T3" fmla="*/ 151 h 24"/>
                <a:gd name="T4" fmla="*/ 467 w 48"/>
                <a:gd name="T5" fmla="*/ 207 h 24"/>
                <a:gd name="T6" fmla="*/ 576 w 48"/>
                <a:gd name="T7" fmla="*/ 276 h 24"/>
                <a:gd name="T8" fmla="*/ 658 w 48"/>
                <a:gd name="T9" fmla="*/ 357 h 24"/>
                <a:gd name="T10" fmla="*/ 703 w 48"/>
                <a:gd name="T11" fmla="*/ 427 h 24"/>
                <a:gd name="T12" fmla="*/ 871 w 48"/>
                <a:gd name="T13" fmla="*/ 427 h 24"/>
                <a:gd name="T14" fmla="*/ 952 w 48"/>
                <a:gd name="T15" fmla="*/ 427 h 24"/>
                <a:gd name="T16" fmla="*/ 990 w 48"/>
                <a:gd name="T17" fmla="*/ 320 h 24"/>
                <a:gd name="T18" fmla="*/ 952 w 48"/>
                <a:gd name="T19" fmla="*/ 276 h 24"/>
                <a:gd name="T20" fmla="*/ 871 w 48"/>
                <a:gd name="T21" fmla="*/ 207 h 24"/>
                <a:gd name="T22" fmla="*/ 703 w 48"/>
                <a:gd name="T23" fmla="*/ 172 h 24"/>
                <a:gd name="T24" fmla="*/ 467 w 48"/>
                <a:gd name="T25" fmla="*/ 65 h 24"/>
                <a:gd name="T26" fmla="*/ 294 w 48"/>
                <a:gd name="T27" fmla="*/ 65 h 24"/>
                <a:gd name="T28" fmla="*/ 76 w 48"/>
                <a:gd name="T29" fmla="*/ 0 h 24"/>
                <a:gd name="T30" fmla="*/ 0 w 48"/>
                <a:gd name="T31" fmla="*/ 113 h 2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48"/>
                <a:gd name="T49" fmla="*/ 0 h 24"/>
                <a:gd name="T50" fmla="*/ 48 w 48"/>
                <a:gd name="T51" fmla="*/ 24 h 24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48" h="24">
                  <a:moveTo>
                    <a:pt x="0" y="6"/>
                  </a:moveTo>
                  <a:lnTo>
                    <a:pt x="6" y="8"/>
                  </a:lnTo>
                  <a:lnTo>
                    <a:pt x="22" y="12"/>
                  </a:lnTo>
                  <a:lnTo>
                    <a:pt x="28" y="16"/>
                  </a:lnTo>
                  <a:lnTo>
                    <a:pt x="32" y="20"/>
                  </a:lnTo>
                  <a:lnTo>
                    <a:pt x="34" y="24"/>
                  </a:lnTo>
                  <a:lnTo>
                    <a:pt x="42" y="24"/>
                  </a:lnTo>
                  <a:lnTo>
                    <a:pt x="46" y="24"/>
                  </a:lnTo>
                  <a:lnTo>
                    <a:pt x="48" y="18"/>
                  </a:lnTo>
                  <a:lnTo>
                    <a:pt x="46" y="16"/>
                  </a:lnTo>
                  <a:lnTo>
                    <a:pt x="42" y="12"/>
                  </a:lnTo>
                  <a:lnTo>
                    <a:pt x="34" y="10"/>
                  </a:lnTo>
                  <a:lnTo>
                    <a:pt x="22" y="4"/>
                  </a:lnTo>
                  <a:lnTo>
                    <a:pt x="14" y="4"/>
                  </a:lnTo>
                  <a:lnTo>
                    <a:pt x="4" y="0"/>
                  </a:lnTo>
                  <a:lnTo>
                    <a:pt x="0" y="6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878" name="Freeform 280"/>
            <p:cNvSpPr>
              <a:spLocks/>
            </p:cNvSpPr>
            <p:nvPr/>
          </p:nvSpPr>
          <p:spPr bwMode="auto">
            <a:xfrm>
              <a:off x="4350" y="1384"/>
              <a:ext cx="24" cy="21"/>
            </a:xfrm>
            <a:custGeom>
              <a:avLst/>
              <a:gdLst>
                <a:gd name="T0" fmla="*/ 0 w 18"/>
                <a:gd name="T1" fmla="*/ 122 h 16"/>
                <a:gd name="T2" fmla="*/ 113 w 18"/>
                <a:gd name="T3" fmla="*/ 210 h 16"/>
                <a:gd name="T4" fmla="*/ 151 w 18"/>
                <a:gd name="T5" fmla="*/ 248 h 16"/>
                <a:gd name="T6" fmla="*/ 276 w 18"/>
                <a:gd name="T7" fmla="*/ 189 h 16"/>
                <a:gd name="T8" fmla="*/ 320 w 18"/>
                <a:gd name="T9" fmla="*/ 189 h 16"/>
                <a:gd name="T10" fmla="*/ 320 w 18"/>
                <a:gd name="T11" fmla="*/ 150 h 16"/>
                <a:gd name="T12" fmla="*/ 249 w 18"/>
                <a:gd name="T13" fmla="*/ 122 h 16"/>
                <a:gd name="T14" fmla="*/ 172 w 18"/>
                <a:gd name="T15" fmla="*/ 93 h 16"/>
                <a:gd name="T16" fmla="*/ 37 w 18"/>
                <a:gd name="T17" fmla="*/ 0 h 16"/>
                <a:gd name="T18" fmla="*/ 0 w 18"/>
                <a:gd name="T19" fmla="*/ 122 h 1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8"/>
                <a:gd name="T31" fmla="*/ 0 h 16"/>
                <a:gd name="T32" fmla="*/ 18 w 18"/>
                <a:gd name="T33" fmla="*/ 16 h 1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8" h="16">
                  <a:moveTo>
                    <a:pt x="0" y="8"/>
                  </a:moveTo>
                  <a:lnTo>
                    <a:pt x="6" y="14"/>
                  </a:lnTo>
                  <a:lnTo>
                    <a:pt x="8" y="16"/>
                  </a:lnTo>
                  <a:lnTo>
                    <a:pt x="16" y="12"/>
                  </a:lnTo>
                  <a:lnTo>
                    <a:pt x="18" y="12"/>
                  </a:lnTo>
                  <a:lnTo>
                    <a:pt x="18" y="10"/>
                  </a:lnTo>
                  <a:lnTo>
                    <a:pt x="14" y="8"/>
                  </a:lnTo>
                  <a:lnTo>
                    <a:pt x="10" y="6"/>
                  </a:lnTo>
                  <a:lnTo>
                    <a:pt x="2" y="0"/>
                  </a:lnTo>
                  <a:lnTo>
                    <a:pt x="0" y="8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879" name="Freeform 281"/>
            <p:cNvSpPr>
              <a:spLocks/>
            </p:cNvSpPr>
            <p:nvPr/>
          </p:nvSpPr>
          <p:spPr bwMode="auto">
            <a:xfrm>
              <a:off x="3834" y="311"/>
              <a:ext cx="1164" cy="1335"/>
            </a:xfrm>
            <a:custGeom>
              <a:avLst/>
              <a:gdLst>
                <a:gd name="T0" fmla="*/ 4019 w 870"/>
                <a:gd name="T1" fmla="*/ 16729 h 998"/>
                <a:gd name="T2" fmla="*/ 2977 w 870"/>
                <a:gd name="T3" fmla="*/ 17572 h 998"/>
                <a:gd name="T4" fmla="*/ 1397 w 870"/>
                <a:gd name="T5" fmla="*/ 18310 h 998"/>
                <a:gd name="T6" fmla="*/ 369 w 870"/>
                <a:gd name="T7" fmla="*/ 16662 h 998"/>
                <a:gd name="T8" fmla="*/ 177 w 870"/>
                <a:gd name="T9" fmla="*/ 16362 h 998"/>
                <a:gd name="T10" fmla="*/ 215 w 870"/>
                <a:gd name="T11" fmla="*/ 15477 h 998"/>
                <a:gd name="T12" fmla="*/ 1469 w 870"/>
                <a:gd name="T13" fmla="*/ 14747 h 998"/>
                <a:gd name="T14" fmla="*/ 369 w 870"/>
                <a:gd name="T15" fmla="*/ 14169 h 998"/>
                <a:gd name="T16" fmla="*/ 515 w 870"/>
                <a:gd name="T17" fmla="*/ 13093 h 998"/>
                <a:gd name="T18" fmla="*/ 1026 w 870"/>
                <a:gd name="T19" fmla="*/ 12181 h 998"/>
                <a:gd name="T20" fmla="*/ 2027 w 870"/>
                <a:gd name="T21" fmla="*/ 12113 h 998"/>
                <a:gd name="T22" fmla="*/ 1734 w 870"/>
                <a:gd name="T23" fmla="*/ 11667 h 998"/>
                <a:gd name="T24" fmla="*/ 2610 w 870"/>
                <a:gd name="T25" fmla="*/ 11451 h 998"/>
                <a:gd name="T26" fmla="*/ 3124 w 870"/>
                <a:gd name="T27" fmla="*/ 11590 h 998"/>
                <a:gd name="T28" fmla="*/ 3528 w 870"/>
                <a:gd name="T29" fmla="*/ 10533 h 998"/>
                <a:gd name="T30" fmla="*/ 4227 w 870"/>
                <a:gd name="T31" fmla="*/ 10713 h 998"/>
                <a:gd name="T32" fmla="*/ 5329 w 870"/>
                <a:gd name="T33" fmla="*/ 10233 h 998"/>
                <a:gd name="T34" fmla="*/ 4227 w 870"/>
                <a:gd name="T35" fmla="*/ 10316 h 998"/>
                <a:gd name="T36" fmla="*/ 5700 w 870"/>
                <a:gd name="T37" fmla="*/ 9065 h 998"/>
                <a:gd name="T38" fmla="*/ 6023 w 870"/>
                <a:gd name="T39" fmla="*/ 8521 h 998"/>
                <a:gd name="T40" fmla="*/ 6208 w 870"/>
                <a:gd name="T41" fmla="*/ 8371 h 998"/>
                <a:gd name="T42" fmla="*/ 6315 w 870"/>
                <a:gd name="T43" fmla="*/ 7712 h 998"/>
                <a:gd name="T44" fmla="*/ 6953 w 870"/>
                <a:gd name="T45" fmla="*/ 7075 h 998"/>
                <a:gd name="T46" fmla="*/ 7236 w 870"/>
                <a:gd name="T47" fmla="*/ 6161 h 998"/>
                <a:gd name="T48" fmla="*/ 7896 w 870"/>
                <a:gd name="T49" fmla="*/ 5686 h 998"/>
                <a:gd name="T50" fmla="*/ 8124 w 870"/>
                <a:gd name="T51" fmla="*/ 4911 h 998"/>
                <a:gd name="T52" fmla="*/ 9149 w 870"/>
                <a:gd name="T53" fmla="*/ 4137 h 998"/>
                <a:gd name="T54" fmla="*/ 9349 w 870"/>
                <a:gd name="T55" fmla="*/ 3743 h 998"/>
                <a:gd name="T56" fmla="*/ 10079 w 870"/>
                <a:gd name="T57" fmla="*/ 2788 h 998"/>
                <a:gd name="T58" fmla="*/ 10695 w 870"/>
                <a:gd name="T59" fmla="*/ 2312 h 998"/>
                <a:gd name="T60" fmla="*/ 11216 w 870"/>
                <a:gd name="T61" fmla="*/ 2495 h 998"/>
                <a:gd name="T62" fmla="*/ 11395 w 870"/>
                <a:gd name="T63" fmla="*/ 2020 h 998"/>
                <a:gd name="T64" fmla="*/ 11735 w 870"/>
                <a:gd name="T65" fmla="*/ 1394 h 998"/>
                <a:gd name="T66" fmla="*/ 12526 w 870"/>
                <a:gd name="T67" fmla="*/ 1792 h 998"/>
                <a:gd name="T68" fmla="*/ 12940 w 870"/>
                <a:gd name="T69" fmla="*/ 333 h 998"/>
                <a:gd name="T70" fmla="*/ 13647 w 870"/>
                <a:gd name="T71" fmla="*/ 369 h 998"/>
                <a:gd name="T72" fmla="*/ 13492 w 870"/>
                <a:gd name="T73" fmla="*/ 1310 h 998"/>
                <a:gd name="T74" fmla="*/ 13939 w 870"/>
                <a:gd name="T75" fmla="*/ 966 h 998"/>
                <a:gd name="T76" fmla="*/ 14372 w 870"/>
                <a:gd name="T77" fmla="*/ 115 h 998"/>
                <a:gd name="T78" fmla="*/ 15006 w 870"/>
                <a:gd name="T79" fmla="*/ 732 h 998"/>
                <a:gd name="T80" fmla="*/ 15987 w 870"/>
                <a:gd name="T81" fmla="*/ 1065 h 998"/>
                <a:gd name="T82" fmla="*/ 15733 w 870"/>
                <a:gd name="T83" fmla="*/ 1792 h 998"/>
                <a:gd name="T84" fmla="*/ 15330 w 870"/>
                <a:gd name="T85" fmla="*/ 2608 h 998"/>
                <a:gd name="T86" fmla="*/ 14890 w 870"/>
                <a:gd name="T87" fmla="*/ 1906 h 998"/>
                <a:gd name="T88" fmla="*/ 13856 w 870"/>
                <a:gd name="T89" fmla="*/ 2344 h 998"/>
                <a:gd name="T90" fmla="*/ 13423 w 870"/>
                <a:gd name="T91" fmla="*/ 3700 h 998"/>
                <a:gd name="T92" fmla="*/ 12677 w 870"/>
                <a:gd name="T93" fmla="*/ 3671 h 998"/>
                <a:gd name="T94" fmla="*/ 11759 w 870"/>
                <a:gd name="T95" fmla="*/ 3089 h 998"/>
                <a:gd name="T96" fmla="*/ 10987 w 870"/>
                <a:gd name="T97" fmla="*/ 4289 h 998"/>
                <a:gd name="T98" fmla="*/ 9881 w 870"/>
                <a:gd name="T99" fmla="*/ 4627 h 998"/>
                <a:gd name="T100" fmla="*/ 9035 w 870"/>
                <a:gd name="T101" fmla="*/ 4988 h 998"/>
                <a:gd name="T102" fmla="*/ 8745 w 870"/>
                <a:gd name="T103" fmla="*/ 5534 h 998"/>
                <a:gd name="T104" fmla="*/ 8564 w 870"/>
                <a:gd name="T105" fmla="*/ 6612 h 998"/>
                <a:gd name="T106" fmla="*/ 7677 w 870"/>
                <a:gd name="T107" fmla="*/ 7226 h 998"/>
                <a:gd name="T108" fmla="*/ 7434 w 870"/>
                <a:gd name="T109" fmla="*/ 8768 h 998"/>
                <a:gd name="T110" fmla="*/ 6953 w 870"/>
                <a:gd name="T111" fmla="*/ 9654 h 998"/>
                <a:gd name="T112" fmla="*/ 6654 w 870"/>
                <a:gd name="T113" fmla="*/ 10117 h 998"/>
                <a:gd name="T114" fmla="*/ 5887 w 870"/>
                <a:gd name="T115" fmla="*/ 10713 h 998"/>
                <a:gd name="T116" fmla="*/ 5733 w 870"/>
                <a:gd name="T117" fmla="*/ 11911 h 998"/>
                <a:gd name="T118" fmla="*/ 5556 w 870"/>
                <a:gd name="T119" fmla="*/ 12724 h 998"/>
                <a:gd name="T120" fmla="*/ 5947 w 870"/>
                <a:gd name="T121" fmla="*/ 14016 h 998"/>
                <a:gd name="T122" fmla="*/ 5515 w 870"/>
                <a:gd name="T123" fmla="*/ 15387 h 998"/>
                <a:gd name="T124" fmla="*/ 4854 w 870"/>
                <a:gd name="T125" fmla="*/ 17544 h 998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870"/>
                <a:gd name="T190" fmla="*/ 0 h 998"/>
                <a:gd name="T191" fmla="*/ 870 w 870"/>
                <a:gd name="T192" fmla="*/ 998 h 998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870" h="998">
                  <a:moveTo>
                    <a:pt x="242" y="930"/>
                  </a:moveTo>
                  <a:lnTo>
                    <a:pt x="236" y="926"/>
                  </a:lnTo>
                  <a:lnTo>
                    <a:pt x="228" y="910"/>
                  </a:lnTo>
                  <a:lnTo>
                    <a:pt x="224" y="892"/>
                  </a:lnTo>
                  <a:lnTo>
                    <a:pt x="218" y="898"/>
                  </a:lnTo>
                  <a:lnTo>
                    <a:pt x="214" y="896"/>
                  </a:lnTo>
                  <a:lnTo>
                    <a:pt x="208" y="900"/>
                  </a:lnTo>
                  <a:lnTo>
                    <a:pt x="210" y="906"/>
                  </a:lnTo>
                  <a:lnTo>
                    <a:pt x="218" y="912"/>
                  </a:lnTo>
                  <a:lnTo>
                    <a:pt x="212" y="926"/>
                  </a:lnTo>
                  <a:lnTo>
                    <a:pt x="204" y="934"/>
                  </a:lnTo>
                  <a:lnTo>
                    <a:pt x="194" y="940"/>
                  </a:lnTo>
                  <a:lnTo>
                    <a:pt x="184" y="940"/>
                  </a:lnTo>
                  <a:lnTo>
                    <a:pt x="180" y="938"/>
                  </a:lnTo>
                  <a:lnTo>
                    <a:pt x="172" y="946"/>
                  </a:lnTo>
                  <a:lnTo>
                    <a:pt x="168" y="952"/>
                  </a:lnTo>
                  <a:lnTo>
                    <a:pt x="166" y="956"/>
                  </a:lnTo>
                  <a:lnTo>
                    <a:pt x="162" y="958"/>
                  </a:lnTo>
                  <a:lnTo>
                    <a:pt x="156" y="960"/>
                  </a:lnTo>
                  <a:lnTo>
                    <a:pt x="152" y="962"/>
                  </a:lnTo>
                  <a:lnTo>
                    <a:pt x="142" y="974"/>
                  </a:lnTo>
                  <a:lnTo>
                    <a:pt x="136" y="980"/>
                  </a:lnTo>
                  <a:lnTo>
                    <a:pt x="128" y="986"/>
                  </a:lnTo>
                  <a:lnTo>
                    <a:pt x="116" y="992"/>
                  </a:lnTo>
                  <a:lnTo>
                    <a:pt x="104" y="996"/>
                  </a:lnTo>
                  <a:lnTo>
                    <a:pt x="90" y="998"/>
                  </a:lnTo>
                  <a:lnTo>
                    <a:pt x="76" y="998"/>
                  </a:lnTo>
                  <a:lnTo>
                    <a:pt x="64" y="998"/>
                  </a:lnTo>
                  <a:lnTo>
                    <a:pt x="26" y="960"/>
                  </a:lnTo>
                  <a:lnTo>
                    <a:pt x="4" y="942"/>
                  </a:lnTo>
                  <a:lnTo>
                    <a:pt x="6" y="920"/>
                  </a:lnTo>
                  <a:lnTo>
                    <a:pt x="10" y="910"/>
                  </a:lnTo>
                  <a:lnTo>
                    <a:pt x="12" y="906"/>
                  </a:lnTo>
                  <a:lnTo>
                    <a:pt x="22" y="896"/>
                  </a:lnTo>
                  <a:lnTo>
                    <a:pt x="28" y="900"/>
                  </a:lnTo>
                  <a:lnTo>
                    <a:pt x="20" y="908"/>
                  </a:lnTo>
                  <a:lnTo>
                    <a:pt x="20" y="912"/>
                  </a:lnTo>
                  <a:lnTo>
                    <a:pt x="30" y="914"/>
                  </a:lnTo>
                  <a:lnTo>
                    <a:pt x="36" y="910"/>
                  </a:lnTo>
                  <a:lnTo>
                    <a:pt x="34" y="900"/>
                  </a:lnTo>
                  <a:lnTo>
                    <a:pt x="34" y="894"/>
                  </a:lnTo>
                  <a:lnTo>
                    <a:pt x="30" y="886"/>
                  </a:lnTo>
                  <a:lnTo>
                    <a:pt x="20" y="882"/>
                  </a:lnTo>
                  <a:lnTo>
                    <a:pt x="14" y="880"/>
                  </a:lnTo>
                  <a:lnTo>
                    <a:pt x="10" y="892"/>
                  </a:lnTo>
                  <a:lnTo>
                    <a:pt x="4" y="894"/>
                  </a:lnTo>
                  <a:lnTo>
                    <a:pt x="0" y="878"/>
                  </a:lnTo>
                  <a:lnTo>
                    <a:pt x="2" y="872"/>
                  </a:lnTo>
                  <a:lnTo>
                    <a:pt x="6" y="850"/>
                  </a:lnTo>
                  <a:lnTo>
                    <a:pt x="18" y="850"/>
                  </a:lnTo>
                  <a:lnTo>
                    <a:pt x="28" y="854"/>
                  </a:lnTo>
                  <a:lnTo>
                    <a:pt x="36" y="844"/>
                  </a:lnTo>
                  <a:lnTo>
                    <a:pt x="32" y="840"/>
                  </a:lnTo>
                  <a:lnTo>
                    <a:pt x="12" y="844"/>
                  </a:lnTo>
                  <a:lnTo>
                    <a:pt x="8" y="836"/>
                  </a:lnTo>
                  <a:lnTo>
                    <a:pt x="14" y="826"/>
                  </a:lnTo>
                  <a:lnTo>
                    <a:pt x="28" y="826"/>
                  </a:lnTo>
                  <a:lnTo>
                    <a:pt x="34" y="832"/>
                  </a:lnTo>
                  <a:lnTo>
                    <a:pt x="40" y="840"/>
                  </a:lnTo>
                  <a:lnTo>
                    <a:pt x="50" y="834"/>
                  </a:lnTo>
                  <a:lnTo>
                    <a:pt x="64" y="818"/>
                  </a:lnTo>
                  <a:lnTo>
                    <a:pt x="84" y="816"/>
                  </a:lnTo>
                  <a:lnTo>
                    <a:pt x="80" y="804"/>
                  </a:lnTo>
                  <a:lnTo>
                    <a:pt x="74" y="802"/>
                  </a:lnTo>
                  <a:lnTo>
                    <a:pt x="62" y="810"/>
                  </a:lnTo>
                  <a:lnTo>
                    <a:pt x="58" y="814"/>
                  </a:lnTo>
                  <a:lnTo>
                    <a:pt x="40" y="814"/>
                  </a:lnTo>
                  <a:lnTo>
                    <a:pt x="38" y="796"/>
                  </a:lnTo>
                  <a:lnTo>
                    <a:pt x="42" y="794"/>
                  </a:lnTo>
                  <a:lnTo>
                    <a:pt x="40" y="790"/>
                  </a:lnTo>
                  <a:lnTo>
                    <a:pt x="18" y="792"/>
                  </a:lnTo>
                  <a:lnTo>
                    <a:pt x="20" y="772"/>
                  </a:lnTo>
                  <a:lnTo>
                    <a:pt x="42" y="772"/>
                  </a:lnTo>
                  <a:lnTo>
                    <a:pt x="36" y="770"/>
                  </a:lnTo>
                  <a:lnTo>
                    <a:pt x="34" y="756"/>
                  </a:lnTo>
                  <a:lnTo>
                    <a:pt x="42" y="744"/>
                  </a:lnTo>
                  <a:lnTo>
                    <a:pt x="28" y="748"/>
                  </a:lnTo>
                  <a:lnTo>
                    <a:pt x="24" y="724"/>
                  </a:lnTo>
                  <a:lnTo>
                    <a:pt x="42" y="724"/>
                  </a:lnTo>
                  <a:lnTo>
                    <a:pt x="30" y="718"/>
                  </a:lnTo>
                  <a:lnTo>
                    <a:pt x="28" y="714"/>
                  </a:lnTo>
                  <a:lnTo>
                    <a:pt x="50" y="708"/>
                  </a:lnTo>
                  <a:lnTo>
                    <a:pt x="42" y="702"/>
                  </a:lnTo>
                  <a:lnTo>
                    <a:pt x="34" y="696"/>
                  </a:lnTo>
                  <a:lnTo>
                    <a:pt x="40" y="694"/>
                  </a:lnTo>
                  <a:lnTo>
                    <a:pt x="50" y="684"/>
                  </a:lnTo>
                  <a:lnTo>
                    <a:pt x="40" y="674"/>
                  </a:lnTo>
                  <a:lnTo>
                    <a:pt x="52" y="674"/>
                  </a:lnTo>
                  <a:lnTo>
                    <a:pt x="58" y="670"/>
                  </a:lnTo>
                  <a:lnTo>
                    <a:pt x="56" y="664"/>
                  </a:lnTo>
                  <a:lnTo>
                    <a:pt x="56" y="654"/>
                  </a:lnTo>
                  <a:lnTo>
                    <a:pt x="70" y="656"/>
                  </a:lnTo>
                  <a:lnTo>
                    <a:pt x="76" y="654"/>
                  </a:lnTo>
                  <a:lnTo>
                    <a:pt x="78" y="648"/>
                  </a:lnTo>
                  <a:lnTo>
                    <a:pt x="84" y="644"/>
                  </a:lnTo>
                  <a:lnTo>
                    <a:pt x="90" y="652"/>
                  </a:lnTo>
                  <a:lnTo>
                    <a:pt x="96" y="652"/>
                  </a:lnTo>
                  <a:lnTo>
                    <a:pt x="104" y="652"/>
                  </a:lnTo>
                  <a:lnTo>
                    <a:pt x="110" y="660"/>
                  </a:lnTo>
                  <a:lnTo>
                    <a:pt x="122" y="670"/>
                  </a:lnTo>
                  <a:lnTo>
                    <a:pt x="130" y="672"/>
                  </a:lnTo>
                  <a:lnTo>
                    <a:pt x="134" y="668"/>
                  </a:lnTo>
                  <a:lnTo>
                    <a:pt x="130" y="664"/>
                  </a:lnTo>
                  <a:lnTo>
                    <a:pt x="118" y="656"/>
                  </a:lnTo>
                  <a:lnTo>
                    <a:pt x="118" y="652"/>
                  </a:lnTo>
                  <a:lnTo>
                    <a:pt x="106" y="642"/>
                  </a:lnTo>
                  <a:lnTo>
                    <a:pt x="98" y="644"/>
                  </a:lnTo>
                  <a:lnTo>
                    <a:pt x="94" y="636"/>
                  </a:lnTo>
                  <a:lnTo>
                    <a:pt x="100" y="634"/>
                  </a:lnTo>
                  <a:lnTo>
                    <a:pt x="110" y="632"/>
                  </a:lnTo>
                  <a:lnTo>
                    <a:pt x="122" y="634"/>
                  </a:lnTo>
                  <a:lnTo>
                    <a:pt x="126" y="642"/>
                  </a:lnTo>
                  <a:lnTo>
                    <a:pt x="138" y="646"/>
                  </a:lnTo>
                  <a:lnTo>
                    <a:pt x="134" y="636"/>
                  </a:lnTo>
                  <a:lnTo>
                    <a:pt x="146" y="636"/>
                  </a:lnTo>
                  <a:lnTo>
                    <a:pt x="152" y="628"/>
                  </a:lnTo>
                  <a:lnTo>
                    <a:pt x="142" y="624"/>
                  </a:lnTo>
                  <a:lnTo>
                    <a:pt x="134" y="622"/>
                  </a:lnTo>
                  <a:lnTo>
                    <a:pt x="114" y="614"/>
                  </a:lnTo>
                  <a:lnTo>
                    <a:pt x="126" y="608"/>
                  </a:lnTo>
                  <a:lnTo>
                    <a:pt x="152" y="608"/>
                  </a:lnTo>
                  <a:lnTo>
                    <a:pt x="152" y="614"/>
                  </a:lnTo>
                  <a:lnTo>
                    <a:pt x="162" y="622"/>
                  </a:lnTo>
                  <a:lnTo>
                    <a:pt x="168" y="620"/>
                  </a:lnTo>
                  <a:lnTo>
                    <a:pt x="172" y="620"/>
                  </a:lnTo>
                  <a:lnTo>
                    <a:pt x="170" y="632"/>
                  </a:lnTo>
                  <a:lnTo>
                    <a:pt x="178" y="634"/>
                  </a:lnTo>
                  <a:lnTo>
                    <a:pt x="184" y="628"/>
                  </a:lnTo>
                  <a:lnTo>
                    <a:pt x="178" y="610"/>
                  </a:lnTo>
                  <a:lnTo>
                    <a:pt x="172" y="600"/>
                  </a:lnTo>
                  <a:lnTo>
                    <a:pt x="186" y="596"/>
                  </a:lnTo>
                  <a:lnTo>
                    <a:pt x="194" y="584"/>
                  </a:lnTo>
                  <a:lnTo>
                    <a:pt x="190" y="580"/>
                  </a:lnTo>
                  <a:lnTo>
                    <a:pt x="186" y="576"/>
                  </a:lnTo>
                  <a:lnTo>
                    <a:pt x="192" y="574"/>
                  </a:lnTo>
                  <a:lnTo>
                    <a:pt x="208" y="574"/>
                  </a:lnTo>
                  <a:lnTo>
                    <a:pt x="206" y="582"/>
                  </a:lnTo>
                  <a:lnTo>
                    <a:pt x="208" y="592"/>
                  </a:lnTo>
                  <a:lnTo>
                    <a:pt x="210" y="602"/>
                  </a:lnTo>
                  <a:lnTo>
                    <a:pt x="218" y="594"/>
                  </a:lnTo>
                  <a:lnTo>
                    <a:pt x="216" y="586"/>
                  </a:lnTo>
                  <a:lnTo>
                    <a:pt x="214" y="576"/>
                  </a:lnTo>
                  <a:lnTo>
                    <a:pt x="226" y="580"/>
                  </a:lnTo>
                  <a:lnTo>
                    <a:pt x="230" y="584"/>
                  </a:lnTo>
                  <a:lnTo>
                    <a:pt x="238" y="586"/>
                  </a:lnTo>
                  <a:lnTo>
                    <a:pt x="242" y="594"/>
                  </a:lnTo>
                  <a:lnTo>
                    <a:pt x="250" y="600"/>
                  </a:lnTo>
                  <a:lnTo>
                    <a:pt x="256" y="596"/>
                  </a:lnTo>
                  <a:lnTo>
                    <a:pt x="262" y="592"/>
                  </a:lnTo>
                  <a:lnTo>
                    <a:pt x="274" y="580"/>
                  </a:lnTo>
                  <a:lnTo>
                    <a:pt x="288" y="572"/>
                  </a:lnTo>
                  <a:lnTo>
                    <a:pt x="294" y="564"/>
                  </a:lnTo>
                  <a:lnTo>
                    <a:pt x="290" y="558"/>
                  </a:lnTo>
                  <a:lnTo>
                    <a:pt x="284" y="560"/>
                  </a:lnTo>
                  <a:lnTo>
                    <a:pt x="274" y="572"/>
                  </a:lnTo>
                  <a:lnTo>
                    <a:pt x="268" y="574"/>
                  </a:lnTo>
                  <a:lnTo>
                    <a:pt x="254" y="578"/>
                  </a:lnTo>
                  <a:lnTo>
                    <a:pt x="246" y="584"/>
                  </a:lnTo>
                  <a:lnTo>
                    <a:pt x="240" y="578"/>
                  </a:lnTo>
                  <a:lnTo>
                    <a:pt x="230" y="572"/>
                  </a:lnTo>
                  <a:lnTo>
                    <a:pt x="228" y="568"/>
                  </a:lnTo>
                  <a:lnTo>
                    <a:pt x="230" y="562"/>
                  </a:lnTo>
                  <a:lnTo>
                    <a:pt x="238" y="546"/>
                  </a:lnTo>
                  <a:lnTo>
                    <a:pt x="254" y="540"/>
                  </a:lnTo>
                  <a:lnTo>
                    <a:pt x="266" y="526"/>
                  </a:lnTo>
                  <a:lnTo>
                    <a:pt x="278" y="518"/>
                  </a:lnTo>
                  <a:lnTo>
                    <a:pt x="286" y="510"/>
                  </a:lnTo>
                  <a:lnTo>
                    <a:pt x="298" y="506"/>
                  </a:lnTo>
                  <a:lnTo>
                    <a:pt x="302" y="500"/>
                  </a:lnTo>
                  <a:lnTo>
                    <a:pt x="308" y="500"/>
                  </a:lnTo>
                  <a:lnTo>
                    <a:pt x="310" y="494"/>
                  </a:lnTo>
                  <a:lnTo>
                    <a:pt x="302" y="496"/>
                  </a:lnTo>
                  <a:lnTo>
                    <a:pt x="302" y="484"/>
                  </a:lnTo>
                  <a:lnTo>
                    <a:pt x="310" y="480"/>
                  </a:lnTo>
                  <a:lnTo>
                    <a:pt x="316" y="480"/>
                  </a:lnTo>
                  <a:lnTo>
                    <a:pt x="326" y="476"/>
                  </a:lnTo>
                  <a:lnTo>
                    <a:pt x="314" y="476"/>
                  </a:lnTo>
                  <a:lnTo>
                    <a:pt x="302" y="476"/>
                  </a:lnTo>
                  <a:lnTo>
                    <a:pt x="318" y="460"/>
                  </a:lnTo>
                  <a:lnTo>
                    <a:pt x="328" y="464"/>
                  </a:lnTo>
                  <a:lnTo>
                    <a:pt x="326" y="460"/>
                  </a:lnTo>
                  <a:lnTo>
                    <a:pt x="330" y="446"/>
                  </a:lnTo>
                  <a:lnTo>
                    <a:pt x="330" y="438"/>
                  </a:lnTo>
                  <a:lnTo>
                    <a:pt x="326" y="428"/>
                  </a:lnTo>
                  <a:lnTo>
                    <a:pt x="336" y="432"/>
                  </a:lnTo>
                  <a:lnTo>
                    <a:pt x="342" y="440"/>
                  </a:lnTo>
                  <a:lnTo>
                    <a:pt x="344" y="444"/>
                  </a:lnTo>
                  <a:lnTo>
                    <a:pt x="346" y="450"/>
                  </a:lnTo>
                  <a:lnTo>
                    <a:pt x="338" y="456"/>
                  </a:lnTo>
                  <a:lnTo>
                    <a:pt x="340" y="464"/>
                  </a:lnTo>
                  <a:lnTo>
                    <a:pt x="350" y="458"/>
                  </a:lnTo>
                  <a:lnTo>
                    <a:pt x="356" y="452"/>
                  </a:lnTo>
                  <a:lnTo>
                    <a:pt x="352" y="450"/>
                  </a:lnTo>
                  <a:lnTo>
                    <a:pt x="350" y="432"/>
                  </a:lnTo>
                  <a:lnTo>
                    <a:pt x="358" y="432"/>
                  </a:lnTo>
                  <a:lnTo>
                    <a:pt x="362" y="428"/>
                  </a:lnTo>
                  <a:lnTo>
                    <a:pt x="348" y="422"/>
                  </a:lnTo>
                  <a:lnTo>
                    <a:pt x="344" y="420"/>
                  </a:lnTo>
                  <a:lnTo>
                    <a:pt x="342" y="416"/>
                  </a:lnTo>
                  <a:lnTo>
                    <a:pt x="344" y="414"/>
                  </a:lnTo>
                  <a:lnTo>
                    <a:pt x="338" y="410"/>
                  </a:lnTo>
                  <a:lnTo>
                    <a:pt x="350" y="396"/>
                  </a:lnTo>
                  <a:lnTo>
                    <a:pt x="354" y="392"/>
                  </a:lnTo>
                  <a:lnTo>
                    <a:pt x="358" y="402"/>
                  </a:lnTo>
                  <a:lnTo>
                    <a:pt x="366" y="394"/>
                  </a:lnTo>
                  <a:lnTo>
                    <a:pt x="374" y="398"/>
                  </a:lnTo>
                  <a:lnTo>
                    <a:pt x="378" y="386"/>
                  </a:lnTo>
                  <a:lnTo>
                    <a:pt x="372" y="376"/>
                  </a:lnTo>
                  <a:lnTo>
                    <a:pt x="374" y="364"/>
                  </a:lnTo>
                  <a:lnTo>
                    <a:pt x="378" y="366"/>
                  </a:lnTo>
                  <a:lnTo>
                    <a:pt x="386" y="356"/>
                  </a:lnTo>
                  <a:lnTo>
                    <a:pt x="392" y="358"/>
                  </a:lnTo>
                  <a:lnTo>
                    <a:pt x="402" y="350"/>
                  </a:lnTo>
                  <a:lnTo>
                    <a:pt x="390" y="344"/>
                  </a:lnTo>
                  <a:lnTo>
                    <a:pt x="386" y="340"/>
                  </a:lnTo>
                  <a:lnTo>
                    <a:pt x="394" y="336"/>
                  </a:lnTo>
                  <a:lnTo>
                    <a:pt x="402" y="332"/>
                  </a:lnTo>
                  <a:lnTo>
                    <a:pt x="414" y="330"/>
                  </a:lnTo>
                  <a:lnTo>
                    <a:pt x="410" y="326"/>
                  </a:lnTo>
                  <a:lnTo>
                    <a:pt x="414" y="318"/>
                  </a:lnTo>
                  <a:lnTo>
                    <a:pt x="420" y="320"/>
                  </a:lnTo>
                  <a:lnTo>
                    <a:pt x="440" y="324"/>
                  </a:lnTo>
                  <a:lnTo>
                    <a:pt x="458" y="322"/>
                  </a:lnTo>
                  <a:lnTo>
                    <a:pt x="446" y="312"/>
                  </a:lnTo>
                  <a:lnTo>
                    <a:pt x="430" y="310"/>
                  </a:lnTo>
                  <a:lnTo>
                    <a:pt x="422" y="310"/>
                  </a:lnTo>
                  <a:lnTo>
                    <a:pt x="438" y="292"/>
                  </a:lnTo>
                  <a:lnTo>
                    <a:pt x="446" y="292"/>
                  </a:lnTo>
                  <a:lnTo>
                    <a:pt x="456" y="292"/>
                  </a:lnTo>
                  <a:lnTo>
                    <a:pt x="458" y="288"/>
                  </a:lnTo>
                  <a:lnTo>
                    <a:pt x="450" y="282"/>
                  </a:lnTo>
                  <a:lnTo>
                    <a:pt x="438" y="284"/>
                  </a:lnTo>
                  <a:lnTo>
                    <a:pt x="438" y="272"/>
                  </a:lnTo>
                  <a:lnTo>
                    <a:pt x="442" y="268"/>
                  </a:lnTo>
                  <a:lnTo>
                    <a:pt x="450" y="270"/>
                  </a:lnTo>
                  <a:lnTo>
                    <a:pt x="464" y="268"/>
                  </a:lnTo>
                  <a:lnTo>
                    <a:pt x="458" y="256"/>
                  </a:lnTo>
                  <a:lnTo>
                    <a:pt x="442" y="260"/>
                  </a:lnTo>
                  <a:lnTo>
                    <a:pt x="442" y="254"/>
                  </a:lnTo>
                  <a:lnTo>
                    <a:pt x="454" y="248"/>
                  </a:lnTo>
                  <a:lnTo>
                    <a:pt x="466" y="236"/>
                  </a:lnTo>
                  <a:lnTo>
                    <a:pt x="474" y="236"/>
                  </a:lnTo>
                  <a:lnTo>
                    <a:pt x="498" y="226"/>
                  </a:lnTo>
                  <a:lnTo>
                    <a:pt x="510" y="226"/>
                  </a:lnTo>
                  <a:lnTo>
                    <a:pt x="516" y="226"/>
                  </a:lnTo>
                  <a:lnTo>
                    <a:pt x="524" y="226"/>
                  </a:lnTo>
                  <a:lnTo>
                    <a:pt x="526" y="224"/>
                  </a:lnTo>
                  <a:lnTo>
                    <a:pt x="526" y="222"/>
                  </a:lnTo>
                  <a:lnTo>
                    <a:pt x="526" y="218"/>
                  </a:lnTo>
                  <a:lnTo>
                    <a:pt x="514" y="216"/>
                  </a:lnTo>
                  <a:lnTo>
                    <a:pt x="506" y="218"/>
                  </a:lnTo>
                  <a:lnTo>
                    <a:pt x="508" y="204"/>
                  </a:lnTo>
                  <a:lnTo>
                    <a:pt x="514" y="192"/>
                  </a:lnTo>
                  <a:lnTo>
                    <a:pt x="520" y="188"/>
                  </a:lnTo>
                  <a:lnTo>
                    <a:pt x="522" y="172"/>
                  </a:lnTo>
                  <a:lnTo>
                    <a:pt x="510" y="162"/>
                  </a:lnTo>
                  <a:lnTo>
                    <a:pt x="506" y="150"/>
                  </a:lnTo>
                  <a:lnTo>
                    <a:pt x="518" y="132"/>
                  </a:lnTo>
                  <a:lnTo>
                    <a:pt x="538" y="146"/>
                  </a:lnTo>
                  <a:lnTo>
                    <a:pt x="534" y="156"/>
                  </a:lnTo>
                  <a:lnTo>
                    <a:pt x="548" y="152"/>
                  </a:lnTo>
                  <a:lnTo>
                    <a:pt x="552" y="146"/>
                  </a:lnTo>
                  <a:lnTo>
                    <a:pt x="556" y="134"/>
                  </a:lnTo>
                  <a:lnTo>
                    <a:pt x="562" y="134"/>
                  </a:lnTo>
                  <a:lnTo>
                    <a:pt x="562" y="140"/>
                  </a:lnTo>
                  <a:lnTo>
                    <a:pt x="568" y="144"/>
                  </a:lnTo>
                  <a:lnTo>
                    <a:pt x="568" y="162"/>
                  </a:lnTo>
                  <a:lnTo>
                    <a:pt x="576" y="146"/>
                  </a:lnTo>
                  <a:lnTo>
                    <a:pt x="582" y="134"/>
                  </a:lnTo>
                  <a:lnTo>
                    <a:pt x="582" y="126"/>
                  </a:lnTo>
                  <a:lnTo>
                    <a:pt x="584" y="112"/>
                  </a:lnTo>
                  <a:lnTo>
                    <a:pt x="588" y="112"/>
                  </a:lnTo>
                  <a:lnTo>
                    <a:pt x="594" y="116"/>
                  </a:lnTo>
                  <a:lnTo>
                    <a:pt x="592" y="134"/>
                  </a:lnTo>
                  <a:lnTo>
                    <a:pt x="592" y="148"/>
                  </a:lnTo>
                  <a:lnTo>
                    <a:pt x="598" y="140"/>
                  </a:lnTo>
                  <a:lnTo>
                    <a:pt x="608" y="144"/>
                  </a:lnTo>
                  <a:lnTo>
                    <a:pt x="614" y="140"/>
                  </a:lnTo>
                  <a:lnTo>
                    <a:pt x="610" y="136"/>
                  </a:lnTo>
                  <a:lnTo>
                    <a:pt x="604" y="130"/>
                  </a:lnTo>
                  <a:lnTo>
                    <a:pt x="606" y="122"/>
                  </a:lnTo>
                  <a:lnTo>
                    <a:pt x="598" y="118"/>
                  </a:lnTo>
                  <a:lnTo>
                    <a:pt x="600" y="110"/>
                  </a:lnTo>
                  <a:lnTo>
                    <a:pt x="608" y="110"/>
                  </a:lnTo>
                  <a:lnTo>
                    <a:pt x="608" y="112"/>
                  </a:lnTo>
                  <a:lnTo>
                    <a:pt x="616" y="118"/>
                  </a:lnTo>
                  <a:lnTo>
                    <a:pt x="624" y="118"/>
                  </a:lnTo>
                  <a:lnTo>
                    <a:pt x="620" y="110"/>
                  </a:lnTo>
                  <a:lnTo>
                    <a:pt x="612" y="102"/>
                  </a:lnTo>
                  <a:lnTo>
                    <a:pt x="630" y="106"/>
                  </a:lnTo>
                  <a:lnTo>
                    <a:pt x="634" y="110"/>
                  </a:lnTo>
                  <a:lnTo>
                    <a:pt x="638" y="110"/>
                  </a:lnTo>
                  <a:lnTo>
                    <a:pt x="636" y="94"/>
                  </a:lnTo>
                  <a:lnTo>
                    <a:pt x="626" y="90"/>
                  </a:lnTo>
                  <a:lnTo>
                    <a:pt x="616" y="86"/>
                  </a:lnTo>
                  <a:lnTo>
                    <a:pt x="624" y="74"/>
                  </a:lnTo>
                  <a:lnTo>
                    <a:pt x="638" y="76"/>
                  </a:lnTo>
                  <a:lnTo>
                    <a:pt x="648" y="84"/>
                  </a:lnTo>
                  <a:lnTo>
                    <a:pt x="650" y="80"/>
                  </a:lnTo>
                  <a:lnTo>
                    <a:pt x="658" y="74"/>
                  </a:lnTo>
                  <a:lnTo>
                    <a:pt x="666" y="76"/>
                  </a:lnTo>
                  <a:lnTo>
                    <a:pt x="670" y="82"/>
                  </a:lnTo>
                  <a:lnTo>
                    <a:pt x="668" y="90"/>
                  </a:lnTo>
                  <a:lnTo>
                    <a:pt x="672" y="98"/>
                  </a:lnTo>
                  <a:lnTo>
                    <a:pt x="678" y="102"/>
                  </a:lnTo>
                  <a:lnTo>
                    <a:pt x="682" y="98"/>
                  </a:lnTo>
                  <a:lnTo>
                    <a:pt x="680" y="94"/>
                  </a:lnTo>
                  <a:lnTo>
                    <a:pt x="680" y="82"/>
                  </a:lnTo>
                  <a:lnTo>
                    <a:pt x="692" y="66"/>
                  </a:lnTo>
                  <a:lnTo>
                    <a:pt x="702" y="58"/>
                  </a:lnTo>
                  <a:lnTo>
                    <a:pt x="700" y="40"/>
                  </a:lnTo>
                  <a:lnTo>
                    <a:pt x="692" y="28"/>
                  </a:lnTo>
                  <a:lnTo>
                    <a:pt x="690" y="16"/>
                  </a:lnTo>
                  <a:lnTo>
                    <a:pt x="700" y="34"/>
                  </a:lnTo>
                  <a:lnTo>
                    <a:pt x="704" y="18"/>
                  </a:lnTo>
                  <a:lnTo>
                    <a:pt x="706" y="10"/>
                  </a:lnTo>
                  <a:lnTo>
                    <a:pt x="708" y="24"/>
                  </a:lnTo>
                  <a:lnTo>
                    <a:pt x="714" y="22"/>
                  </a:lnTo>
                  <a:lnTo>
                    <a:pt x="724" y="20"/>
                  </a:lnTo>
                  <a:lnTo>
                    <a:pt x="728" y="10"/>
                  </a:lnTo>
                  <a:lnTo>
                    <a:pt x="732" y="0"/>
                  </a:lnTo>
                  <a:lnTo>
                    <a:pt x="742" y="2"/>
                  </a:lnTo>
                  <a:lnTo>
                    <a:pt x="748" y="14"/>
                  </a:lnTo>
                  <a:lnTo>
                    <a:pt x="742" y="20"/>
                  </a:lnTo>
                  <a:lnTo>
                    <a:pt x="740" y="36"/>
                  </a:lnTo>
                  <a:lnTo>
                    <a:pt x="730" y="48"/>
                  </a:lnTo>
                  <a:lnTo>
                    <a:pt x="726" y="64"/>
                  </a:lnTo>
                  <a:lnTo>
                    <a:pt x="724" y="78"/>
                  </a:lnTo>
                  <a:lnTo>
                    <a:pt x="720" y="84"/>
                  </a:lnTo>
                  <a:lnTo>
                    <a:pt x="720" y="90"/>
                  </a:lnTo>
                  <a:lnTo>
                    <a:pt x="728" y="92"/>
                  </a:lnTo>
                  <a:lnTo>
                    <a:pt x="734" y="80"/>
                  </a:lnTo>
                  <a:lnTo>
                    <a:pt x="734" y="72"/>
                  </a:lnTo>
                  <a:lnTo>
                    <a:pt x="736" y="58"/>
                  </a:lnTo>
                  <a:lnTo>
                    <a:pt x="746" y="48"/>
                  </a:lnTo>
                  <a:lnTo>
                    <a:pt x="746" y="38"/>
                  </a:lnTo>
                  <a:lnTo>
                    <a:pt x="750" y="22"/>
                  </a:lnTo>
                  <a:lnTo>
                    <a:pt x="758" y="20"/>
                  </a:lnTo>
                  <a:lnTo>
                    <a:pt x="756" y="38"/>
                  </a:lnTo>
                  <a:lnTo>
                    <a:pt x="754" y="42"/>
                  </a:lnTo>
                  <a:lnTo>
                    <a:pt x="762" y="46"/>
                  </a:lnTo>
                  <a:lnTo>
                    <a:pt x="758" y="52"/>
                  </a:lnTo>
                  <a:lnTo>
                    <a:pt x="764" y="62"/>
                  </a:lnTo>
                  <a:lnTo>
                    <a:pt x="768" y="54"/>
                  </a:lnTo>
                  <a:lnTo>
                    <a:pt x="772" y="48"/>
                  </a:lnTo>
                  <a:lnTo>
                    <a:pt x="778" y="36"/>
                  </a:lnTo>
                  <a:lnTo>
                    <a:pt x="782" y="30"/>
                  </a:lnTo>
                  <a:lnTo>
                    <a:pt x="774" y="24"/>
                  </a:lnTo>
                  <a:lnTo>
                    <a:pt x="770" y="18"/>
                  </a:lnTo>
                  <a:lnTo>
                    <a:pt x="778" y="10"/>
                  </a:lnTo>
                  <a:lnTo>
                    <a:pt x="782" y="6"/>
                  </a:lnTo>
                  <a:lnTo>
                    <a:pt x="794" y="6"/>
                  </a:lnTo>
                  <a:lnTo>
                    <a:pt x="804" y="14"/>
                  </a:lnTo>
                  <a:lnTo>
                    <a:pt x="804" y="28"/>
                  </a:lnTo>
                  <a:lnTo>
                    <a:pt x="804" y="38"/>
                  </a:lnTo>
                  <a:lnTo>
                    <a:pt x="794" y="50"/>
                  </a:lnTo>
                  <a:lnTo>
                    <a:pt x="796" y="58"/>
                  </a:lnTo>
                  <a:lnTo>
                    <a:pt x="806" y="52"/>
                  </a:lnTo>
                  <a:lnTo>
                    <a:pt x="810" y="42"/>
                  </a:lnTo>
                  <a:lnTo>
                    <a:pt x="816" y="40"/>
                  </a:lnTo>
                  <a:lnTo>
                    <a:pt x="814" y="22"/>
                  </a:lnTo>
                  <a:lnTo>
                    <a:pt x="820" y="16"/>
                  </a:lnTo>
                  <a:lnTo>
                    <a:pt x="826" y="20"/>
                  </a:lnTo>
                  <a:lnTo>
                    <a:pt x="832" y="28"/>
                  </a:lnTo>
                  <a:lnTo>
                    <a:pt x="838" y="20"/>
                  </a:lnTo>
                  <a:lnTo>
                    <a:pt x="856" y="28"/>
                  </a:lnTo>
                  <a:lnTo>
                    <a:pt x="862" y="38"/>
                  </a:lnTo>
                  <a:lnTo>
                    <a:pt x="870" y="46"/>
                  </a:lnTo>
                  <a:lnTo>
                    <a:pt x="870" y="58"/>
                  </a:lnTo>
                  <a:lnTo>
                    <a:pt x="858" y="62"/>
                  </a:lnTo>
                  <a:lnTo>
                    <a:pt x="856" y="76"/>
                  </a:lnTo>
                  <a:lnTo>
                    <a:pt x="844" y="78"/>
                  </a:lnTo>
                  <a:lnTo>
                    <a:pt x="836" y="80"/>
                  </a:lnTo>
                  <a:lnTo>
                    <a:pt x="820" y="80"/>
                  </a:lnTo>
                  <a:lnTo>
                    <a:pt x="820" y="84"/>
                  </a:lnTo>
                  <a:lnTo>
                    <a:pt x="838" y="84"/>
                  </a:lnTo>
                  <a:lnTo>
                    <a:pt x="842" y="90"/>
                  </a:lnTo>
                  <a:lnTo>
                    <a:pt x="856" y="98"/>
                  </a:lnTo>
                  <a:lnTo>
                    <a:pt x="862" y="98"/>
                  </a:lnTo>
                  <a:lnTo>
                    <a:pt x="862" y="120"/>
                  </a:lnTo>
                  <a:lnTo>
                    <a:pt x="858" y="132"/>
                  </a:lnTo>
                  <a:lnTo>
                    <a:pt x="852" y="140"/>
                  </a:lnTo>
                  <a:lnTo>
                    <a:pt x="846" y="158"/>
                  </a:lnTo>
                  <a:lnTo>
                    <a:pt x="834" y="162"/>
                  </a:lnTo>
                  <a:lnTo>
                    <a:pt x="830" y="158"/>
                  </a:lnTo>
                  <a:lnTo>
                    <a:pt x="832" y="148"/>
                  </a:lnTo>
                  <a:lnTo>
                    <a:pt x="834" y="142"/>
                  </a:lnTo>
                  <a:lnTo>
                    <a:pt x="840" y="126"/>
                  </a:lnTo>
                  <a:lnTo>
                    <a:pt x="840" y="122"/>
                  </a:lnTo>
                  <a:lnTo>
                    <a:pt x="838" y="118"/>
                  </a:lnTo>
                  <a:lnTo>
                    <a:pt x="832" y="110"/>
                  </a:lnTo>
                  <a:lnTo>
                    <a:pt x="828" y="110"/>
                  </a:lnTo>
                  <a:lnTo>
                    <a:pt x="818" y="110"/>
                  </a:lnTo>
                  <a:lnTo>
                    <a:pt x="816" y="110"/>
                  </a:lnTo>
                  <a:lnTo>
                    <a:pt x="814" y="110"/>
                  </a:lnTo>
                  <a:lnTo>
                    <a:pt x="810" y="104"/>
                  </a:lnTo>
                  <a:lnTo>
                    <a:pt x="808" y="98"/>
                  </a:lnTo>
                  <a:lnTo>
                    <a:pt x="804" y="86"/>
                  </a:lnTo>
                  <a:lnTo>
                    <a:pt x="796" y="86"/>
                  </a:lnTo>
                  <a:lnTo>
                    <a:pt x="790" y="88"/>
                  </a:lnTo>
                  <a:lnTo>
                    <a:pt x="786" y="90"/>
                  </a:lnTo>
                  <a:lnTo>
                    <a:pt x="782" y="106"/>
                  </a:lnTo>
                  <a:lnTo>
                    <a:pt x="766" y="104"/>
                  </a:lnTo>
                  <a:lnTo>
                    <a:pt x="762" y="114"/>
                  </a:lnTo>
                  <a:lnTo>
                    <a:pt x="754" y="128"/>
                  </a:lnTo>
                  <a:lnTo>
                    <a:pt x="750" y="132"/>
                  </a:lnTo>
                  <a:lnTo>
                    <a:pt x="750" y="146"/>
                  </a:lnTo>
                  <a:lnTo>
                    <a:pt x="748" y="154"/>
                  </a:lnTo>
                  <a:lnTo>
                    <a:pt x="754" y="158"/>
                  </a:lnTo>
                  <a:lnTo>
                    <a:pt x="754" y="174"/>
                  </a:lnTo>
                  <a:lnTo>
                    <a:pt x="750" y="180"/>
                  </a:lnTo>
                  <a:lnTo>
                    <a:pt x="740" y="188"/>
                  </a:lnTo>
                  <a:lnTo>
                    <a:pt x="732" y="194"/>
                  </a:lnTo>
                  <a:lnTo>
                    <a:pt x="730" y="202"/>
                  </a:lnTo>
                  <a:lnTo>
                    <a:pt x="732" y="226"/>
                  </a:lnTo>
                  <a:lnTo>
                    <a:pt x="720" y="226"/>
                  </a:lnTo>
                  <a:lnTo>
                    <a:pt x="714" y="226"/>
                  </a:lnTo>
                  <a:lnTo>
                    <a:pt x="712" y="222"/>
                  </a:lnTo>
                  <a:lnTo>
                    <a:pt x="712" y="216"/>
                  </a:lnTo>
                  <a:lnTo>
                    <a:pt x="708" y="210"/>
                  </a:lnTo>
                  <a:lnTo>
                    <a:pt x="706" y="206"/>
                  </a:lnTo>
                  <a:lnTo>
                    <a:pt x="702" y="196"/>
                  </a:lnTo>
                  <a:lnTo>
                    <a:pt x="690" y="200"/>
                  </a:lnTo>
                  <a:lnTo>
                    <a:pt x="690" y="206"/>
                  </a:lnTo>
                  <a:lnTo>
                    <a:pt x="690" y="214"/>
                  </a:lnTo>
                  <a:lnTo>
                    <a:pt x="668" y="208"/>
                  </a:lnTo>
                  <a:lnTo>
                    <a:pt x="658" y="204"/>
                  </a:lnTo>
                  <a:lnTo>
                    <a:pt x="656" y="200"/>
                  </a:lnTo>
                  <a:lnTo>
                    <a:pt x="658" y="198"/>
                  </a:lnTo>
                  <a:lnTo>
                    <a:pt x="658" y="196"/>
                  </a:lnTo>
                  <a:lnTo>
                    <a:pt x="658" y="184"/>
                  </a:lnTo>
                  <a:lnTo>
                    <a:pt x="640" y="168"/>
                  </a:lnTo>
                  <a:lnTo>
                    <a:pt x="636" y="164"/>
                  </a:lnTo>
                  <a:lnTo>
                    <a:pt x="636" y="162"/>
                  </a:lnTo>
                  <a:lnTo>
                    <a:pt x="638" y="160"/>
                  </a:lnTo>
                  <a:lnTo>
                    <a:pt x="608" y="178"/>
                  </a:lnTo>
                  <a:lnTo>
                    <a:pt x="606" y="176"/>
                  </a:lnTo>
                  <a:lnTo>
                    <a:pt x="596" y="180"/>
                  </a:lnTo>
                  <a:lnTo>
                    <a:pt x="594" y="196"/>
                  </a:lnTo>
                  <a:lnTo>
                    <a:pt x="604" y="200"/>
                  </a:lnTo>
                  <a:lnTo>
                    <a:pt x="598" y="234"/>
                  </a:lnTo>
                  <a:lnTo>
                    <a:pt x="594" y="236"/>
                  </a:lnTo>
                  <a:lnTo>
                    <a:pt x="578" y="220"/>
                  </a:lnTo>
                  <a:lnTo>
                    <a:pt x="562" y="222"/>
                  </a:lnTo>
                  <a:lnTo>
                    <a:pt x="554" y="218"/>
                  </a:lnTo>
                  <a:lnTo>
                    <a:pt x="548" y="214"/>
                  </a:lnTo>
                  <a:lnTo>
                    <a:pt x="538" y="226"/>
                  </a:lnTo>
                  <a:lnTo>
                    <a:pt x="540" y="244"/>
                  </a:lnTo>
                  <a:lnTo>
                    <a:pt x="540" y="248"/>
                  </a:lnTo>
                  <a:lnTo>
                    <a:pt x="538" y="252"/>
                  </a:lnTo>
                  <a:lnTo>
                    <a:pt x="536" y="258"/>
                  </a:lnTo>
                  <a:lnTo>
                    <a:pt x="532" y="262"/>
                  </a:lnTo>
                  <a:lnTo>
                    <a:pt x="528" y="264"/>
                  </a:lnTo>
                  <a:lnTo>
                    <a:pt x="520" y="260"/>
                  </a:lnTo>
                  <a:lnTo>
                    <a:pt x="514" y="260"/>
                  </a:lnTo>
                  <a:lnTo>
                    <a:pt x="510" y="262"/>
                  </a:lnTo>
                  <a:lnTo>
                    <a:pt x="508" y="264"/>
                  </a:lnTo>
                  <a:lnTo>
                    <a:pt x="498" y="270"/>
                  </a:lnTo>
                  <a:lnTo>
                    <a:pt x="492" y="272"/>
                  </a:lnTo>
                  <a:lnTo>
                    <a:pt x="490" y="276"/>
                  </a:lnTo>
                  <a:lnTo>
                    <a:pt x="490" y="282"/>
                  </a:lnTo>
                  <a:lnTo>
                    <a:pt x="488" y="286"/>
                  </a:lnTo>
                  <a:lnTo>
                    <a:pt x="484" y="288"/>
                  </a:lnTo>
                  <a:lnTo>
                    <a:pt x="476" y="294"/>
                  </a:lnTo>
                  <a:lnTo>
                    <a:pt x="474" y="296"/>
                  </a:lnTo>
                  <a:lnTo>
                    <a:pt x="476" y="298"/>
                  </a:lnTo>
                  <a:lnTo>
                    <a:pt x="476" y="300"/>
                  </a:lnTo>
                  <a:lnTo>
                    <a:pt x="476" y="302"/>
                  </a:lnTo>
                  <a:lnTo>
                    <a:pt x="478" y="304"/>
                  </a:lnTo>
                  <a:lnTo>
                    <a:pt x="480" y="310"/>
                  </a:lnTo>
                  <a:lnTo>
                    <a:pt x="482" y="314"/>
                  </a:lnTo>
                  <a:lnTo>
                    <a:pt x="482" y="320"/>
                  </a:lnTo>
                  <a:lnTo>
                    <a:pt x="476" y="342"/>
                  </a:lnTo>
                  <a:lnTo>
                    <a:pt x="472" y="344"/>
                  </a:lnTo>
                  <a:lnTo>
                    <a:pt x="470" y="348"/>
                  </a:lnTo>
                  <a:lnTo>
                    <a:pt x="470" y="350"/>
                  </a:lnTo>
                  <a:lnTo>
                    <a:pt x="466" y="360"/>
                  </a:lnTo>
                  <a:lnTo>
                    <a:pt x="462" y="368"/>
                  </a:lnTo>
                  <a:lnTo>
                    <a:pt x="456" y="368"/>
                  </a:lnTo>
                  <a:lnTo>
                    <a:pt x="454" y="368"/>
                  </a:lnTo>
                  <a:lnTo>
                    <a:pt x="452" y="370"/>
                  </a:lnTo>
                  <a:lnTo>
                    <a:pt x="452" y="376"/>
                  </a:lnTo>
                  <a:lnTo>
                    <a:pt x="450" y="380"/>
                  </a:lnTo>
                  <a:lnTo>
                    <a:pt x="442" y="388"/>
                  </a:lnTo>
                  <a:lnTo>
                    <a:pt x="428" y="394"/>
                  </a:lnTo>
                  <a:lnTo>
                    <a:pt x="418" y="394"/>
                  </a:lnTo>
                  <a:lnTo>
                    <a:pt x="412" y="396"/>
                  </a:lnTo>
                  <a:lnTo>
                    <a:pt x="410" y="396"/>
                  </a:lnTo>
                  <a:lnTo>
                    <a:pt x="416" y="408"/>
                  </a:lnTo>
                  <a:lnTo>
                    <a:pt x="418" y="414"/>
                  </a:lnTo>
                  <a:lnTo>
                    <a:pt x="418" y="422"/>
                  </a:lnTo>
                  <a:lnTo>
                    <a:pt x="418" y="432"/>
                  </a:lnTo>
                  <a:lnTo>
                    <a:pt x="416" y="452"/>
                  </a:lnTo>
                  <a:lnTo>
                    <a:pt x="412" y="470"/>
                  </a:lnTo>
                  <a:lnTo>
                    <a:pt x="404" y="478"/>
                  </a:lnTo>
                  <a:lnTo>
                    <a:pt x="398" y="484"/>
                  </a:lnTo>
                  <a:lnTo>
                    <a:pt x="398" y="486"/>
                  </a:lnTo>
                  <a:lnTo>
                    <a:pt x="400" y="490"/>
                  </a:lnTo>
                  <a:lnTo>
                    <a:pt x="400" y="492"/>
                  </a:lnTo>
                  <a:lnTo>
                    <a:pt x="400" y="496"/>
                  </a:lnTo>
                  <a:lnTo>
                    <a:pt x="388" y="508"/>
                  </a:lnTo>
                  <a:lnTo>
                    <a:pt x="380" y="516"/>
                  </a:lnTo>
                  <a:lnTo>
                    <a:pt x="378" y="522"/>
                  </a:lnTo>
                  <a:lnTo>
                    <a:pt x="378" y="526"/>
                  </a:lnTo>
                  <a:lnTo>
                    <a:pt x="388" y="534"/>
                  </a:lnTo>
                  <a:lnTo>
                    <a:pt x="392" y="536"/>
                  </a:lnTo>
                  <a:lnTo>
                    <a:pt x="394" y="540"/>
                  </a:lnTo>
                  <a:lnTo>
                    <a:pt x="394" y="544"/>
                  </a:lnTo>
                  <a:lnTo>
                    <a:pt x="392" y="548"/>
                  </a:lnTo>
                  <a:lnTo>
                    <a:pt x="390" y="552"/>
                  </a:lnTo>
                  <a:lnTo>
                    <a:pt x="374" y="552"/>
                  </a:lnTo>
                  <a:lnTo>
                    <a:pt x="370" y="552"/>
                  </a:lnTo>
                  <a:lnTo>
                    <a:pt x="362" y="552"/>
                  </a:lnTo>
                  <a:lnTo>
                    <a:pt x="356" y="556"/>
                  </a:lnTo>
                  <a:lnTo>
                    <a:pt x="352" y="560"/>
                  </a:lnTo>
                  <a:lnTo>
                    <a:pt x="350" y="562"/>
                  </a:lnTo>
                  <a:lnTo>
                    <a:pt x="344" y="566"/>
                  </a:lnTo>
                  <a:lnTo>
                    <a:pt x="332" y="568"/>
                  </a:lnTo>
                  <a:lnTo>
                    <a:pt x="328" y="570"/>
                  </a:lnTo>
                  <a:lnTo>
                    <a:pt x="326" y="572"/>
                  </a:lnTo>
                  <a:lnTo>
                    <a:pt x="322" y="580"/>
                  </a:lnTo>
                  <a:lnTo>
                    <a:pt x="320" y="584"/>
                  </a:lnTo>
                  <a:lnTo>
                    <a:pt x="320" y="586"/>
                  </a:lnTo>
                  <a:lnTo>
                    <a:pt x="324" y="614"/>
                  </a:lnTo>
                  <a:lnTo>
                    <a:pt x="316" y="620"/>
                  </a:lnTo>
                  <a:lnTo>
                    <a:pt x="312" y="624"/>
                  </a:lnTo>
                  <a:lnTo>
                    <a:pt x="312" y="626"/>
                  </a:lnTo>
                  <a:lnTo>
                    <a:pt x="312" y="628"/>
                  </a:lnTo>
                  <a:lnTo>
                    <a:pt x="312" y="634"/>
                  </a:lnTo>
                  <a:lnTo>
                    <a:pt x="312" y="638"/>
                  </a:lnTo>
                  <a:lnTo>
                    <a:pt x="312" y="650"/>
                  </a:lnTo>
                  <a:lnTo>
                    <a:pt x="310" y="656"/>
                  </a:lnTo>
                  <a:lnTo>
                    <a:pt x="308" y="660"/>
                  </a:lnTo>
                  <a:lnTo>
                    <a:pt x="308" y="662"/>
                  </a:lnTo>
                  <a:lnTo>
                    <a:pt x="310" y="666"/>
                  </a:lnTo>
                  <a:lnTo>
                    <a:pt x="310" y="672"/>
                  </a:lnTo>
                  <a:lnTo>
                    <a:pt x="308" y="676"/>
                  </a:lnTo>
                  <a:lnTo>
                    <a:pt x="304" y="684"/>
                  </a:lnTo>
                  <a:lnTo>
                    <a:pt x="302" y="690"/>
                  </a:lnTo>
                  <a:lnTo>
                    <a:pt x="302" y="694"/>
                  </a:lnTo>
                  <a:lnTo>
                    <a:pt x="304" y="696"/>
                  </a:lnTo>
                  <a:lnTo>
                    <a:pt x="308" y="700"/>
                  </a:lnTo>
                  <a:lnTo>
                    <a:pt x="310" y="704"/>
                  </a:lnTo>
                  <a:lnTo>
                    <a:pt x="300" y="732"/>
                  </a:lnTo>
                  <a:lnTo>
                    <a:pt x="302" y="738"/>
                  </a:lnTo>
                  <a:lnTo>
                    <a:pt x="308" y="744"/>
                  </a:lnTo>
                  <a:lnTo>
                    <a:pt x="316" y="752"/>
                  </a:lnTo>
                  <a:lnTo>
                    <a:pt x="320" y="758"/>
                  </a:lnTo>
                  <a:lnTo>
                    <a:pt x="324" y="764"/>
                  </a:lnTo>
                  <a:lnTo>
                    <a:pt x="326" y="768"/>
                  </a:lnTo>
                  <a:lnTo>
                    <a:pt x="326" y="772"/>
                  </a:lnTo>
                  <a:lnTo>
                    <a:pt x="326" y="778"/>
                  </a:lnTo>
                  <a:lnTo>
                    <a:pt x="322" y="790"/>
                  </a:lnTo>
                  <a:lnTo>
                    <a:pt x="318" y="796"/>
                  </a:lnTo>
                  <a:lnTo>
                    <a:pt x="298" y="810"/>
                  </a:lnTo>
                  <a:lnTo>
                    <a:pt x="296" y="826"/>
                  </a:lnTo>
                  <a:lnTo>
                    <a:pt x="298" y="834"/>
                  </a:lnTo>
                  <a:lnTo>
                    <a:pt x="300" y="838"/>
                  </a:lnTo>
                  <a:lnTo>
                    <a:pt x="302" y="844"/>
                  </a:lnTo>
                  <a:lnTo>
                    <a:pt x="302" y="854"/>
                  </a:lnTo>
                  <a:lnTo>
                    <a:pt x="298" y="880"/>
                  </a:lnTo>
                  <a:lnTo>
                    <a:pt x="286" y="884"/>
                  </a:lnTo>
                  <a:lnTo>
                    <a:pt x="274" y="884"/>
                  </a:lnTo>
                  <a:lnTo>
                    <a:pt x="272" y="898"/>
                  </a:lnTo>
                  <a:lnTo>
                    <a:pt x="264" y="924"/>
                  </a:lnTo>
                  <a:lnTo>
                    <a:pt x="266" y="956"/>
                  </a:lnTo>
                  <a:lnTo>
                    <a:pt x="264" y="956"/>
                  </a:lnTo>
                  <a:lnTo>
                    <a:pt x="262" y="956"/>
                  </a:lnTo>
                  <a:lnTo>
                    <a:pt x="252" y="958"/>
                  </a:lnTo>
                  <a:lnTo>
                    <a:pt x="248" y="958"/>
                  </a:lnTo>
                  <a:lnTo>
                    <a:pt x="248" y="956"/>
                  </a:lnTo>
                  <a:lnTo>
                    <a:pt x="248" y="950"/>
                  </a:lnTo>
                  <a:lnTo>
                    <a:pt x="248" y="944"/>
                  </a:lnTo>
                  <a:lnTo>
                    <a:pt x="246" y="934"/>
                  </a:lnTo>
                  <a:lnTo>
                    <a:pt x="242" y="93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880" name="Freeform 282"/>
            <p:cNvSpPr>
              <a:spLocks/>
            </p:cNvSpPr>
            <p:nvPr/>
          </p:nvSpPr>
          <p:spPr bwMode="auto">
            <a:xfrm>
              <a:off x="4051" y="1079"/>
              <a:ext cx="24" cy="16"/>
            </a:xfrm>
            <a:custGeom>
              <a:avLst/>
              <a:gdLst>
                <a:gd name="T0" fmla="*/ 0 w 18"/>
                <a:gd name="T1" fmla="*/ 172 h 12"/>
                <a:gd name="T2" fmla="*/ 151 w 18"/>
                <a:gd name="T3" fmla="*/ 207 h 12"/>
                <a:gd name="T4" fmla="*/ 276 w 18"/>
                <a:gd name="T5" fmla="*/ 207 h 12"/>
                <a:gd name="T6" fmla="*/ 320 w 18"/>
                <a:gd name="T7" fmla="*/ 113 h 12"/>
                <a:gd name="T8" fmla="*/ 207 w 18"/>
                <a:gd name="T9" fmla="*/ 0 h 12"/>
                <a:gd name="T10" fmla="*/ 151 w 18"/>
                <a:gd name="T11" fmla="*/ 37 h 12"/>
                <a:gd name="T12" fmla="*/ 37 w 18"/>
                <a:gd name="T13" fmla="*/ 65 h 12"/>
                <a:gd name="T14" fmla="*/ 0 w 18"/>
                <a:gd name="T15" fmla="*/ 172 h 1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8"/>
                <a:gd name="T25" fmla="*/ 0 h 12"/>
                <a:gd name="T26" fmla="*/ 18 w 18"/>
                <a:gd name="T27" fmla="*/ 12 h 1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8" h="12">
                  <a:moveTo>
                    <a:pt x="0" y="10"/>
                  </a:moveTo>
                  <a:lnTo>
                    <a:pt x="8" y="12"/>
                  </a:lnTo>
                  <a:lnTo>
                    <a:pt x="16" y="12"/>
                  </a:lnTo>
                  <a:lnTo>
                    <a:pt x="18" y="6"/>
                  </a:lnTo>
                  <a:lnTo>
                    <a:pt x="12" y="0"/>
                  </a:lnTo>
                  <a:lnTo>
                    <a:pt x="8" y="2"/>
                  </a:lnTo>
                  <a:lnTo>
                    <a:pt x="2" y="4"/>
                  </a:lnTo>
                  <a:lnTo>
                    <a:pt x="0" y="1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881" name="Freeform 283"/>
            <p:cNvSpPr>
              <a:spLocks/>
            </p:cNvSpPr>
            <p:nvPr/>
          </p:nvSpPr>
          <p:spPr bwMode="auto">
            <a:xfrm>
              <a:off x="4086" y="1052"/>
              <a:ext cx="32" cy="22"/>
            </a:xfrm>
            <a:custGeom>
              <a:avLst/>
              <a:gdLst>
                <a:gd name="T0" fmla="*/ 0 w 24"/>
                <a:gd name="T1" fmla="*/ 238 h 16"/>
                <a:gd name="T2" fmla="*/ 37 w 24"/>
                <a:gd name="T3" fmla="*/ 379 h 16"/>
                <a:gd name="T4" fmla="*/ 151 w 24"/>
                <a:gd name="T5" fmla="*/ 276 h 16"/>
                <a:gd name="T6" fmla="*/ 389 w 24"/>
                <a:gd name="T7" fmla="*/ 238 h 16"/>
                <a:gd name="T8" fmla="*/ 427 w 24"/>
                <a:gd name="T9" fmla="*/ 143 h 16"/>
                <a:gd name="T10" fmla="*/ 389 w 24"/>
                <a:gd name="T11" fmla="*/ 0 h 16"/>
                <a:gd name="T12" fmla="*/ 249 w 24"/>
                <a:gd name="T13" fmla="*/ 104 h 16"/>
                <a:gd name="T14" fmla="*/ 0 w 24"/>
                <a:gd name="T15" fmla="*/ 197 h 16"/>
                <a:gd name="T16" fmla="*/ 0 w 24"/>
                <a:gd name="T17" fmla="*/ 238 h 1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4"/>
                <a:gd name="T28" fmla="*/ 0 h 16"/>
                <a:gd name="T29" fmla="*/ 24 w 24"/>
                <a:gd name="T30" fmla="*/ 16 h 1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4" h="16">
                  <a:moveTo>
                    <a:pt x="0" y="10"/>
                  </a:moveTo>
                  <a:lnTo>
                    <a:pt x="2" y="16"/>
                  </a:lnTo>
                  <a:lnTo>
                    <a:pt x="8" y="12"/>
                  </a:lnTo>
                  <a:lnTo>
                    <a:pt x="22" y="10"/>
                  </a:lnTo>
                  <a:lnTo>
                    <a:pt x="24" y="6"/>
                  </a:lnTo>
                  <a:lnTo>
                    <a:pt x="22" y="0"/>
                  </a:lnTo>
                  <a:lnTo>
                    <a:pt x="14" y="4"/>
                  </a:lnTo>
                  <a:lnTo>
                    <a:pt x="0" y="8"/>
                  </a:lnTo>
                  <a:lnTo>
                    <a:pt x="0" y="1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882" name="Freeform 284"/>
            <p:cNvSpPr>
              <a:spLocks/>
            </p:cNvSpPr>
            <p:nvPr/>
          </p:nvSpPr>
          <p:spPr bwMode="auto">
            <a:xfrm>
              <a:off x="4155" y="1376"/>
              <a:ext cx="27" cy="29"/>
            </a:xfrm>
            <a:custGeom>
              <a:avLst/>
              <a:gdLst>
                <a:gd name="T0" fmla="*/ 120 w 20"/>
                <a:gd name="T1" fmla="*/ 0 h 22"/>
                <a:gd name="T2" fmla="*/ 40 w 20"/>
                <a:gd name="T3" fmla="*/ 37 h 22"/>
                <a:gd name="T4" fmla="*/ 0 w 20"/>
                <a:gd name="T5" fmla="*/ 65 h 22"/>
                <a:gd name="T6" fmla="*/ 0 w 20"/>
                <a:gd name="T7" fmla="*/ 103 h 22"/>
                <a:gd name="T8" fmla="*/ 40 w 20"/>
                <a:gd name="T9" fmla="*/ 136 h 22"/>
                <a:gd name="T10" fmla="*/ 120 w 20"/>
                <a:gd name="T11" fmla="*/ 196 h 22"/>
                <a:gd name="T12" fmla="*/ 209 w 20"/>
                <a:gd name="T13" fmla="*/ 218 h 22"/>
                <a:gd name="T14" fmla="*/ 209 w 20"/>
                <a:gd name="T15" fmla="*/ 287 h 22"/>
                <a:gd name="T16" fmla="*/ 244 w 20"/>
                <a:gd name="T17" fmla="*/ 311 h 22"/>
                <a:gd name="T18" fmla="*/ 282 w 20"/>
                <a:gd name="T19" fmla="*/ 348 h 22"/>
                <a:gd name="T20" fmla="*/ 329 w 20"/>
                <a:gd name="T21" fmla="*/ 348 h 22"/>
                <a:gd name="T22" fmla="*/ 400 w 20"/>
                <a:gd name="T23" fmla="*/ 258 h 22"/>
                <a:gd name="T24" fmla="*/ 400 w 20"/>
                <a:gd name="T25" fmla="*/ 152 h 22"/>
                <a:gd name="T26" fmla="*/ 244 w 20"/>
                <a:gd name="T27" fmla="*/ 65 h 22"/>
                <a:gd name="T28" fmla="*/ 120 w 20"/>
                <a:gd name="T29" fmla="*/ 0 h 2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0"/>
                <a:gd name="T46" fmla="*/ 0 h 22"/>
                <a:gd name="T47" fmla="*/ 20 w 20"/>
                <a:gd name="T48" fmla="*/ 22 h 2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0" h="22">
                  <a:moveTo>
                    <a:pt x="6" y="0"/>
                  </a:moveTo>
                  <a:lnTo>
                    <a:pt x="2" y="2"/>
                  </a:lnTo>
                  <a:lnTo>
                    <a:pt x="0" y="4"/>
                  </a:lnTo>
                  <a:lnTo>
                    <a:pt x="0" y="6"/>
                  </a:lnTo>
                  <a:lnTo>
                    <a:pt x="2" y="8"/>
                  </a:lnTo>
                  <a:lnTo>
                    <a:pt x="6" y="12"/>
                  </a:lnTo>
                  <a:lnTo>
                    <a:pt x="10" y="14"/>
                  </a:lnTo>
                  <a:lnTo>
                    <a:pt x="10" y="18"/>
                  </a:lnTo>
                  <a:lnTo>
                    <a:pt x="12" y="20"/>
                  </a:lnTo>
                  <a:lnTo>
                    <a:pt x="14" y="22"/>
                  </a:lnTo>
                  <a:lnTo>
                    <a:pt x="16" y="22"/>
                  </a:lnTo>
                  <a:lnTo>
                    <a:pt x="20" y="16"/>
                  </a:lnTo>
                  <a:lnTo>
                    <a:pt x="20" y="10"/>
                  </a:lnTo>
                  <a:lnTo>
                    <a:pt x="12" y="4"/>
                  </a:lnTo>
                  <a:lnTo>
                    <a:pt x="6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883" name="Freeform 285"/>
            <p:cNvSpPr>
              <a:spLocks/>
            </p:cNvSpPr>
            <p:nvPr/>
          </p:nvSpPr>
          <p:spPr bwMode="auto">
            <a:xfrm>
              <a:off x="4209" y="943"/>
              <a:ext cx="18" cy="16"/>
            </a:xfrm>
            <a:custGeom>
              <a:avLst/>
              <a:gdLst>
                <a:gd name="T0" fmla="*/ 28 w 14"/>
                <a:gd name="T1" fmla="*/ 37 h 12"/>
                <a:gd name="T2" fmla="*/ 0 w 14"/>
                <a:gd name="T3" fmla="*/ 113 h 12"/>
                <a:gd name="T4" fmla="*/ 0 w 14"/>
                <a:gd name="T5" fmla="*/ 172 h 12"/>
                <a:gd name="T6" fmla="*/ 28 w 14"/>
                <a:gd name="T7" fmla="*/ 207 h 12"/>
                <a:gd name="T8" fmla="*/ 98 w 14"/>
                <a:gd name="T9" fmla="*/ 207 h 12"/>
                <a:gd name="T10" fmla="*/ 140 w 14"/>
                <a:gd name="T11" fmla="*/ 172 h 12"/>
                <a:gd name="T12" fmla="*/ 174 w 14"/>
                <a:gd name="T13" fmla="*/ 151 h 12"/>
                <a:gd name="T14" fmla="*/ 140 w 14"/>
                <a:gd name="T15" fmla="*/ 0 h 12"/>
                <a:gd name="T16" fmla="*/ 28 w 14"/>
                <a:gd name="T17" fmla="*/ 37 h 1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4"/>
                <a:gd name="T28" fmla="*/ 0 h 12"/>
                <a:gd name="T29" fmla="*/ 14 w 14"/>
                <a:gd name="T30" fmla="*/ 12 h 1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4" h="12">
                  <a:moveTo>
                    <a:pt x="2" y="2"/>
                  </a:moveTo>
                  <a:lnTo>
                    <a:pt x="0" y="6"/>
                  </a:lnTo>
                  <a:lnTo>
                    <a:pt x="0" y="10"/>
                  </a:lnTo>
                  <a:lnTo>
                    <a:pt x="2" y="12"/>
                  </a:lnTo>
                  <a:lnTo>
                    <a:pt x="8" y="12"/>
                  </a:lnTo>
                  <a:lnTo>
                    <a:pt x="12" y="10"/>
                  </a:lnTo>
                  <a:lnTo>
                    <a:pt x="14" y="8"/>
                  </a:lnTo>
                  <a:lnTo>
                    <a:pt x="12" y="0"/>
                  </a:lnTo>
                  <a:lnTo>
                    <a:pt x="2" y="2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884" name="Freeform 286"/>
            <p:cNvSpPr>
              <a:spLocks/>
            </p:cNvSpPr>
            <p:nvPr/>
          </p:nvSpPr>
          <p:spPr bwMode="auto">
            <a:xfrm>
              <a:off x="4324" y="509"/>
              <a:ext cx="184" cy="177"/>
            </a:xfrm>
            <a:custGeom>
              <a:avLst/>
              <a:gdLst>
                <a:gd name="T0" fmla="*/ 2069 w 138"/>
                <a:gd name="T1" fmla="*/ 1435 h 132"/>
                <a:gd name="T2" fmla="*/ 2240 w 138"/>
                <a:gd name="T3" fmla="*/ 1350 h 132"/>
                <a:gd name="T4" fmla="*/ 2405 w 138"/>
                <a:gd name="T5" fmla="*/ 1318 h 132"/>
                <a:gd name="T6" fmla="*/ 2276 w 138"/>
                <a:gd name="T7" fmla="*/ 1097 h 132"/>
                <a:gd name="T8" fmla="*/ 2240 w 138"/>
                <a:gd name="T9" fmla="*/ 786 h 132"/>
                <a:gd name="T10" fmla="*/ 2276 w 138"/>
                <a:gd name="T11" fmla="*/ 712 h 132"/>
                <a:gd name="T12" fmla="*/ 2389 w 138"/>
                <a:gd name="T13" fmla="*/ 665 h 132"/>
                <a:gd name="T14" fmla="*/ 2276 w 138"/>
                <a:gd name="T15" fmla="*/ 560 h 132"/>
                <a:gd name="T16" fmla="*/ 2161 w 138"/>
                <a:gd name="T17" fmla="*/ 560 h 132"/>
                <a:gd name="T18" fmla="*/ 2069 w 138"/>
                <a:gd name="T19" fmla="*/ 665 h 132"/>
                <a:gd name="T20" fmla="*/ 1956 w 138"/>
                <a:gd name="T21" fmla="*/ 665 h 132"/>
                <a:gd name="T22" fmla="*/ 1919 w 138"/>
                <a:gd name="T23" fmla="*/ 645 h 132"/>
                <a:gd name="T24" fmla="*/ 1884 w 138"/>
                <a:gd name="T25" fmla="*/ 492 h 132"/>
                <a:gd name="T26" fmla="*/ 1956 w 138"/>
                <a:gd name="T27" fmla="*/ 408 h 132"/>
                <a:gd name="T28" fmla="*/ 2069 w 138"/>
                <a:gd name="T29" fmla="*/ 154 h 132"/>
                <a:gd name="T30" fmla="*/ 1956 w 138"/>
                <a:gd name="T31" fmla="*/ 38 h 132"/>
                <a:gd name="T32" fmla="*/ 1884 w 138"/>
                <a:gd name="T33" fmla="*/ 115 h 132"/>
                <a:gd name="T34" fmla="*/ 1804 w 138"/>
                <a:gd name="T35" fmla="*/ 220 h 132"/>
                <a:gd name="T36" fmla="*/ 1748 w 138"/>
                <a:gd name="T37" fmla="*/ 339 h 132"/>
                <a:gd name="T38" fmla="*/ 1669 w 138"/>
                <a:gd name="T39" fmla="*/ 408 h 132"/>
                <a:gd name="T40" fmla="*/ 1431 w 138"/>
                <a:gd name="T41" fmla="*/ 560 h 132"/>
                <a:gd name="T42" fmla="*/ 1431 w 138"/>
                <a:gd name="T43" fmla="*/ 645 h 132"/>
                <a:gd name="T44" fmla="*/ 1488 w 138"/>
                <a:gd name="T45" fmla="*/ 665 h 132"/>
                <a:gd name="T46" fmla="*/ 1444 w 138"/>
                <a:gd name="T47" fmla="*/ 825 h 132"/>
                <a:gd name="T48" fmla="*/ 1349 w 138"/>
                <a:gd name="T49" fmla="*/ 786 h 132"/>
                <a:gd name="T50" fmla="*/ 1236 w 138"/>
                <a:gd name="T51" fmla="*/ 665 h 132"/>
                <a:gd name="T52" fmla="*/ 1129 w 138"/>
                <a:gd name="T53" fmla="*/ 892 h 132"/>
                <a:gd name="T54" fmla="*/ 1167 w 138"/>
                <a:gd name="T55" fmla="*/ 1007 h 132"/>
                <a:gd name="T56" fmla="*/ 1349 w 138"/>
                <a:gd name="T57" fmla="*/ 1117 h 132"/>
                <a:gd name="T58" fmla="*/ 1488 w 138"/>
                <a:gd name="T59" fmla="*/ 1281 h 132"/>
                <a:gd name="T60" fmla="*/ 1317 w 138"/>
                <a:gd name="T61" fmla="*/ 1350 h 132"/>
                <a:gd name="T62" fmla="*/ 996 w 138"/>
                <a:gd name="T63" fmla="*/ 1471 h 132"/>
                <a:gd name="T64" fmla="*/ 788 w 138"/>
                <a:gd name="T65" fmla="*/ 1250 h 132"/>
                <a:gd name="T66" fmla="*/ 711 w 138"/>
                <a:gd name="T67" fmla="*/ 1535 h 132"/>
                <a:gd name="T68" fmla="*/ 569 w 138"/>
                <a:gd name="T69" fmla="*/ 1604 h 132"/>
                <a:gd name="T70" fmla="*/ 357 w 138"/>
                <a:gd name="T71" fmla="*/ 1767 h 132"/>
                <a:gd name="T72" fmla="*/ 249 w 138"/>
                <a:gd name="T73" fmla="*/ 1840 h 132"/>
                <a:gd name="T74" fmla="*/ 113 w 138"/>
                <a:gd name="T75" fmla="*/ 2145 h 132"/>
                <a:gd name="T76" fmla="*/ 0 w 138"/>
                <a:gd name="T77" fmla="*/ 2369 h 132"/>
                <a:gd name="T78" fmla="*/ 65 w 138"/>
                <a:gd name="T79" fmla="*/ 2475 h 132"/>
                <a:gd name="T80" fmla="*/ 151 w 138"/>
                <a:gd name="T81" fmla="*/ 2419 h 132"/>
                <a:gd name="T82" fmla="*/ 357 w 138"/>
                <a:gd name="T83" fmla="*/ 2103 h 132"/>
                <a:gd name="T84" fmla="*/ 569 w 138"/>
                <a:gd name="T85" fmla="*/ 1944 h 132"/>
                <a:gd name="T86" fmla="*/ 788 w 138"/>
                <a:gd name="T87" fmla="*/ 1767 h 132"/>
                <a:gd name="T88" fmla="*/ 847 w 138"/>
                <a:gd name="T89" fmla="*/ 1652 h 132"/>
                <a:gd name="T90" fmla="*/ 996 w 138"/>
                <a:gd name="T91" fmla="*/ 1690 h 132"/>
                <a:gd name="T92" fmla="*/ 1109 w 138"/>
                <a:gd name="T93" fmla="*/ 1719 h 132"/>
                <a:gd name="T94" fmla="*/ 1431 w 138"/>
                <a:gd name="T95" fmla="*/ 1498 h 132"/>
                <a:gd name="T96" fmla="*/ 1771 w 138"/>
                <a:gd name="T97" fmla="*/ 1498 h 132"/>
                <a:gd name="T98" fmla="*/ 1984 w 138"/>
                <a:gd name="T99" fmla="*/ 1435 h 132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38"/>
                <a:gd name="T151" fmla="*/ 0 h 132"/>
                <a:gd name="T152" fmla="*/ 138 w 138"/>
                <a:gd name="T153" fmla="*/ 132 h 132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38" h="132">
                  <a:moveTo>
                    <a:pt x="112" y="76"/>
                  </a:moveTo>
                  <a:lnTo>
                    <a:pt x="116" y="76"/>
                  </a:lnTo>
                  <a:lnTo>
                    <a:pt x="120" y="74"/>
                  </a:lnTo>
                  <a:lnTo>
                    <a:pt x="126" y="72"/>
                  </a:lnTo>
                  <a:lnTo>
                    <a:pt x="132" y="70"/>
                  </a:lnTo>
                  <a:lnTo>
                    <a:pt x="136" y="70"/>
                  </a:lnTo>
                  <a:lnTo>
                    <a:pt x="138" y="54"/>
                  </a:lnTo>
                  <a:lnTo>
                    <a:pt x="128" y="58"/>
                  </a:lnTo>
                  <a:lnTo>
                    <a:pt x="128" y="52"/>
                  </a:lnTo>
                  <a:lnTo>
                    <a:pt x="126" y="42"/>
                  </a:lnTo>
                  <a:lnTo>
                    <a:pt x="126" y="40"/>
                  </a:lnTo>
                  <a:lnTo>
                    <a:pt x="128" y="38"/>
                  </a:lnTo>
                  <a:lnTo>
                    <a:pt x="132" y="36"/>
                  </a:lnTo>
                  <a:lnTo>
                    <a:pt x="134" y="36"/>
                  </a:lnTo>
                  <a:lnTo>
                    <a:pt x="132" y="32"/>
                  </a:lnTo>
                  <a:lnTo>
                    <a:pt x="128" y="30"/>
                  </a:lnTo>
                  <a:lnTo>
                    <a:pt x="126" y="30"/>
                  </a:lnTo>
                  <a:lnTo>
                    <a:pt x="122" y="30"/>
                  </a:lnTo>
                  <a:lnTo>
                    <a:pt x="120" y="34"/>
                  </a:lnTo>
                  <a:lnTo>
                    <a:pt x="116" y="36"/>
                  </a:lnTo>
                  <a:lnTo>
                    <a:pt x="112" y="36"/>
                  </a:lnTo>
                  <a:lnTo>
                    <a:pt x="110" y="36"/>
                  </a:lnTo>
                  <a:lnTo>
                    <a:pt x="108" y="36"/>
                  </a:lnTo>
                  <a:lnTo>
                    <a:pt x="108" y="34"/>
                  </a:lnTo>
                  <a:lnTo>
                    <a:pt x="106" y="28"/>
                  </a:lnTo>
                  <a:lnTo>
                    <a:pt x="106" y="26"/>
                  </a:lnTo>
                  <a:lnTo>
                    <a:pt x="106" y="24"/>
                  </a:lnTo>
                  <a:lnTo>
                    <a:pt x="110" y="22"/>
                  </a:lnTo>
                  <a:lnTo>
                    <a:pt x="112" y="20"/>
                  </a:lnTo>
                  <a:lnTo>
                    <a:pt x="116" y="8"/>
                  </a:lnTo>
                  <a:lnTo>
                    <a:pt x="116" y="0"/>
                  </a:lnTo>
                  <a:lnTo>
                    <a:pt x="110" y="2"/>
                  </a:lnTo>
                  <a:lnTo>
                    <a:pt x="106" y="4"/>
                  </a:lnTo>
                  <a:lnTo>
                    <a:pt x="106" y="6"/>
                  </a:lnTo>
                  <a:lnTo>
                    <a:pt x="104" y="8"/>
                  </a:lnTo>
                  <a:lnTo>
                    <a:pt x="102" y="12"/>
                  </a:lnTo>
                  <a:lnTo>
                    <a:pt x="98" y="16"/>
                  </a:lnTo>
                  <a:lnTo>
                    <a:pt x="98" y="18"/>
                  </a:lnTo>
                  <a:lnTo>
                    <a:pt x="96" y="20"/>
                  </a:lnTo>
                  <a:lnTo>
                    <a:pt x="94" y="22"/>
                  </a:lnTo>
                  <a:lnTo>
                    <a:pt x="90" y="24"/>
                  </a:lnTo>
                  <a:lnTo>
                    <a:pt x="80" y="30"/>
                  </a:lnTo>
                  <a:lnTo>
                    <a:pt x="76" y="34"/>
                  </a:lnTo>
                  <a:lnTo>
                    <a:pt x="80" y="34"/>
                  </a:lnTo>
                  <a:lnTo>
                    <a:pt x="84" y="34"/>
                  </a:lnTo>
                  <a:lnTo>
                    <a:pt x="84" y="36"/>
                  </a:lnTo>
                  <a:lnTo>
                    <a:pt x="84" y="42"/>
                  </a:lnTo>
                  <a:lnTo>
                    <a:pt x="82" y="44"/>
                  </a:lnTo>
                  <a:lnTo>
                    <a:pt x="80" y="44"/>
                  </a:lnTo>
                  <a:lnTo>
                    <a:pt x="76" y="42"/>
                  </a:lnTo>
                  <a:lnTo>
                    <a:pt x="72" y="38"/>
                  </a:lnTo>
                  <a:lnTo>
                    <a:pt x="70" y="36"/>
                  </a:lnTo>
                  <a:lnTo>
                    <a:pt x="66" y="44"/>
                  </a:lnTo>
                  <a:lnTo>
                    <a:pt x="64" y="48"/>
                  </a:lnTo>
                  <a:lnTo>
                    <a:pt x="64" y="50"/>
                  </a:lnTo>
                  <a:lnTo>
                    <a:pt x="66" y="54"/>
                  </a:lnTo>
                  <a:lnTo>
                    <a:pt x="68" y="58"/>
                  </a:lnTo>
                  <a:lnTo>
                    <a:pt x="76" y="60"/>
                  </a:lnTo>
                  <a:lnTo>
                    <a:pt x="80" y="64"/>
                  </a:lnTo>
                  <a:lnTo>
                    <a:pt x="84" y="68"/>
                  </a:lnTo>
                  <a:lnTo>
                    <a:pt x="82" y="72"/>
                  </a:lnTo>
                  <a:lnTo>
                    <a:pt x="74" y="72"/>
                  </a:lnTo>
                  <a:lnTo>
                    <a:pt x="66" y="72"/>
                  </a:lnTo>
                  <a:lnTo>
                    <a:pt x="56" y="78"/>
                  </a:lnTo>
                  <a:lnTo>
                    <a:pt x="52" y="76"/>
                  </a:lnTo>
                  <a:lnTo>
                    <a:pt x="44" y="66"/>
                  </a:lnTo>
                  <a:lnTo>
                    <a:pt x="42" y="66"/>
                  </a:lnTo>
                  <a:lnTo>
                    <a:pt x="40" y="82"/>
                  </a:lnTo>
                  <a:lnTo>
                    <a:pt x="34" y="86"/>
                  </a:lnTo>
                  <a:lnTo>
                    <a:pt x="32" y="86"/>
                  </a:lnTo>
                  <a:lnTo>
                    <a:pt x="28" y="88"/>
                  </a:lnTo>
                  <a:lnTo>
                    <a:pt x="20" y="94"/>
                  </a:lnTo>
                  <a:lnTo>
                    <a:pt x="16" y="96"/>
                  </a:lnTo>
                  <a:lnTo>
                    <a:pt x="14" y="98"/>
                  </a:lnTo>
                  <a:lnTo>
                    <a:pt x="12" y="106"/>
                  </a:lnTo>
                  <a:lnTo>
                    <a:pt x="6" y="114"/>
                  </a:lnTo>
                  <a:lnTo>
                    <a:pt x="0" y="122"/>
                  </a:lnTo>
                  <a:lnTo>
                    <a:pt x="0" y="126"/>
                  </a:lnTo>
                  <a:lnTo>
                    <a:pt x="4" y="130"/>
                  </a:lnTo>
                  <a:lnTo>
                    <a:pt x="4" y="132"/>
                  </a:lnTo>
                  <a:lnTo>
                    <a:pt x="6" y="132"/>
                  </a:lnTo>
                  <a:lnTo>
                    <a:pt x="8" y="128"/>
                  </a:lnTo>
                  <a:lnTo>
                    <a:pt x="12" y="120"/>
                  </a:lnTo>
                  <a:lnTo>
                    <a:pt x="20" y="112"/>
                  </a:lnTo>
                  <a:lnTo>
                    <a:pt x="24" y="110"/>
                  </a:lnTo>
                  <a:lnTo>
                    <a:pt x="32" y="104"/>
                  </a:lnTo>
                  <a:lnTo>
                    <a:pt x="42" y="98"/>
                  </a:lnTo>
                  <a:lnTo>
                    <a:pt x="44" y="94"/>
                  </a:lnTo>
                  <a:lnTo>
                    <a:pt x="46" y="90"/>
                  </a:lnTo>
                  <a:lnTo>
                    <a:pt x="48" y="88"/>
                  </a:lnTo>
                  <a:lnTo>
                    <a:pt x="58" y="86"/>
                  </a:lnTo>
                  <a:lnTo>
                    <a:pt x="56" y="90"/>
                  </a:lnTo>
                  <a:lnTo>
                    <a:pt x="58" y="92"/>
                  </a:lnTo>
                  <a:lnTo>
                    <a:pt x="62" y="92"/>
                  </a:lnTo>
                  <a:lnTo>
                    <a:pt x="76" y="86"/>
                  </a:lnTo>
                  <a:lnTo>
                    <a:pt x="80" y="80"/>
                  </a:lnTo>
                  <a:lnTo>
                    <a:pt x="92" y="80"/>
                  </a:lnTo>
                  <a:lnTo>
                    <a:pt x="100" y="80"/>
                  </a:lnTo>
                  <a:lnTo>
                    <a:pt x="104" y="72"/>
                  </a:lnTo>
                  <a:lnTo>
                    <a:pt x="112" y="76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885" name="Freeform 287"/>
            <p:cNvSpPr>
              <a:spLocks/>
            </p:cNvSpPr>
            <p:nvPr/>
          </p:nvSpPr>
          <p:spPr bwMode="auto">
            <a:xfrm>
              <a:off x="4548" y="442"/>
              <a:ext cx="59" cy="54"/>
            </a:xfrm>
            <a:custGeom>
              <a:avLst/>
              <a:gdLst>
                <a:gd name="T0" fmla="*/ 0 w 44"/>
                <a:gd name="T1" fmla="*/ 687 h 40"/>
                <a:gd name="T2" fmla="*/ 38 w 44"/>
                <a:gd name="T3" fmla="*/ 729 h 40"/>
                <a:gd name="T4" fmla="*/ 115 w 44"/>
                <a:gd name="T5" fmla="*/ 760 h 40"/>
                <a:gd name="T6" fmla="*/ 268 w 44"/>
                <a:gd name="T7" fmla="*/ 809 h 40"/>
                <a:gd name="T8" fmla="*/ 339 w 44"/>
                <a:gd name="T9" fmla="*/ 599 h 40"/>
                <a:gd name="T10" fmla="*/ 418 w 44"/>
                <a:gd name="T11" fmla="*/ 563 h 40"/>
                <a:gd name="T12" fmla="*/ 492 w 44"/>
                <a:gd name="T13" fmla="*/ 563 h 40"/>
                <a:gd name="T14" fmla="*/ 712 w 44"/>
                <a:gd name="T15" fmla="*/ 760 h 40"/>
                <a:gd name="T16" fmla="*/ 712 w 44"/>
                <a:gd name="T17" fmla="*/ 729 h 40"/>
                <a:gd name="T18" fmla="*/ 751 w 44"/>
                <a:gd name="T19" fmla="*/ 637 h 40"/>
                <a:gd name="T20" fmla="*/ 751 w 44"/>
                <a:gd name="T21" fmla="*/ 599 h 40"/>
                <a:gd name="T22" fmla="*/ 712 w 44"/>
                <a:gd name="T23" fmla="*/ 563 h 40"/>
                <a:gd name="T24" fmla="*/ 670 w 44"/>
                <a:gd name="T25" fmla="*/ 514 h 40"/>
                <a:gd name="T26" fmla="*/ 712 w 44"/>
                <a:gd name="T27" fmla="*/ 472 h 40"/>
                <a:gd name="T28" fmla="*/ 786 w 44"/>
                <a:gd name="T29" fmla="*/ 400 h 40"/>
                <a:gd name="T30" fmla="*/ 825 w 44"/>
                <a:gd name="T31" fmla="*/ 120 h 40"/>
                <a:gd name="T32" fmla="*/ 825 w 44"/>
                <a:gd name="T33" fmla="*/ 73 h 40"/>
                <a:gd name="T34" fmla="*/ 786 w 44"/>
                <a:gd name="T35" fmla="*/ 40 h 40"/>
                <a:gd name="T36" fmla="*/ 645 w 44"/>
                <a:gd name="T37" fmla="*/ 0 h 40"/>
                <a:gd name="T38" fmla="*/ 373 w 44"/>
                <a:gd name="T39" fmla="*/ 0 h 40"/>
                <a:gd name="T40" fmla="*/ 295 w 44"/>
                <a:gd name="T41" fmla="*/ 40 h 40"/>
                <a:gd name="T42" fmla="*/ 295 w 44"/>
                <a:gd name="T43" fmla="*/ 73 h 40"/>
                <a:gd name="T44" fmla="*/ 268 w 44"/>
                <a:gd name="T45" fmla="*/ 209 h 40"/>
                <a:gd name="T46" fmla="*/ 220 w 44"/>
                <a:gd name="T47" fmla="*/ 329 h 40"/>
                <a:gd name="T48" fmla="*/ 154 w 44"/>
                <a:gd name="T49" fmla="*/ 472 h 40"/>
                <a:gd name="T50" fmla="*/ 0 w 44"/>
                <a:gd name="T51" fmla="*/ 687 h 40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44"/>
                <a:gd name="T79" fmla="*/ 0 h 40"/>
                <a:gd name="T80" fmla="*/ 44 w 44"/>
                <a:gd name="T81" fmla="*/ 40 h 40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44" h="40">
                  <a:moveTo>
                    <a:pt x="0" y="34"/>
                  </a:moveTo>
                  <a:lnTo>
                    <a:pt x="2" y="36"/>
                  </a:lnTo>
                  <a:lnTo>
                    <a:pt x="6" y="38"/>
                  </a:lnTo>
                  <a:lnTo>
                    <a:pt x="14" y="40"/>
                  </a:lnTo>
                  <a:lnTo>
                    <a:pt x="18" y="30"/>
                  </a:lnTo>
                  <a:lnTo>
                    <a:pt x="22" y="28"/>
                  </a:lnTo>
                  <a:lnTo>
                    <a:pt x="26" y="28"/>
                  </a:lnTo>
                  <a:lnTo>
                    <a:pt x="38" y="38"/>
                  </a:lnTo>
                  <a:lnTo>
                    <a:pt x="38" y="36"/>
                  </a:lnTo>
                  <a:lnTo>
                    <a:pt x="40" y="32"/>
                  </a:lnTo>
                  <a:lnTo>
                    <a:pt x="40" y="30"/>
                  </a:lnTo>
                  <a:lnTo>
                    <a:pt x="38" y="28"/>
                  </a:lnTo>
                  <a:lnTo>
                    <a:pt x="36" y="26"/>
                  </a:lnTo>
                  <a:lnTo>
                    <a:pt x="38" y="24"/>
                  </a:lnTo>
                  <a:lnTo>
                    <a:pt x="42" y="20"/>
                  </a:lnTo>
                  <a:lnTo>
                    <a:pt x="44" y="6"/>
                  </a:lnTo>
                  <a:lnTo>
                    <a:pt x="44" y="4"/>
                  </a:lnTo>
                  <a:lnTo>
                    <a:pt x="42" y="2"/>
                  </a:lnTo>
                  <a:lnTo>
                    <a:pt x="34" y="0"/>
                  </a:lnTo>
                  <a:lnTo>
                    <a:pt x="20" y="0"/>
                  </a:lnTo>
                  <a:lnTo>
                    <a:pt x="16" y="2"/>
                  </a:lnTo>
                  <a:lnTo>
                    <a:pt x="16" y="4"/>
                  </a:lnTo>
                  <a:lnTo>
                    <a:pt x="14" y="10"/>
                  </a:lnTo>
                  <a:lnTo>
                    <a:pt x="12" y="16"/>
                  </a:lnTo>
                  <a:lnTo>
                    <a:pt x="8" y="24"/>
                  </a:lnTo>
                  <a:lnTo>
                    <a:pt x="0" y="34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886" name="Freeform 288"/>
            <p:cNvSpPr>
              <a:spLocks/>
            </p:cNvSpPr>
            <p:nvPr/>
          </p:nvSpPr>
          <p:spPr bwMode="auto">
            <a:xfrm>
              <a:off x="4580" y="416"/>
              <a:ext cx="73" cy="26"/>
            </a:xfrm>
            <a:custGeom>
              <a:avLst/>
              <a:gdLst>
                <a:gd name="T0" fmla="*/ 168 w 54"/>
                <a:gd name="T1" fmla="*/ 35 h 20"/>
                <a:gd name="T2" fmla="*/ 124 w 54"/>
                <a:gd name="T3" fmla="*/ 35 h 20"/>
                <a:gd name="T4" fmla="*/ 41 w 54"/>
                <a:gd name="T5" fmla="*/ 83 h 20"/>
                <a:gd name="T6" fmla="*/ 0 w 54"/>
                <a:gd name="T7" fmla="*/ 108 h 20"/>
                <a:gd name="T8" fmla="*/ 41 w 54"/>
                <a:gd name="T9" fmla="*/ 170 h 20"/>
                <a:gd name="T10" fmla="*/ 74 w 54"/>
                <a:gd name="T11" fmla="*/ 190 h 20"/>
                <a:gd name="T12" fmla="*/ 292 w 54"/>
                <a:gd name="T13" fmla="*/ 190 h 20"/>
                <a:gd name="T14" fmla="*/ 475 w 54"/>
                <a:gd name="T15" fmla="*/ 221 h 20"/>
                <a:gd name="T16" fmla="*/ 731 w 54"/>
                <a:gd name="T17" fmla="*/ 274 h 20"/>
                <a:gd name="T18" fmla="*/ 940 w 54"/>
                <a:gd name="T19" fmla="*/ 274 h 20"/>
                <a:gd name="T20" fmla="*/ 1104 w 54"/>
                <a:gd name="T21" fmla="*/ 247 h 20"/>
                <a:gd name="T22" fmla="*/ 1104 w 54"/>
                <a:gd name="T23" fmla="*/ 170 h 20"/>
                <a:gd name="T24" fmla="*/ 940 w 54"/>
                <a:gd name="T25" fmla="*/ 83 h 20"/>
                <a:gd name="T26" fmla="*/ 817 w 54"/>
                <a:gd name="T27" fmla="*/ 83 h 20"/>
                <a:gd name="T28" fmla="*/ 768 w 54"/>
                <a:gd name="T29" fmla="*/ 108 h 20"/>
                <a:gd name="T30" fmla="*/ 768 w 54"/>
                <a:gd name="T31" fmla="*/ 170 h 20"/>
                <a:gd name="T32" fmla="*/ 475 w 54"/>
                <a:gd name="T33" fmla="*/ 0 h 20"/>
                <a:gd name="T34" fmla="*/ 452 w 54"/>
                <a:gd name="T35" fmla="*/ 0 h 20"/>
                <a:gd name="T36" fmla="*/ 415 w 54"/>
                <a:gd name="T37" fmla="*/ 0 h 20"/>
                <a:gd name="T38" fmla="*/ 292 w 54"/>
                <a:gd name="T39" fmla="*/ 35 h 20"/>
                <a:gd name="T40" fmla="*/ 168 w 54"/>
                <a:gd name="T41" fmla="*/ 35 h 2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4"/>
                <a:gd name="T64" fmla="*/ 0 h 20"/>
                <a:gd name="T65" fmla="*/ 54 w 54"/>
                <a:gd name="T66" fmla="*/ 20 h 20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4" h="20">
                  <a:moveTo>
                    <a:pt x="8" y="2"/>
                  </a:moveTo>
                  <a:lnTo>
                    <a:pt x="6" y="2"/>
                  </a:lnTo>
                  <a:lnTo>
                    <a:pt x="2" y="6"/>
                  </a:lnTo>
                  <a:lnTo>
                    <a:pt x="0" y="8"/>
                  </a:lnTo>
                  <a:lnTo>
                    <a:pt x="2" y="12"/>
                  </a:lnTo>
                  <a:lnTo>
                    <a:pt x="4" y="14"/>
                  </a:lnTo>
                  <a:lnTo>
                    <a:pt x="14" y="14"/>
                  </a:lnTo>
                  <a:lnTo>
                    <a:pt x="24" y="16"/>
                  </a:lnTo>
                  <a:lnTo>
                    <a:pt x="36" y="20"/>
                  </a:lnTo>
                  <a:lnTo>
                    <a:pt x="46" y="20"/>
                  </a:lnTo>
                  <a:lnTo>
                    <a:pt x="54" y="18"/>
                  </a:lnTo>
                  <a:lnTo>
                    <a:pt x="54" y="12"/>
                  </a:lnTo>
                  <a:lnTo>
                    <a:pt x="46" y="6"/>
                  </a:lnTo>
                  <a:lnTo>
                    <a:pt x="40" y="6"/>
                  </a:lnTo>
                  <a:lnTo>
                    <a:pt x="38" y="8"/>
                  </a:lnTo>
                  <a:lnTo>
                    <a:pt x="38" y="12"/>
                  </a:lnTo>
                  <a:lnTo>
                    <a:pt x="24" y="0"/>
                  </a:lnTo>
                  <a:lnTo>
                    <a:pt x="22" y="0"/>
                  </a:lnTo>
                  <a:lnTo>
                    <a:pt x="20" y="0"/>
                  </a:lnTo>
                  <a:lnTo>
                    <a:pt x="14" y="2"/>
                  </a:lnTo>
                  <a:lnTo>
                    <a:pt x="8" y="2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887" name="Freeform 289"/>
            <p:cNvSpPr>
              <a:spLocks/>
            </p:cNvSpPr>
            <p:nvPr/>
          </p:nvSpPr>
          <p:spPr bwMode="auto">
            <a:xfrm>
              <a:off x="4685" y="354"/>
              <a:ext cx="59" cy="46"/>
            </a:xfrm>
            <a:custGeom>
              <a:avLst/>
              <a:gdLst>
                <a:gd name="T0" fmla="*/ 0 w 44"/>
                <a:gd name="T1" fmla="*/ 478 h 34"/>
                <a:gd name="T2" fmla="*/ 38 w 44"/>
                <a:gd name="T3" fmla="*/ 534 h 34"/>
                <a:gd name="T4" fmla="*/ 220 w 44"/>
                <a:gd name="T5" fmla="*/ 695 h 34"/>
                <a:gd name="T6" fmla="*/ 339 w 44"/>
                <a:gd name="T7" fmla="*/ 695 h 34"/>
                <a:gd name="T8" fmla="*/ 610 w 44"/>
                <a:gd name="T9" fmla="*/ 478 h 34"/>
                <a:gd name="T10" fmla="*/ 645 w 44"/>
                <a:gd name="T11" fmla="*/ 353 h 34"/>
                <a:gd name="T12" fmla="*/ 786 w 44"/>
                <a:gd name="T13" fmla="*/ 216 h 34"/>
                <a:gd name="T14" fmla="*/ 825 w 44"/>
                <a:gd name="T15" fmla="*/ 0 h 34"/>
                <a:gd name="T16" fmla="*/ 786 w 44"/>
                <a:gd name="T17" fmla="*/ 0 h 34"/>
                <a:gd name="T18" fmla="*/ 751 w 44"/>
                <a:gd name="T19" fmla="*/ 0 h 34"/>
                <a:gd name="T20" fmla="*/ 670 w 44"/>
                <a:gd name="T21" fmla="*/ 0 h 34"/>
                <a:gd name="T22" fmla="*/ 610 w 44"/>
                <a:gd name="T23" fmla="*/ 41 h 34"/>
                <a:gd name="T24" fmla="*/ 531 w 44"/>
                <a:gd name="T25" fmla="*/ 74 h 34"/>
                <a:gd name="T26" fmla="*/ 295 w 44"/>
                <a:gd name="T27" fmla="*/ 336 h 34"/>
                <a:gd name="T28" fmla="*/ 220 w 44"/>
                <a:gd name="T29" fmla="*/ 353 h 34"/>
                <a:gd name="T30" fmla="*/ 38 w 44"/>
                <a:gd name="T31" fmla="*/ 353 h 34"/>
                <a:gd name="T32" fmla="*/ 0 w 44"/>
                <a:gd name="T33" fmla="*/ 478 h 3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44"/>
                <a:gd name="T52" fmla="*/ 0 h 34"/>
                <a:gd name="T53" fmla="*/ 44 w 44"/>
                <a:gd name="T54" fmla="*/ 34 h 3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44" h="34">
                  <a:moveTo>
                    <a:pt x="0" y="24"/>
                  </a:moveTo>
                  <a:lnTo>
                    <a:pt x="2" y="26"/>
                  </a:lnTo>
                  <a:lnTo>
                    <a:pt x="12" y="34"/>
                  </a:lnTo>
                  <a:lnTo>
                    <a:pt x="18" y="34"/>
                  </a:lnTo>
                  <a:lnTo>
                    <a:pt x="32" y="24"/>
                  </a:lnTo>
                  <a:lnTo>
                    <a:pt x="34" y="18"/>
                  </a:lnTo>
                  <a:lnTo>
                    <a:pt x="42" y="10"/>
                  </a:lnTo>
                  <a:lnTo>
                    <a:pt x="44" y="0"/>
                  </a:lnTo>
                  <a:lnTo>
                    <a:pt x="42" y="0"/>
                  </a:lnTo>
                  <a:lnTo>
                    <a:pt x="40" y="0"/>
                  </a:lnTo>
                  <a:lnTo>
                    <a:pt x="36" y="0"/>
                  </a:lnTo>
                  <a:lnTo>
                    <a:pt x="32" y="2"/>
                  </a:lnTo>
                  <a:lnTo>
                    <a:pt x="28" y="4"/>
                  </a:lnTo>
                  <a:lnTo>
                    <a:pt x="16" y="16"/>
                  </a:lnTo>
                  <a:lnTo>
                    <a:pt x="12" y="18"/>
                  </a:lnTo>
                  <a:lnTo>
                    <a:pt x="2" y="18"/>
                  </a:lnTo>
                  <a:lnTo>
                    <a:pt x="0" y="24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888" name="Freeform 290"/>
            <p:cNvSpPr>
              <a:spLocks/>
            </p:cNvSpPr>
            <p:nvPr/>
          </p:nvSpPr>
          <p:spPr bwMode="auto">
            <a:xfrm>
              <a:off x="4725" y="362"/>
              <a:ext cx="40" cy="48"/>
            </a:xfrm>
            <a:custGeom>
              <a:avLst/>
              <a:gdLst>
                <a:gd name="T0" fmla="*/ 357 w 30"/>
                <a:gd name="T1" fmla="*/ 0 h 36"/>
                <a:gd name="T2" fmla="*/ 249 w 30"/>
                <a:gd name="T3" fmla="*/ 249 h 36"/>
                <a:gd name="T4" fmla="*/ 151 w 30"/>
                <a:gd name="T5" fmla="*/ 249 h 36"/>
                <a:gd name="T6" fmla="*/ 65 w 30"/>
                <a:gd name="T7" fmla="*/ 276 h 36"/>
                <a:gd name="T8" fmla="*/ 37 w 30"/>
                <a:gd name="T9" fmla="*/ 320 h 36"/>
                <a:gd name="T10" fmla="*/ 37 w 30"/>
                <a:gd name="T11" fmla="*/ 357 h 36"/>
                <a:gd name="T12" fmla="*/ 0 w 30"/>
                <a:gd name="T13" fmla="*/ 427 h 36"/>
                <a:gd name="T14" fmla="*/ 0 w 30"/>
                <a:gd name="T15" fmla="*/ 471 h 36"/>
                <a:gd name="T16" fmla="*/ 0 w 30"/>
                <a:gd name="T17" fmla="*/ 491 h 36"/>
                <a:gd name="T18" fmla="*/ 172 w 30"/>
                <a:gd name="T19" fmla="*/ 635 h 36"/>
                <a:gd name="T20" fmla="*/ 207 w 30"/>
                <a:gd name="T21" fmla="*/ 635 h 36"/>
                <a:gd name="T22" fmla="*/ 276 w 30"/>
                <a:gd name="T23" fmla="*/ 635 h 36"/>
                <a:gd name="T24" fmla="*/ 276 w 30"/>
                <a:gd name="T25" fmla="*/ 604 h 36"/>
                <a:gd name="T26" fmla="*/ 276 w 30"/>
                <a:gd name="T27" fmla="*/ 533 h 36"/>
                <a:gd name="T28" fmla="*/ 320 w 30"/>
                <a:gd name="T29" fmla="*/ 491 h 36"/>
                <a:gd name="T30" fmla="*/ 357 w 30"/>
                <a:gd name="T31" fmla="*/ 471 h 36"/>
                <a:gd name="T32" fmla="*/ 389 w 30"/>
                <a:gd name="T33" fmla="*/ 471 h 36"/>
                <a:gd name="T34" fmla="*/ 533 w 30"/>
                <a:gd name="T35" fmla="*/ 471 h 36"/>
                <a:gd name="T36" fmla="*/ 533 w 30"/>
                <a:gd name="T37" fmla="*/ 357 h 36"/>
                <a:gd name="T38" fmla="*/ 533 w 30"/>
                <a:gd name="T39" fmla="*/ 249 h 36"/>
                <a:gd name="T40" fmla="*/ 491 w 30"/>
                <a:gd name="T41" fmla="*/ 151 h 36"/>
                <a:gd name="T42" fmla="*/ 491 w 30"/>
                <a:gd name="T43" fmla="*/ 65 h 36"/>
                <a:gd name="T44" fmla="*/ 357 w 30"/>
                <a:gd name="T45" fmla="*/ 0 h 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30"/>
                <a:gd name="T70" fmla="*/ 0 h 36"/>
                <a:gd name="T71" fmla="*/ 30 w 30"/>
                <a:gd name="T72" fmla="*/ 36 h 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30" h="36">
                  <a:moveTo>
                    <a:pt x="20" y="0"/>
                  </a:moveTo>
                  <a:lnTo>
                    <a:pt x="14" y="14"/>
                  </a:lnTo>
                  <a:lnTo>
                    <a:pt x="8" y="14"/>
                  </a:lnTo>
                  <a:lnTo>
                    <a:pt x="4" y="16"/>
                  </a:lnTo>
                  <a:lnTo>
                    <a:pt x="2" y="18"/>
                  </a:lnTo>
                  <a:lnTo>
                    <a:pt x="2" y="20"/>
                  </a:lnTo>
                  <a:lnTo>
                    <a:pt x="0" y="24"/>
                  </a:lnTo>
                  <a:lnTo>
                    <a:pt x="0" y="26"/>
                  </a:lnTo>
                  <a:lnTo>
                    <a:pt x="0" y="28"/>
                  </a:lnTo>
                  <a:lnTo>
                    <a:pt x="10" y="36"/>
                  </a:lnTo>
                  <a:lnTo>
                    <a:pt x="12" y="36"/>
                  </a:lnTo>
                  <a:lnTo>
                    <a:pt x="16" y="36"/>
                  </a:lnTo>
                  <a:lnTo>
                    <a:pt x="16" y="34"/>
                  </a:lnTo>
                  <a:lnTo>
                    <a:pt x="16" y="30"/>
                  </a:lnTo>
                  <a:lnTo>
                    <a:pt x="18" y="28"/>
                  </a:lnTo>
                  <a:lnTo>
                    <a:pt x="20" y="26"/>
                  </a:lnTo>
                  <a:lnTo>
                    <a:pt x="22" y="26"/>
                  </a:lnTo>
                  <a:lnTo>
                    <a:pt x="30" y="26"/>
                  </a:lnTo>
                  <a:lnTo>
                    <a:pt x="30" y="20"/>
                  </a:lnTo>
                  <a:lnTo>
                    <a:pt x="30" y="14"/>
                  </a:lnTo>
                  <a:lnTo>
                    <a:pt x="28" y="8"/>
                  </a:lnTo>
                  <a:lnTo>
                    <a:pt x="28" y="4"/>
                  </a:lnTo>
                  <a:lnTo>
                    <a:pt x="20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889" name="Freeform 291"/>
            <p:cNvSpPr>
              <a:spLocks/>
            </p:cNvSpPr>
            <p:nvPr/>
          </p:nvSpPr>
          <p:spPr bwMode="auto">
            <a:xfrm>
              <a:off x="2588" y="1215"/>
              <a:ext cx="18" cy="30"/>
            </a:xfrm>
            <a:custGeom>
              <a:avLst/>
              <a:gdLst>
                <a:gd name="T0" fmla="*/ 76 w 14"/>
                <a:gd name="T1" fmla="*/ 0 h 22"/>
                <a:gd name="T2" fmla="*/ 0 w 14"/>
                <a:gd name="T3" fmla="*/ 307 h 22"/>
                <a:gd name="T4" fmla="*/ 28 w 14"/>
                <a:gd name="T5" fmla="*/ 492 h 22"/>
                <a:gd name="T6" fmla="*/ 98 w 14"/>
                <a:gd name="T7" fmla="*/ 439 h 22"/>
                <a:gd name="T8" fmla="*/ 174 w 14"/>
                <a:gd name="T9" fmla="*/ 127 h 22"/>
                <a:gd name="T10" fmla="*/ 76 w 14"/>
                <a:gd name="T11" fmla="*/ 0 h 2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"/>
                <a:gd name="T19" fmla="*/ 0 h 22"/>
                <a:gd name="T20" fmla="*/ 14 w 14"/>
                <a:gd name="T21" fmla="*/ 22 h 2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" h="22">
                  <a:moveTo>
                    <a:pt x="6" y="0"/>
                  </a:moveTo>
                  <a:lnTo>
                    <a:pt x="0" y="14"/>
                  </a:lnTo>
                  <a:lnTo>
                    <a:pt x="2" y="22"/>
                  </a:lnTo>
                  <a:lnTo>
                    <a:pt x="8" y="20"/>
                  </a:lnTo>
                  <a:lnTo>
                    <a:pt x="14" y="6"/>
                  </a:lnTo>
                  <a:lnTo>
                    <a:pt x="6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890" name="Freeform 292"/>
            <p:cNvSpPr>
              <a:spLocks/>
            </p:cNvSpPr>
            <p:nvPr/>
          </p:nvSpPr>
          <p:spPr bwMode="auto">
            <a:xfrm>
              <a:off x="2588" y="1215"/>
              <a:ext cx="18" cy="30"/>
            </a:xfrm>
            <a:custGeom>
              <a:avLst/>
              <a:gdLst>
                <a:gd name="T0" fmla="*/ 76 w 14"/>
                <a:gd name="T1" fmla="*/ 0 h 22"/>
                <a:gd name="T2" fmla="*/ 0 w 14"/>
                <a:gd name="T3" fmla="*/ 307 h 22"/>
                <a:gd name="T4" fmla="*/ 28 w 14"/>
                <a:gd name="T5" fmla="*/ 492 h 22"/>
                <a:gd name="T6" fmla="*/ 98 w 14"/>
                <a:gd name="T7" fmla="*/ 439 h 22"/>
                <a:gd name="T8" fmla="*/ 174 w 14"/>
                <a:gd name="T9" fmla="*/ 127 h 22"/>
                <a:gd name="T10" fmla="*/ 76 w 14"/>
                <a:gd name="T11" fmla="*/ 0 h 2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"/>
                <a:gd name="T19" fmla="*/ 0 h 22"/>
                <a:gd name="T20" fmla="*/ 14 w 14"/>
                <a:gd name="T21" fmla="*/ 22 h 2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" h="22">
                  <a:moveTo>
                    <a:pt x="6" y="0"/>
                  </a:moveTo>
                  <a:lnTo>
                    <a:pt x="0" y="14"/>
                  </a:lnTo>
                  <a:lnTo>
                    <a:pt x="2" y="22"/>
                  </a:lnTo>
                  <a:lnTo>
                    <a:pt x="8" y="20"/>
                  </a:lnTo>
                  <a:lnTo>
                    <a:pt x="14" y="6"/>
                  </a:lnTo>
                  <a:lnTo>
                    <a:pt x="6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891" name="Freeform 293"/>
            <p:cNvSpPr>
              <a:spLocks/>
            </p:cNvSpPr>
            <p:nvPr/>
          </p:nvSpPr>
          <p:spPr bwMode="auto">
            <a:xfrm>
              <a:off x="2622" y="1248"/>
              <a:ext cx="16" cy="21"/>
            </a:xfrm>
            <a:custGeom>
              <a:avLst/>
              <a:gdLst>
                <a:gd name="T0" fmla="*/ 0 w 12"/>
                <a:gd name="T1" fmla="*/ 0 h 16"/>
                <a:gd name="T2" fmla="*/ 0 w 12"/>
                <a:gd name="T3" fmla="*/ 93 h 16"/>
                <a:gd name="T4" fmla="*/ 113 w 12"/>
                <a:gd name="T5" fmla="*/ 248 h 16"/>
                <a:gd name="T6" fmla="*/ 207 w 12"/>
                <a:gd name="T7" fmla="*/ 93 h 16"/>
                <a:gd name="T8" fmla="*/ 0 w 12"/>
                <a:gd name="T9" fmla="*/ 0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16"/>
                <a:gd name="T17" fmla="*/ 12 w 12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16">
                  <a:moveTo>
                    <a:pt x="0" y="0"/>
                  </a:moveTo>
                  <a:lnTo>
                    <a:pt x="0" y="6"/>
                  </a:lnTo>
                  <a:lnTo>
                    <a:pt x="6" y="16"/>
                  </a:lnTo>
                  <a:lnTo>
                    <a:pt x="12" y="6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892" name="Freeform 294"/>
            <p:cNvSpPr>
              <a:spLocks/>
            </p:cNvSpPr>
            <p:nvPr/>
          </p:nvSpPr>
          <p:spPr bwMode="auto">
            <a:xfrm>
              <a:off x="2622" y="1248"/>
              <a:ext cx="16" cy="21"/>
            </a:xfrm>
            <a:custGeom>
              <a:avLst/>
              <a:gdLst>
                <a:gd name="T0" fmla="*/ 0 w 12"/>
                <a:gd name="T1" fmla="*/ 0 h 16"/>
                <a:gd name="T2" fmla="*/ 0 w 12"/>
                <a:gd name="T3" fmla="*/ 93 h 16"/>
                <a:gd name="T4" fmla="*/ 113 w 12"/>
                <a:gd name="T5" fmla="*/ 248 h 16"/>
                <a:gd name="T6" fmla="*/ 207 w 12"/>
                <a:gd name="T7" fmla="*/ 93 h 16"/>
                <a:gd name="T8" fmla="*/ 0 w 12"/>
                <a:gd name="T9" fmla="*/ 0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16"/>
                <a:gd name="T17" fmla="*/ 12 w 12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16">
                  <a:moveTo>
                    <a:pt x="0" y="0"/>
                  </a:moveTo>
                  <a:lnTo>
                    <a:pt x="0" y="6"/>
                  </a:lnTo>
                  <a:lnTo>
                    <a:pt x="6" y="16"/>
                  </a:lnTo>
                  <a:lnTo>
                    <a:pt x="12" y="6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893" name="Freeform 295"/>
            <p:cNvSpPr>
              <a:spLocks/>
            </p:cNvSpPr>
            <p:nvPr/>
          </p:nvSpPr>
          <p:spPr bwMode="auto">
            <a:xfrm>
              <a:off x="4642" y="426"/>
              <a:ext cx="484" cy="1086"/>
            </a:xfrm>
            <a:custGeom>
              <a:avLst/>
              <a:gdLst>
                <a:gd name="T0" fmla="*/ 2558 w 362"/>
                <a:gd name="T1" fmla="*/ 6372 h 812"/>
                <a:gd name="T2" fmla="*/ 3102 w 362"/>
                <a:gd name="T3" fmla="*/ 7289 h 812"/>
                <a:gd name="T4" fmla="*/ 3034 w 362"/>
                <a:gd name="T5" fmla="*/ 7585 h 812"/>
                <a:gd name="T6" fmla="*/ 2558 w 362"/>
                <a:gd name="T7" fmla="*/ 7650 h 812"/>
                <a:gd name="T8" fmla="*/ 2296 w 362"/>
                <a:gd name="T9" fmla="*/ 8194 h 812"/>
                <a:gd name="T10" fmla="*/ 1858 w 362"/>
                <a:gd name="T11" fmla="*/ 8647 h 812"/>
                <a:gd name="T12" fmla="*/ 1505 w 362"/>
                <a:gd name="T13" fmla="*/ 9294 h 812"/>
                <a:gd name="T14" fmla="*/ 1342 w 362"/>
                <a:gd name="T15" fmla="*/ 9664 h 812"/>
                <a:gd name="T16" fmla="*/ 610 w 362"/>
                <a:gd name="T17" fmla="*/ 9821 h 812"/>
                <a:gd name="T18" fmla="*/ 1023 w 362"/>
                <a:gd name="T19" fmla="*/ 10144 h 812"/>
                <a:gd name="T20" fmla="*/ 582 w 362"/>
                <a:gd name="T21" fmla="*/ 10622 h 812"/>
                <a:gd name="T22" fmla="*/ 726 w 362"/>
                <a:gd name="T23" fmla="*/ 11568 h 812"/>
                <a:gd name="T24" fmla="*/ 1091 w 362"/>
                <a:gd name="T25" fmla="*/ 12263 h 812"/>
                <a:gd name="T26" fmla="*/ 913 w 362"/>
                <a:gd name="T27" fmla="*/ 12859 h 812"/>
                <a:gd name="T28" fmla="*/ 813 w 362"/>
                <a:gd name="T29" fmla="*/ 13471 h 812"/>
                <a:gd name="T30" fmla="*/ 1023 w 362"/>
                <a:gd name="T31" fmla="*/ 13683 h 812"/>
                <a:gd name="T32" fmla="*/ 1205 w 362"/>
                <a:gd name="T33" fmla="*/ 13884 h 812"/>
                <a:gd name="T34" fmla="*/ 1205 w 362"/>
                <a:gd name="T35" fmla="*/ 14167 h 812"/>
                <a:gd name="T36" fmla="*/ 1459 w 362"/>
                <a:gd name="T37" fmla="*/ 14359 h 812"/>
                <a:gd name="T38" fmla="*/ 1746 w 362"/>
                <a:gd name="T39" fmla="*/ 14498 h 812"/>
                <a:gd name="T40" fmla="*/ 2012 w 362"/>
                <a:gd name="T41" fmla="*/ 14610 h 812"/>
                <a:gd name="T42" fmla="*/ 2154 w 362"/>
                <a:gd name="T43" fmla="*/ 14809 h 812"/>
                <a:gd name="T44" fmla="*/ 2880 w 362"/>
                <a:gd name="T45" fmla="*/ 14385 h 812"/>
                <a:gd name="T46" fmla="*/ 3242 w 362"/>
                <a:gd name="T47" fmla="*/ 14167 h 812"/>
                <a:gd name="T48" fmla="*/ 3844 w 362"/>
                <a:gd name="T49" fmla="*/ 14065 h 812"/>
                <a:gd name="T50" fmla="*/ 4377 w 362"/>
                <a:gd name="T51" fmla="*/ 13953 h 812"/>
                <a:gd name="T52" fmla="*/ 4451 w 362"/>
                <a:gd name="T53" fmla="*/ 13798 h 812"/>
                <a:gd name="T54" fmla="*/ 4706 w 362"/>
                <a:gd name="T55" fmla="*/ 13624 h 812"/>
                <a:gd name="T56" fmla="*/ 5186 w 362"/>
                <a:gd name="T57" fmla="*/ 12785 h 812"/>
                <a:gd name="T58" fmla="*/ 5882 w 362"/>
                <a:gd name="T59" fmla="*/ 11683 h 812"/>
                <a:gd name="T60" fmla="*/ 6430 w 362"/>
                <a:gd name="T61" fmla="*/ 10802 h 812"/>
                <a:gd name="T62" fmla="*/ 5951 w 362"/>
                <a:gd name="T63" fmla="*/ 9160 h 812"/>
                <a:gd name="T64" fmla="*/ 5034 w 362"/>
                <a:gd name="T65" fmla="*/ 7762 h 812"/>
                <a:gd name="T66" fmla="*/ 4780 w 362"/>
                <a:gd name="T67" fmla="*/ 6239 h 812"/>
                <a:gd name="T68" fmla="*/ 4780 w 362"/>
                <a:gd name="T69" fmla="*/ 3699 h 812"/>
                <a:gd name="T70" fmla="*/ 4335 w 362"/>
                <a:gd name="T71" fmla="*/ 2863 h 812"/>
                <a:gd name="T72" fmla="*/ 4269 w 362"/>
                <a:gd name="T73" fmla="*/ 2084 h 812"/>
                <a:gd name="T74" fmla="*/ 4234 w 362"/>
                <a:gd name="T75" fmla="*/ 1507 h 812"/>
                <a:gd name="T76" fmla="*/ 4170 w 362"/>
                <a:gd name="T77" fmla="*/ 1133 h 812"/>
                <a:gd name="T78" fmla="*/ 4269 w 362"/>
                <a:gd name="T79" fmla="*/ 595 h 812"/>
                <a:gd name="T80" fmla="*/ 3852 w 362"/>
                <a:gd name="T81" fmla="*/ 445 h 812"/>
                <a:gd name="T82" fmla="*/ 3643 w 362"/>
                <a:gd name="T83" fmla="*/ 0 h 812"/>
                <a:gd name="T84" fmla="*/ 3242 w 362"/>
                <a:gd name="T85" fmla="*/ 369 h 812"/>
                <a:gd name="T86" fmla="*/ 2665 w 362"/>
                <a:gd name="T87" fmla="*/ 847 h 812"/>
                <a:gd name="T88" fmla="*/ 2749 w 362"/>
                <a:gd name="T89" fmla="*/ 1612 h 812"/>
                <a:gd name="T90" fmla="*/ 2296 w 362"/>
                <a:gd name="T91" fmla="*/ 2119 h 812"/>
                <a:gd name="T92" fmla="*/ 1969 w 362"/>
                <a:gd name="T93" fmla="*/ 2490 h 812"/>
                <a:gd name="T94" fmla="*/ 1786 w 362"/>
                <a:gd name="T95" fmla="*/ 2016 h 812"/>
                <a:gd name="T96" fmla="*/ 1177 w 362"/>
                <a:gd name="T97" fmla="*/ 2238 h 812"/>
                <a:gd name="T98" fmla="*/ 977 w 362"/>
                <a:gd name="T99" fmla="*/ 2016 h 812"/>
                <a:gd name="T100" fmla="*/ 610 w 362"/>
                <a:gd name="T101" fmla="*/ 1424 h 812"/>
                <a:gd name="T102" fmla="*/ 0 w 362"/>
                <a:gd name="T103" fmla="*/ 1696 h 812"/>
                <a:gd name="T104" fmla="*/ 325 w 362"/>
                <a:gd name="T105" fmla="*/ 2016 h 812"/>
                <a:gd name="T106" fmla="*/ 845 w 362"/>
                <a:gd name="T107" fmla="*/ 2448 h 812"/>
                <a:gd name="T108" fmla="*/ 1342 w 362"/>
                <a:gd name="T109" fmla="*/ 2930 h 812"/>
                <a:gd name="T110" fmla="*/ 1675 w 362"/>
                <a:gd name="T111" fmla="*/ 3966 h 812"/>
                <a:gd name="T112" fmla="*/ 1829 w 362"/>
                <a:gd name="T113" fmla="*/ 4288 h 812"/>
                <a:gd name="T114" fmla="*/ 2012 w 362"/>
                <a:gd name="T115" fmla="*/ 4904 h 812"/>
                <a:gd name="T116" fmla="*/ 2056 w 362"/>
                <a:gd name="T117" fmla="*/ 5756 h 81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62"/>
                <a:gd name="T178" fmla="*/ 0 h 812"/>
                <a:gd name="T179" fmla="*/ 362 w 362"/>
                <a:gd name="T180" fmla="*/ 812 h 812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62" h="812">
                  <a:moveTo>
                    <a:pt x="120" y="338"/>
                  </a:moveTo>
                  <a:lnTo>
                    <a:pt x="124" y="340"/>
                  </a:lnTo>
                  <a:lnTo>
                    <a:pt x="130" y="346"/>
                  </a:lnTo>
                  <a:lnTo>
                    <a:pt x="140" y="348"/>
                  </a:lnTo>
                  <a:lnTo>
                    <a:pt x="160" y="356"/>
                  </a:lnTo>
                  <a:lnTo>
                    <a:pt x="160" y="360"/>
                  </a:lnTo>
                  <a:lnTo>
                    <a:pt x="168" y="380"/>
                  </a:lnTo>
                  <a:lnTo>
                    <a:pt x="170" y="398"/>
                  </a:lnTo>
                  <a:lnTo>
                    <a:pt x="174" y="394"/>
                  </a:lnTo>
                  <a:lnTo>
                    <a:pt x="178" y="398"/>
                  </a:lnTo>
                  <a:lnTo>
                    <a:pt x="176" y="408"/>
                  </a:lnTo>
                  <a:lnTo>
                    <a:pt x="166" y="414"/>
                  </a:lnTo>
                  <a:lnTo>
                    <a:pt x="160" y="406"/>
                  </a:lnTo>
                  <a:lnTo>
                    <a:pt x="150" y="410"/>
                  </a:lnTo>
                  <a:lnTo>
                    <a:pt x="146" y="414"/>
                  </a:lnTo>
                  <a:lnTo>
                    <a:pt x="140" y="418"/>
                  </a:lnTo>
                  <a:lnTo>
                    <a:pt x="140" y="422"/>
                  </a:lnTo>
                  <a:lnTo>
                    <a:pt x="140" y="428"/>
                  </a:lnTo>
                  <a:lnTo>
                    <a:pt x="140" y="436"/>
                  </a:lnTo>
                  <a:lnTo>
                    <a:pt x="126" y="448"/>
                  </a:lnTo>
                  <a:lnTo>
                    <a:pt x="114" y="458"/>
                  </a:lnTo>
                  <a:lnTo>
                    <a:pt x="114" y="466"/>
                  </a:lnTo>
                  <a:lnTo>
                    <a:pt x="114" y="474"/>
                  </a:lnTo>
                  <a:lnTo>
                    <a:pt x="102" y="472"/>
                  </a:lnTo>
                  <a:lnTo>
                    <a:pt x="98" y="480"/>
                  </a:lnTo>
                  <a:lnTo>
                    <a:pt x="94" y="496"/>
                  </a:lnTo>
                  <a:lnTo>
                    <a:pt x="86" y="496"/>
                  </a:lnTo>
                  <a:lnTo>
                    <a:pt x="82" y="508"/>
                  </a:lnTo>
                  <a:lnTo>
                    <a:pt x="78" y="512"/>
                  </a:lnTo>
                  <a:lnTo>
                    <a:pt x="68" y="516"/>
                  </a:lnTo>
                  <a:lnTo>
                    <a:pt x="64" y="520"/>
                  </a:lnTo>
                  <a:lnTo>
                    <a:pt x="74" y="528"/>
                  </a:lnTo>
                  <a:lnTo>
                    <a:pt x="66" y="534"/>
                  </a:lnTo>
                  <a:lnTo>
                    <a:pt x="54" y="532"/>
                  </a:lnTo>
                  <a:lnTo>
                    <a:pt x="44" y="538"/>
                  </a:lnTo>
                  <a:lnTo>
                    <a:pt x="34" y="536"/>
                  </a:lnTo>
                  <a:lnTo>
                    <a:pt x="32" y="540"/>
                  </a:lnTo>
                  <a:lnTo>
                    <a:pt x="40" y="550"/>
                  </a:lnTo>
                  <a:lnTo>
                    <a:pt x="54" y="550"/>
                  </a:lnTo>
                  <a:lnTo>
                    <a:pt x="56" y="554"/>
                  </a:lnTo>
                  <a:lnTo>
                    <a:pt x="48" y="560"/>
                  </a:lnTo>
                  <a:lnTo>
                    <a:pt x="40" y="572"/>
                  </a:lnTo>
                  <a:lnTo>
                    <a:pt x="28" y="566"/>
                  </a:lnTo>
                  <a:lnTo>
                    <a:pt x="32" y="580"/>
                  </a:lnTo>
                  <a:lnTo>
                    <a:pt x="34" y="602"/>
                  </a:lnTo>
                  <a:lnTo>
                    <a:pt x="36" y="614"/>
                  </a:lnTo>
                  <a:lnTo>
                    <a:pt x="44" y="622"/>
                  </a:lnTo>
                  <a:lnTo>
                    <a:pt x="40" y="632"/>
                  </a:lnTo>
                  <a:lnTo>
                    <a:pt x="44" y="640"/>
                  </a:lnTo>
                  <a:lnTo>
                    <a:pt x="46" y="652"/>
                  </a:lnTo>
                  <a:lnTo>
                    <a:pt x="50" y="660"/>
                  </a:lnTo>
                  <a:lnTo>
                    <a:pt x="60" y="670"/>
                  </a:lnTo>
                  <a:lnTo>
                    <a:pt x="58" y="674"/>
                  </a:lnTo>
                  <a:lnTo>
                    <a:pt x="48" y="682"/>
                  </a:lnTo>
                  <a:lnTo>
                    <a:pt x="38" y="682"/>
                  </a:lnTo>
                  <a:lnTo>
                    <a:pt x="50" y="702"/>
                  </a:lnTo>
                  <a:lnTo>
                    <a:pt x="48" y="708"/>
                  </a:lnTo>
                  <a:lnTo>
                    <a:pt x="36" y="714"/>
                  </a:lnTo>
                  <a:lnTo>
                    <a:pt x="46" y="730"/>
                  </a:lnTo>
                  <a:lnTo>
                    <a:pt x="44" y="736"/>
                  </a:lnTo>
                  <a:lnTo>
                    <a:pt x="42" y="750"/>
                  </a:lnTo>
                  <a:lnTo>
                    <a:pt x="48" y="756"/>
                  </a:lnTo>
                  <a:lnTo>
                    <a:pt x="54" y="748"/>
                  </a:lnTo>
                  <a:lnTo>
                    <a:pt x="56" y="748"/>
                  </a:lnTo>
                  <a:lnTo>
                    <a:pt x="58" y="748"/>
                  </a:lnTo>
                  <a:lnTo>
                    <a:pt x="62" y="752"/>
                  </a:lnTo>
                  <a:lnTo>
                    <a:pt x="66" y="756"/>
                  </a:lnTo>
                  <a:lnTo>
                    <a:pt x="66" y="758"/>
                  </a:lnTo>
                  <a:lnTo>
                    <a:pt x="62" y="756"/>
                  </a:lnTo>
                  <a:lnTo>
                    <a:pt x="64" y="770"/>
                  </a:lnTo>
                  <a:lnTo>
                    <a:pt x="64" y="774"/>
                  </a:lnTo>
                  <a:lnTo>
                    <a:pt x="66" y="774"/>
                  </a:lnTo>
                  <a:lnTo>
                    <a:pt x="70" y="776"/>
                  </a:lnTo>
                  <a:lnTo>
                    <a:pt x="74" y="768"/>
                  </a:lnTo>
                  <a:lnTo>
                    <a:pt x="72" y="774"/>
                  </a:lnTo>
                  <a:lnTo>
                    <a:pt x="80" y="784"/>
                  </a:lnTo>
                  <a:lnTo>
                    <a:pt x="86" y="788"/>
                  </a:lnTo>
                  <a:lnTo>
                    <a:pt x="92" y="792"/>
                  </a:lnTo>
                  <a:lnTo>
                    <a:pt x="94" y="794"/>
                  </a:lnTo>
                  <a:lnTo>
                    <a:pt x="96" y="792"/>
                  </a:lnTo>
                  <a:lnTo>
                    <a:pt x="98" y="790"/>
                  </a:lnTo>
                  <a:lnTo>
                    <a:pt x="108" y="794"/>
                  </a:lnTo>
                  <a:lnTo>
                    <a:pt x="108" y="796"/>
                  </a:lnTo>
                  <a:lnTo>
                    <a:pt x="110" y="798"/>
                  </a:lnTo>
                  <a:lnTo>
                    <a:pt x="108" y="800"/>
                  </a:lnTo>
                  <a:lnTo>
                    <a:pt x="104" y="810"/>
                  </a:lnTo>
                  <a:lnTo>
                    <a:pt x="114" y="812"/>
                  </a:lnTo>
                  <a:lnTo>
                    <a:pt x="118" y="808"/>
                  </a:lnTo>
                  <a:lnTo>
                    <a:pt x="130" y="802"/>
                  </a:lnTo>
                  <a:lnTo>
                    <a:pt x="140" y="796"/>
                  </a:lnTo>
                  <a:lnTo>
                    <a:pt x="140" y="790"/>
                  </a:lnTo>
                  <a:lnTo>
                    <a:pt x="158" y="786"/>
                  </a:lnTo>
                  <a:lnTo>
                    <a:pt x="166" y="794"/>
                  </a:lnTo>
                  <a:lnTo>
                    <a:pt x="172" y="792"/>
                  </a:lnTo>
                  <a:lnTo>
                    <a:pt x="172" y="784"/>
                  </a:lnTo>
                  <a:lnTo>
                    <a:pt x="178" y="774"/>
                  </a:lnTo>
                  <a:lnTo>
                    <a:pt x="190" y="780"/>
                  </a:lnTo>
                  <a:lnTo>
                    <a:pt x="192" y="774"/>
                  </a:lnTo>
                  <a:lnTo>
                    <a:pt x="206" y="766"/>
                  </a:lnTo>
                  <a:lnTo>
                    <a:pt x="210" y="768"/>
                  </a:lnTo>
                  <a:lnTo>
                    <a:pt x="220" y="774"/>
                  </a:lnTo>
                  <a:lnTo>
                    <a:pt x="228" y="768"/>
                  </a:lnTo>
                  <a:lnTo>
                    <a:pt x="242" y="764"/>
                  </a:lnTo>
                  <a:lnTo>
                    <a:pt x="240" y="762"/>
                  </a:lnTo>
                  <a:lnTo>
                    <a:pt x="236" y="752"/>
                  </a:lnTo>
                  <a:lnTo>
                    <a:pt x="238" y="750"/>
                  </a:lnTo>
                  <a:lnTo>
                    <a:pt x="240" y="750"/>
                  </a:lnTo>
                  <a:lnTo>
                    <a:pt x="244" y="754"/>
                  </a:lnTo>
                  <a:lnTo>
                    <a:pt x="248" y="754"/>
                  </a:lnTo>
                  <a:lnTo>
                    <a:pt x="252" y="754"/>
                  </a:lnTo>
                  <a:lnTo>
                    <a:pt x="254" y="752"/>
                  </a:lnTo>
                  <a:lnTo>
                    <a:pt x="258" y="744"/>
                  </a:lnTo>
                  <a:lnTo>
                    <a:pt x="260" y="738"/>
                  </a:lnTo>
                  <a:lnTo>
                    <a:pt x="266" y="732"/>
                  </a:lnTo>
                  <a:lnTo>
                    <a:pt x="268" y="716"/>
                  </a:lnTo>
                  <a:lnTo>
                    <a:pt x="284" y="698"/>
                  </a:lnTo>
                  <a:lnTo>
                    <a:pt x="300" y="682"/>
                  </a:lnTo>
                  <a:lnTo>
                    <a:pt x="302" y="670"/>
                  </a:lnTo>
                  <a:lnTo>
                    <a:pt x="310" y="658"/>
                  </a:lnTo>
                  <a:lnTo>
                    <a:pt x="322" y="638"/>
                  </a:lnTo>
                  <a:lnTo>
                    <a:pt x="328" y="630"/>
                  </a:lnTo>
                  <a:lnTo>
                    <a:pt x="334" y="614"/>
                  </a:lnTo>
                  <a:lnTo>
                    <a:pt x="340" y="596"/>
                  </a:lnTo>
                  <a:lnTo>
                    <a:pt x="352" y="590"/>
                  </a:lnTo>
                  <a:lnTo>
                    <a:pt x="360" y="572"/>
                  </a:lnTo>
                  <a:lnTo>
                    <a:pt x="362" y="532"/>
                  </a:lnTo>
                  <a:lnTo>
                    <a:pt x="338" y="516"/>
                  </a:lnTo>
                  <a:lnTo>
                    <a:pt x="326" y="500"/>
                  </a:lnTo>
                  <a:lnTo>
                    <a:pt x="302" y="476"/>
                  </a:lnTo>
                  <a:lnTo>
                    <a:pt x="292" y="468"/>
                  </a:lnTo>
                  <a:lnTo>
                    <a:pt x="294" y="442"/>
                  </a:lnTo>
                  <a:lnTo>
                    <a:pt x="276" y="424"/>
                  </a:lnTo>
                  <a:lnTo>
                    <a:pt x="278" y="400"/>
                  </a:lnTo>
                  <a:lnTo>
                    <a:pt x="270" y="396"/>
                  </a:lnTo>
                  <a:lnTo>
                    <a:pt x="264" y="366"/>
                  </a:lnTo>
                  <a:lnTo>
                    <a:pt x="262" y="340"/>
                  </a:lnTo>
                  <a:lnTo>
                    <a:pt x="264" y="302"/>
                  </a:lnTo>
                  <a:lnTo>
                    <a:pt x="262" y="248"/>
                  </a:lnTo>
                  <a:lnTo>
                    <a:pt x="264" y="218"/>
                  </a:lnTo>
                  <a:lnTo>
                    <a:pt x="262" y="202"/>
                  </a:lnTo>
                  <a:lnTo>
                    <a:pt x="262" y="182"/>
                  </a:lnTo>
                  <a:lnTo>
                    <a:pt x="254" y="172"/>
                  </a:lnTo>
                  <a:lnTo>
                    <a:pt x="244" y="162"/>
                  </a:lnTo>
                  <a:lnTo>
                    <a:pt x="238" y="156"/>
                  </a:lnTo>
                  <a:lnTo>
                    <a:pt x="230" y="144"/>
                  </a:lnTo>
                  <a:lnTo>
                    <a:pt x="228" y="132"/>
                  </a:lnTo>
                  <a:lnTo>
                    <a:pt x="232" y="122"/>
                  </a:lnTo>
                  <a:lnTo>
                    <a:pt x="234" y="114"/>
                  </a:lnTo>
                  <a:lnTo>
                    <a:pt x="236" y="102"/>
                  </a:lnTo>
                  <a:lnTo>
                    <a:pt x="226" y="96"/>
                  </a:lnTo>
                  <a:lnTo>
                    <a:pt x="224" y="86"/>
                  </a:lnTo>
                  <a:lnTo>
                    <a:pt x="232" y="82"/>
                  </a:lnTo>
                  <a:lnTo>
                    <a:pt x="242" y="72"/>
                  </a:lnTo>
                  <a:lnTo>
                    <a:pt x="230" y="76"/>
                  </a:lnTo>
                  <a:lnTo>
                    <a:pt x="226" y="72"/>
                  </a:lnTo>
                  <a:lnTo>
                    <a:pt x="228" y="62"/>
                  </a:lnTo>
                  <a:lnTo>
                    <a:pt x="230" y="56"/>
                  </a:lnTo>
                  <a:lnTo>
                    <a:pt x="236" y="40"/>
                  </a:lnTo>
                  <a:lnTo>
                    <a:pt x="236" y="36"/>
                  </a:lnTo>
                  <a:lnTo>
                    <a:pt x="234" y="32"/>
                  </a:lnTo>
                  <a:lnTo>
                    <a:pt x="228" y="24"/>
                  </a:lnTo>
                  <a:lnTo>
                    <a:pt x="224" y="24"/>
                  </a:lnTo>
                  <a:lnTo>
                    <a:pt x="214" y="24"/>
                  </a:lnTo>
                  <a:lnTo>
                    <a:pt x="212" y="24"/>
                  </a:lnTo>
                  <a:lnTo>
                    <a:pt x="210" y="24"/>
                  </a:lnTo>
                  <a:lnTo>
                    <a:pt x="206" y="18"/>
                  </a:lnTo>
                  <a:lnTo>
                    <a:pt x="204" y="12"/>
                  </a:lnTo>
                  <a:lnTo>
                    <a:pt x="200" y="0"/>
                  </a:lnTo>
                  <a:lnTo>
                    <a:pt x="192" y="0"/>
                  </a:lnTo>
                  <a:lnTo>
                    <a:pt x="186" y="2"/>
                  </a:lnTo>
                  <a:lnTo>
                    <a:pt x="182" y="4"/>
                  </a:lnTo>
                  <a:lnTo>
                    <a:pt x="178" y="20"/>
                  </a:lnTo>
                  <a:lnTo>
                    <a:pt x="162" y="18"/>
                  </a:lnTo>
                  <a:lnTo>
                    <a:pt x="158" y="28"/>
                  </a:lnTo>
                  <a:lnTo>
                    <a:pt x="150" y="42"/>
                  </a:lnTo>
                  <a:lnTo>
                    <a:pt x="146" y="46"/>
                  </a:lnTo>
                  <a:lnTo>
                    <a:pt x="146" y="60"/>
                  </a:lnTo>
                  <a:lnTo>
                    <a:pt x="144" y="68"/>
                  </a:lnTo>
                  <a:lnTo>
                    <a:pt x="150" y="72"/>
                  </a:lnTo>
                  <a:lnTo>
                    <a:pt x="150" y="88"/>
                  </a:lnTo>
                  <a:lnTo>
                    <a:pt x="146" y="94"/>
                  </a:lnTo>
                  <a:lnTo>
                    <a:pt x="136" y="102"/>
                  </a:lnTo>
                  <a:lnTo>
                    <a:pt x="128" y="108"/>
                  </a:lnTo>
                  <a:lnTo>
                    <a:pt x="126" y="116"/>
                  </a:lnTo>
                  <a:lnTo>
                    <a:pt x="128" y="140"/>
                  </a:lnTo>
                  <a:lnTo>
                    <a:pt x="116" y="140"/>
                  </a:lnTo>
                  <a:lnTo>
                    <a:pt x="110" y="140"/>
                  </a:lnTo>
                  <a:lnTo>
                    <a:pt x="108" y="136"/>
                  </a:lnTo>
                  <a:lnTo>
                    <a:pt x="108" y="130"/>
                  </a:lnTo>
                  <a:lnTo>
                    <a:pt x="104" y="124"/>
                  </a:lnTo>
                  <a:lnTo>
                    <a:pt x="102" y="120"/>
                  </a:lnTo>
                  <a:lnTo>
                    <a:pt x="98" y="110"/>
                  </a:lnTo>
                  <a:lnTo>
                    <a:pt x="86" y="114"/>
                  </a:lnTo>
                  <a:lnTo>
                    <a:pt x="86" y="120"/>
                  </a:lnTo>
                  <a:lnTo>
                    <a:pt x="86" y="128"/>
                  </a:lnTo>
                  <a:lnTo>
                    <a:pt x="64" y="122"/>
                  </a:lnTo>
                  <a:lnTo>
                    <a:pt x="54" y="118"/>
                  </a:lnTo>
                  <a:lnTo>
                    <a:pt x="52" y="114"/>
                  </a:lnTo>
                  <a:lnTo>
                    <a:pt x="54" y="112"/>
                  </a:lnTo>
                  <a:lnTo>
                    <a:pt x="54" y="110"/>
                  </a:lnTo>
                  <a:lnTo>
                    <a:pt x="54" y="98"/>
                  </a:lnTo>
                  <a:lnTo>
                    <a:pt x="36" y="82"/>
                  </a:lnTo>
                  <a:lnTo>
                    <a:pt x="34" y="80"/>
                  </a:lnTo>
                  <a:lnTo>
                    <a:pt x="34" y="78"/>
                  </a:lnTo>
                  <a:lnTo>
                    <a:pt x="34" y="74"/>
                  </a:lnTo>
                  <a:lnTo>
                    <a:pt x="4" y="92"/>
                  </a:lnTo>
                  <a:lnTo>
                    <a:pt x="2" y="90"/>
                  </a:lnTo>
                  <a:lnTo>
                    <a:pt x="0" y="92"/>
                  </a:lnTo>
                  <a:lnTo>
                    <a:pt x="0" y="94"/>
                  </a:lnTo>
                  <a:lnTo>
                    <a:pt x="4" y="98"/>
                  </a:lnTo>
                  <a:lnTo>
                    <a:pt x="12" y="102"/>
                  </a:lnTo>
                  <a:lnTo>
                    <a:pt x="18" y="110"/>
                  </a:lnTo>
                  <a:lnTo>
                    <a:pt x="22" y="114"/>
                  </a:lnTo>
                  <a:lnTo>
                    <a:pt x="32" y="122"/>
                  </a:lnTo>
                  <a:lnTo>
                    <a:pt x="40" y="128"/>
                  </a:lnTo>
                  <a:lnTo>
                    <a:pt x="46" y="134"/>
                  </a:lnTo>
                  <a:lnTo>
                    <a:pt x="52" y="140"/>
                  </a:lnTo>
                  <a:lnTo>
                    <a:pt x="54" y="140"/>
                  </a:lnTo>
                  <a:lnTo>
                    <a:pt x="68" y="152"/>
                  </a:lnTo>
                  <a:lnTo>
                    <a:pt x="74" y="160"/>
                  </a:lnTo>
                  <a:lnTo>
                    <a:pt x="84" y="176"/>
                  </a:lnTo>
                  <a:lnTo>
                    <a:pt x="88" y="182"/>
                  </a:lnTo>
                  <a:lnTo>
                    <a:pt x="94" y="188"/>
                  </a:lnTo>
                  <a:lnTo>
                    <a:pt x="92" y="216"/>
                  </a:lnTo>
                  <a:lnTo>
                    <a:pt x="100" y="224"/>
                  </a:lnTo>
                  <a:lnTo>
                    <a:pt x="102" y="226"/>
                  </a:lnTo>
                  <a:lnTo>
                    <a:pt x="102" y="230"/>
                  </a:lnTo>
                  <a:lnTo>
                    <a:pt x="100" y="234"/>
                  </a:lnTo>
                  <a:lnTo>
                    <a:pt x="100" y="244"/>
                  </a:lnTo>
                  <a:lnTo>
                    <a:pt x="110" y="250"/>
                  </a:lnTo>
                  <a:lnTo>
                    <a:pt x="110" y="258"/>
                  </a:lnTo>
                  <a:lnTo>
                    <a:pt x="110" y="268"/>
                  </a:lnTo>
                  <a:lnTo>
                    <a:pt x="104" y="288"/>
                  </a:lnTo>
                  <a:lnTo>
                    <a:pt x="100" y="298"/>
                  </a:lnTo>
                  <a:lnTo>
                    <a:pt x="108" y="312"/>
                  </a:lnTo>
                  <a:lnTo>
                    <a:pt x="112" y="314"/>
                  </a:lnTo>
                  <a:lnTo>
                    <a:pt x="118" y="326"/>
                  </a:lnTo>
                  <a:lnTo>
                    <a:pt x="120" y="338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894" name="Freeform 296"/>
            <p:cNvSpPr>
              <a:spLocks/>
            </p:cNvSpPr>
            <p:nvPr/>
          </p:nvSpPr>
          <p:spPr bwMode="auto">
            <a:xfrm>
              <a:off x="4583" y="1448"/>
              <a:ext cx="88" cy="51"/>
            </a:xfrm>
            <a:custGeom>
              <a:avLst/>
              <a:gdLst>
                <a:gd name="T0" fmla="*/ 320 w 66"/>
                <a:gd name="T1" fmla="*/ 115 h 38"/>
                <a:gd name="T2" fmla="*/ 491 w 66"/>
                <a:gd name="T3" fmla="*/ 0 h 38"/>
                <a:gd name="T4" fmla="*/ 533 w 66"/>
                <a:gd name="T5" fmla="*/ 115 h 38"/>
                <a:gd name="T6" fmla="*/ 533 w 66"/>
                <a:gd name="T7" fmla="*/ 220 h 38"/>
                <a:gd name="T8" fmla="*/ 569 w 66"/>
                <a:gd name="T9" fmla="*/ 295 h 38"/>
                <a:gd name="T10" fmla="*/ 681 w 66"/>
                <a:gd name="T11" fmla="*/ 458 h 38"/>
                <a:gd name="T12" fmla="*/ 711 w 66"/>
                <a:gd name="T13" fmla="*/ 495 h 38"/>
                <a:gd name="T14" fmla="*/ 747 w 66"/>
                <a:gd name="T15" fmla="*/ 531 h 38"/>
                <a:gd name="T16" fmla="*/ 960 w 66"/>
                <a:gd name="T17" fmla="*/ 531 h 38"/>
                <a:gd name="T18" fmla="*/ 996 w 66"/>
                <a:gd name="T19" fmla="*/ 421 h 38"/>
                <a:gd name="T20" fmla="*/ 1073 w 66"/>
                <a:gd name="T21" fmla="*/ 341 h 38"/>
                <a:gd name="T22" fmla="*/ 1109 w 66"/>
                <a:gd name="T23" fmla="*/ 341 h 38"/>
                <a:gd name="T24" fmla="*/ 1167 w 66"/>
                <a:gd name="T25" fmla="*/ 458 h 38"/>
                <a:gd name="T26" fmla="*/ 1167 w 66"/>
                <a:gd name="T27" fmla="*/ 495 h 38"/>
                <a:gd name="T28" fmla="*/ 1167 w 66"/>
                <a:gd name="T29" fmla="*/ 531 h 38"/>
                <a:gd name="T30" fmla="*/ 1073 w 66"/>
                <a:gd name="T31" fmla="*/ 648 h 38"/>
                <a:gd name="T32" fmla="*/ 996 w 66"/>
                <a:gd name="T33" fmla="*/ 648 h 38"/>
                <a:gd name="T34" fmla="*/ 923 w 66"/>
                <a:gd name="T35" fmla="*/ 713 h 38"/>
                <a:gd name="T36" fmla="*/ 711 w 66"/>
                <a:gd name="T37" fmla="*/ 648 h 38"/>
                <a:gd name="T38" fmla="*/ 427 w 66"/>
                <a:gd name="T39" fmla="*/ 565 h 38"/>
                <a:gd name="T40" fmla="*/ 320 w 66"/>
                <a:gd name="T41" fmla="*/ 531 h 38"/>
                <a:gd name="T42" fmla="*/ 151 w 66"/>
                <a:gd name="T43" fmla="*/ 458 h 38"/>
                <a:gd name="T44" fmla="*/ 37 w 66"/>
                <a:gd name="T45" fmla="*/ 458 h 38"/>
                <a:gd name="T46" fmla="*/ 0 w 66"/>
                <a:gd name="T47" fmla="*/ 458 h 38"/>
                <a:gd name="T48" fmla="*/ 37 w 66"/>
                <a:gd name="T49" fmla="*/ 421 h 38"/>
                <a:gd name="T50" fmla="*/ 113 w 66"/>
                <a:gd name="T51" fmla="*/ 341 h 38"/>
                <a:gd name="T52" fmla="*/ 151 w 66"/>
                <a:gd name="T53" fmla="*/ 275 h 38"/>
                <a:gd name="T54" fmla="*/ 320 w 66"/>
                <a:gd name="T55" fmla="*/ 115 h 38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66"/>
                <a:gd name="T85" fmla="*/ 0 h 38"/>
                <a:gd name="T86" fmla="*/ 66 w 66"/>
                <a:gd name="T87" fmla="*/ 38 h 38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66" h="38">
                  <a:moveTo>
                    <a:pt x="18" y="6"/>
                  </a:moveTo>
                  <a:lnTo>
                    <a:pt x="28" y="0"/>
                  </a:lnTo>
                  <a:lnTo>
                    <a:pt x="30" y="6"/>
                  </a:lnTo>
                  <a:lnTo>
                    <a:pt x="30" y="12"/>
                  </a:lnTo>
                  <a:lnTo>
                    <a:pt x="32" y="16"/>
                  </a:lnTo>
                  <a:lnTo>
                    <a:pt x="38" y="24"/>
                  </a:lnTo>
                  <a:lnTo>
                    <a:pt x="40" y="26"/>
                  </a:lnTo>
                  <a:lnTo>
                    <a:pt x="42" y="28"/>
                  </a:lnTo>
                  <a:lnTo>
                    <a:pt x="54" y="28"/>
                  </a:lnTo>
                  <a:lnTo>
                    <a:pt x="56" y="22"/>
                  </a:lnTo>
                  <a:lnTo>
                    <a:pt x="60" y="18"/>
                  </a:lnTo>
                  <a:lnTo>
                    <a:pt x="62" y="18"/>
                  </a:lnTo>
                  <a:lnTo>
                    <a:pt x="66" y="24"/>
                  </a:lnTo>
                  <a:lnTo>
                    <a:pt x="66" y="26"/>
                  </a:lnTo>
                  <a:lnTo>
                    <a:pt x="66" y="28"/>
                  </a:lnTo>
                  <a:lnTo>
                    <a:pt x="60" y="34"/>
                  </a:lnTo>
                  <a:lnTo>
                    <a:pt x="56" y="34"/>
                  </a:lnTo>
                  <a:lnTo>
                    <a:pt x="52" y="38"/>
                  </a:lnTo>
                  <a:lnTo>
                    <a:pt x="40" y="34"/>
                  </a:lnTo>
                  <a:lnTo>
                    <a:pt x="24" y="30"/>
                  </a:lnTo>
                  <a:lnTo>
                    <a:pt x="18" y="28"/>
                  </a:lnTo>
                  <a:lnTo>
                    <a:pt x="8" y="24"/>
                  </a:lnTo>
                  <a:lnTo>
                    <a:pt x="2" y="24"/>
                  </a:lnTo>
                  <a:lnTo>
                    <a:pt x="0" y="24"/>
                  </a:lnTo>
                  <a:lnTo>
                    <a:pt x="2" y="22"/>
                  </a:lnTo>
                  <a:lnTo>
                    <a:pt x="6" y="18"/>
                  </a:lnTo>
                  <a:lnTo>
                    <a:pt x="8" y="14"/>
                  </a:lnTo>
                  <a:lnTo>
                    <a:pt x="18" y="6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895" name="Freeform 297"/>
            <p:cNvSpPr>
              <a:spLocks/>
            </p:cNvSpPr>
            <p:nvPr/>
          </p:nvSpPr>
          <p:spPr bwMode="auto">
            <a:xfrm>
              <a:off x="4583" y="1448"/>
              <a:ext cx="88" cy="51"/>
            </a:xfrm>
            <a:custGeom>
              <a:avLst/>
              <a:gdLst>
                <a:gd name="T0" fmla="*/ 320 w 66"/>
                <a:gd name="T1" fmla="*/ 115 h 38"/>
                <a:gd name="T2" fmla="*/ 491 w 66"/>
                <a:gd name="T3" fmla="*/ 0 h 38"/>
                <a:gd name="T4" fmla="*/ 533 w 66"/>
                <a:gd name="T5" fmla="*/ 115 h 38"/>
                <a:gd name="T6" fmla="*/ 533 w 66"/>
                <a:gd name="T7" fmla="*/ 220 h 38"/>
                <a:gd name="T8" fmla="*/ 569 w 66"/>
                <a:gd name="T9" fmla="*/ 295 h 38"/>
                <a:gd name="T10" fmla="*/ 681 w 66"/>
                <a:gd name="T11" fmla="*/ 458 h 38"/>
                <a:gd name="T12" fmla="*/ 711 w 66"/>
                <a:gd name="T13" fmla="*/ 495 h 38"/>
                <a:gd name="T14" fmla="*/ 747 w 66"/>
                <a:gd name="T15" fmla="*/ 531 h 38"/>
                <a:gd name="T16" fmla="*/ 960 w 66"/>
                <a:gd name="T17" fmla="*/ 531 h 38"/>
                <a:gd name="T18" fmla="*/ 996 w 66"/>
                <a:gd name="T19" fmla="*/ 421 h 38"/>
                <a:gd name="T20" fmla="*/ 1073 w 66"/>
                <a:gd name="T21" fmla="*/ 341 h 38"/>
                <a:gd name="T22" fmla="*/ 1109 w 66"/>
                <a:gd name="T23" fmla="*/ 341 h 38"/>
                <a:gd name="T24" fmla="*/ 1167 w 66"/>
                <a:gd name="T25" fmla="*/ 458 h 38"/>
                <a:gd name="T26" fmla="*/ 1167 w 66"/>
                <a:gd name="T27" fmla="*/ 495 h 38"/>
                <a:gd name="T28" fmla="*/ 1167 w 66"/>
                <a:gd name="T29" fmla="*/ 531 h 38"/>
                <a:gd name="T30" fmla="*/ 1073 w 66"/>
                <a:gd name="T31" fmla="*/ 648 h 38"/>
                <a:gd name="T32" fmla="*/ 996 w 66"/>
                <a:gd name="T33" fmla="*/ 648 h 38"/>
                <a:gd name="T34" fmla="*/ 923 w 66"/>
                <a:gd name="T35" fmla="*/ 713 h 38"/>
                <a:gd name="T36" fmla="*/ 711 w 66"/>
                <a:gd name="T37" fmla="*/ 648 h 38"/>
                <a:gd name="T38" fmla="*/ 427 w 66"/>
                <a:gd name="T39" fmla="*/ 565 h 38"/>
                <a:gd name="T40" fmla="*/ 320 w 66"/>
                <a:gd name="T41" fmla="*/ 531 h 38"/>
                <a:gd name="T42" fmla="*/ 151 w 66"/>
                <a:gd name="T43" fmla="*/ 458 h 38"/>
                <a:gd name="T44" fmla="*/ 37 w 66"/>
                <a:gd name="T45" fmla="*/ 458 h 38"/>
                <a:gd name="T46" fmla="*/ 0 w 66"/>
                <a:gd name="T47" fmla="*/ 458 h 38"/>
                <a:gd name="T48" fmla="*/ 37 w 66"/>
                <a:gd name="T49" fmla="*/ 421 h 38"/>
                <a:gd name="T50" fmla="*/ 113 w 66"/>
                <a:gd name="T51" fmla="*/ 341 h 38"/>
                <a:gd name="T52" fmla="*/ 151 w 66"/>
                <a:gd name="T53" fmla="*/ 275 h 38"/>
                <a:gd name="T54" fmla="*/ 320 w 66"/>
                <a:gd name="T55" fmla="*/ 115 h 38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66"/>
                <a:gd name="T85" fmla="*/ 0 h 38"/>
                <a:gd name="T86" fmla="*/ 66 w 66"/>
                <a:gd name="T87" fmla="*/ 38 h 38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66" h="38">
                  <a:moveTo>
                    <a:pt x="18" y="6"/>
                  </a:moveTo>
                  <a:lnTo>
                    <a:pt x="28" y="0"/>
                  </a:lnTo>
                  <a:lnTo>
                    <a:pt x="30" y="6"/>
                  </a:lnTo>
                  <a:lnTo>
                    <a:pt x="30" y="12"/>
                  </a:lnTo>
                  <a:lnTo>
                    <a:pt x="32" y="16"/>
                  </a:lnTo>
                  <a:lnTo>
                    <a:pt x="38" y="24"/>
                  </a:lnTo>
                  <a:lnTo>
                    <a:pt x="40" y="26"/>
                  </a:lnTo>
                  <a:lnTo>
                    <a:pt x="42" y="28"/>
                  </a:lnTo>
                  <a:lnTo>
                    <a:pt x="54" y="28"/>
                  </a:lnTo>
                  <a:lnTo>
                    <a:pt x="56" y="22"/>
                  </a:lnTo>
                  <a:lnTo>
                    <a:pt x="60" y="18"/>
                  </a:lnTo>
                  <a:lnTo>
                    <a:pt x="62" y="18"/>
                  </a:lnTo>
                  <a:lnTo>
                    <a:pt x="66" y="24"/>
                  </a:lnTo>
                  <a:lnTo>
                    <a:pt x="66" y="26"/>
                  </a:lnTo>
                  <a:lnTo>
                    <a:pt x="66" y="28"/>
                  </a:lnTo>
                  <a:lnTo>
                    <a:pt x="60" y="34"/>
                  </a:lnTo>
                  <a:lnTo>
                    <a:pt x="56" y="34"/>
                  </a:lnTo>
                  <a:lnTo>
                    <a:pt x="52" y="38"/>
                  </a:lnTo>
                  <a:lnTo>
                    <a:pt x="40" y="34"/>
                  </a:lnTo>
                  <a:lnTo>
                    <a:pt x="24" y="30"/>
                  </a:lnTo>
                  <a:lnTo>
                    <a:pt x="18" y="28"/>
                  </a:lnTo>
                  <a:lnTo>
                    <a:pt x="8" y="24"/>
                  </a:lnTo>
                  <a:lnTo>
                    <a:pt x="2" y="24"/>
                  </a:lnTo>
                  <a:lnTo>
                    <a:pt x="0" y="24"/>
                  </a:lnTo>
                  <a:lnTo>
                    <a:pt x="2" y="22"/>
                  </a:lnTo>
                  <a:lnTo>
                    <a:pt x="6" y="18"/>
                  </a:lnTo>
                  <a:lnTo>
                    <a:pt x="8" y="14"/>
                  </a:lnTo>
                  <a:lnTo>
                    <a:pt x="18" y="6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896" name="Freeform 298"/>
            <p:cNvSpPr>
              <a:spLocks/>
            </p:cNvSpPr>
            <p:nvPr/>
          </p:nvSpPr>
          <p:spPr bwMode="auto">
            <a:xfrm>
              <a:off x="4669" y="1496"/>
              <a:ext cx="29" cy="22"/>
            </a:xfrm>
            <a:custGeom>
              <a:avLst/>
              <a:gdLst>
                <a:gd name="T0" fmla="*/ 258 w 22"/>
                <a:gd name="T1" fmla="*/ 104 h 16"/>
                <a:gd name="T2" fmla="*/ 348 w 22"/>
                <a:gd name="T3" fmla="*/ 379 h 16"/>
                <a:gd name="T4" fmla="*/ 258 w 22"/>
                <a:gd name="T5" fmla="*/ 379 h 16"/>
                <a:gd name="T6" fmla="*/ 65 w 22"/>
                <a:gd name="T7" fmla="*/ 327 h 16"/>
                <a:gd name="T8" fmla="*/ 0 w 22"/>
                <a:gd name="T9" fmla="*/ 276 h 16"/>
                <a:gd name="T10" fmla="*/ 0 w 22"/>
                <a:gd name="T11" fmla="*/ 197 h 16"/>
                <a:gd name="T12" fmla="*/ 37 w 22"/>
                <a:gd name="T13" fmla="*/ 104 h 16"/>
                <a:gd name="T14" fmla="*/ 65 w 22"/>
                <a:gd name="T15" fmla="*/ 0 h 16"/>
                <a:gd name="T16" fmla="*/ 258 w 22"/>
                <a:gd name="T17" fmla="*/ 104 h 1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2"/>
                <a:gd name="T28" fmla="*/ 0 h 16"/>
                <a:gd name="T29" fmla="*/ 22 w 22"/>
                <a:gd name="T30" fmla="*/ 16 h 1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2" h="16">
                  <a:moveTo>
                    <a:pt x="16" y="4"/>
                  </a:moveTo>
                  <a:lnTo>
                    <a:pt x="22" y="16"/>
                  </a:lnTo>
                  <a:lnTo>
                    <a:pt x="16" y="16"/>
                  </a:lnTo>
                  <a:lnTo>
                    <a:pt x="4" y="14"/>
                  </a:lnTo>
                  <a:lnTo>
                    <a:pt x="0" y="12"/>
                  </a:lnTo>
                  <a:lnTo>
                    <a:pt x="0" y="8"/>
                  </a:lnTo>
                  <a:lnTo>
                    <a:pt x="2" y="4"/>
                  </a:lnTo>
                  <a:lnTo>
                    <a:pt x="4" y="0"/>
                  </a:lnTo>
                  <a:lnTo>
                    <a:pt x="16" y="4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897" name="Freeform 299"/>
            <p:cNvSpPr>
              <a:spLocks/>
            </p:cNvSpPr>
            <p:nvPr/>
          </p:nvSpPr>
          <p:spPr bwMode="auto">
            <a:xfrm>
              <a:off x="4669" y="1496"/>
              <a:ext cx="29" cy="22"/>
            </a:xfrm>
            <a:custGeom>
              <a:avLst/>
              <a:gdLst>
                <a:gd name="T0" fmla="*/ 258 w 22"/>
                <a:gd name="T1" fmla="*/ 104 h 16"/>
                <a:gd name="T2" fmla="*/ 348 w 22"/>
                <a:gd name="T3" fmla="*/ 379 h 16"/>
                <a:gd name="T4" fmla="*/ 258 w 22"/>
                <a:gd name="T5" fmla="*/ 379 h 16"/>
                <a:gd name="T6" fmla="*/ 65 w 22"/>
                <a:gd name="T7" fmla="*/ 327 h 16"/>
                <a:gd name="T8" fmla="*/ 0 w 22"/>
                <a:gd name="T9" fmla="*/ 276 h 16"/>
                <a:gd name="T10" fmla="*/ 0 w 22"/>
                <a:gd name="T11" fmla="*/ 197 h 16"/>
                <a:gd name="T12" fmla="*/ 37 w 22"/>
                <a:gd name="T13" fmla="*/ 104 h 16"/>
                <a:gd name="T14" fmla="*/ 65 w 22"/>
                <a:gd name="T15" fmla="*/ 0 h 16"/>
                <a:gd name="T16" fmla="*/ 258 w 22"/>
                <a:gd name="T17" fmla="*/ 104 h 1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2"/>
                <a:gd name="T28" fmla="*/ 0 h 16"/>
                <a:gd name="T29" fmla="*/ 22 w 22"/>
                <a:gd name="T30" fmla="*/ 16 h 1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2" h="16">
                  <a:moveTo>
                    <a:pt x="16" y="4"/>
                  </a:moveTo>
                  <a:lnTo>
                    <a:pt x="22" y="16"/>
                  </a:lnTo>
                  <a:lnTo>
                    <a:pt x="16" y="16"/>
                  </a:lnTo>
                  <a:lnTo>
                    <a:pt x="4" y="14"/>
                  </a:lnTo>
                  <a:lnTo>
                    <a:pt x="0" y="12"/>
                  </a:lnTo>
                  <a:lnTo>
                    <a:pt x="0" y="8"/>
                  </a:lnTo>
                  <a:lnTo>
                    <a:pt x="2" y="4"/>
                  </a:lnTo>
                  <a:lnTo>
                    <a:pt x="4" y="0"/>
                  </a:lnTo>
                  <a:lnTo>
                    <a:pt x="16" y="4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898" name="Freeform 300"/>
            <p:cNvSpPr>
              <a:spLocks/>
            </p:cNvSpPr>
            <p:nvPr/>
          </p:nvSpPr>
          <p:spPr bwMode="auto">
            <a:xfrm>
              <a:off x="4896" y="504"/>
              <a:ext cx="37" cy="51"/>
            </a:xfrm>
            <a:custGeom>
              <a:avLst/>
              <a:gdLst>
                <a:gd name="T0" fmla="*/ 352 w 28"/>
                <a:gd name="T1" fmla="*/ 0 h 38"/>
                <a:gd name="T2" fmla="*/ 300 w 28"/>
                <a:gd name="T3" fmla="*/ 183 h 38"/>
                <a:gd name="T4" fmla="*/ 200 w 28"/>
                <a:gd name="T5" fmla="*/ 220 h 38"/>
                <a:gd name="T6" fmla="*/ 152 w 28"/>
                <a:gd name="T7" fmla="*/ 275 h 38"/>
                <a:gd name="T8" fmla="*/ 136 w 28"/>
                <a:gd name="T9" fmla="*/ 295 h 38"/>
                <a:gd name="T10" fmla="*/ 65 w 28"/>
                <a:gd name="T11" fmla="*/ 421 h 38"/>
                <a:gd name="T12" fmla="*/ 0 w 28"/>
                <a:gd name="T13" fmla="*/ 495 h 38"/>
                <a:gd name="T14" fmla="*/ 0 w 28"/>
                <a:gd name="T15" fmla="*/ 531 h 38"/>
                <a:gd name="T16" fmla="*/ 136 w 28"/>
                <a:gd name="T17" fmla="*/ 672 h 38"/>
                <a:gd name="T18" fmla="*/ 200 w 28"/>
                <a:gd name="T19" fmla="*/ 713 h 38"/>
                <a:gd name="T20" fmla="*/ 264 w 28"/>
                <a:gd name="T21" fmla="*/ 531 h 38"/>
                <a:gd name="T22" fmla="*/ 300 w 28"/>
                <a:gd name="T23" fmla="*/ 458 h 38"/>
                <a:gd name="T24" fmla="*/ 352 w 28"/>
                <a:gd name="T25" fmla="*/ 373 h 38"/>
                <a:gd name="T26" fmla="*/ 415 w 28"/>
                <a:gd name="T27" fmla="*/ 275 h 38"/>
                <a:gd name="T28" fmla="*/ 461 w 28"/>
                <a:gd name="T29" fmla="*/ 183 h 38"/>
                <a:gd name="T30" fmla="*/ 352 w 28"/>
                <a:gd name="T31" fmla="*/ 0 h 3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8"/>
                <a:gd name="T49" fmla="*/ 0 h 38"/>
                <a:gd name="T50" fmla="*/ 28 w 28"/>
                <a:gd name="T51" fmla="*/ 38 h 3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8" h="38">
                  <a:moveTo>
                    <a:pt x="22" y="0"/>
                  </a:moveTo>
                  <a:lnTo>
                    <a:pt x="18" y="10"/>
                  </a:lnTo>
                  <a:lnTo>
                    <a:pt x="12" y="12"/>
                  </a:lnTo>
                  <a:lnTo>
                    <a:pt x="10" y="14"/>
                  </a:lnTo>
                  <a:lnTo>
                    <a:pt x="8" y="16"/>
                  </a:lnTo>
                  <a:lnTo>
                    <a:pt x="4" y="22"/>
                  </a:lnTo>
                  <a:lnTo>
                    <a:pt x="0" y="26"/>
                  </a:lnTo>
                  <a:lnTo>
                    <a:pt x="0" y="28"/>
                  </a:lnTo>
                  <a:lnTo>
                    <a:pt x="8" y="36"/>
                  </a:lnTo>
                  <a:lnTo>
                    <a:pt x="12" y="38"/>
                  </a:lnTo>
                  <a:lnTo>
                    <a:pt x="16" y="28"/>
                  </a:lnTo>
                  <a:lnTo>
                    <a:pt x="18" y="24"/>
                  </a:lnTo>
                  <a:lnTo>
                    <a:pt x="22" y="20"/>
                  </a:lnTo>
                  <a:lnTo>
                    <a:pt x="26" y="14"/>
                  </a:lnTo>
                  <a:lnTo>
                    <a:pt x="28" y="10"/>
                  </a:lnTo>
                  <a:lnTo>
                    <a:pt x="22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899" name="Freeform 301"/>
            <p:cNvSpPr>
              <a:spLocks/>
            </p:cNvSpPr>
            <p:nvPr/>
          </p:nvSpPr>
          <p:spPr bwMode="auto">
            <a:xfrm>
              <a:off x="4896" y="504"/>
              <a:ext cx="37" cy="51"/>
            </a:xfrm>
            <a:custGeom>
              <a:avLst/>
              <a:gdLst>
                <a:gd name="T0" fmla="*/ 352 w 28"/>
                <a:gd name="T1" fmla="*/ 0 h 38"/>
                <a:gd name="T2" fmla="*/ 300 w 28"/>
                <a:gd name="T3" fmla="*/ 183 h 38"/>
                <a:gd name="T4" fmla="*/ 200 w 28"/>
                <a:gd name="T5" fmla="*/ 220 h 38"/>
                <a:gd name="T6" fmla="*/ 152 w 28"/>
                <a:gd name="T7" fmla="*/ 275 h 38"/>
                <a:gd name="T8" fmla="*/ 136 w 28"/>
                <a:gd name="T9" fmla="*/ 295 h 38"/>
                <a:gd name="T10" fmla="*/ 65 w 28"/>
                <a:gd name="T11" fmla="*/ 421 h 38"/>
                <a:gd name="T12" fmla="*/ 0 w 28"/>
                <a:gd name="T13" fmla="*/ 495 h 38"/>
                <a:gd name="T14" fmla="*/ 0 w 28"/>
                <a:gd name="T15" fmla="*/ 531 h 38"/>
                <a:gd name="T16" fmla="*/ 136 w 28"/>
                <a:gd name="T17" fmla="*/ 672 h 38"/>
                <a:gd name="T18" fmla="*/ 200 w 28"/>
                <a:gd name="T19" fmla="*/ 713 h 38"/>
                <a:gd name="T20" fmla="*/ 264 w 28"/>
                <a:gd name="T21" fmla="*/ 531 h 38"/>
                <a:gd name="T22" fmla="*/ 300 w 28"/>
                <a:gd name="T23" fmla="*/ 458 h 38"/>
                <a:gd name="T24" fmla="*/ 352 w 28"/>
                <a:gd name="T25" fmla="*/ 373 h 38"/>
                <a:gd name="T26" fmla="*/ 415 w 28"/>
                <a:gd name="T27" fmla="*/ 275 h 38"/>
                <a:gd name="T28" fmla="*/ 461 w 28"/>
                <a:gd name="T29" fmla="*/ 183 h 38"/>
                <a:gd name="T30" fmla="*/ 352 w 28"/>
                <a:gd name="T31" fmla="*/ 0 h 3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8"/>
                <a:gd name="T49" fmla="*/ 0 h 38"/>
                <a:gd name="T50" fmla="*/ 28 w 28"/>
                <a:gd name="T51" fmla="*/ 38 h 3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8" h="38">
                  <a:moveTo>
                    <a:pt x="22" y="0"/>
                  </a:moveTo>
                  <a:lnTo>
                    <a:pt x="18" y="10"/>
                  </a:lnTo>
                  <a:lnTo>
                    <a:pt x="12" y="12"/>
                  </a:lnTo>
                  <a:lnTo>
                    <a:pt x="10" y="14"/>
                  </a:lnTo>
                  <a:lnTo>
                    <a:pt x="8" y="16"/>
                  </a:lnTo>
                  <a:lnTo>
                    <a:pt x="4" y="22"/>
                  </a:lnTo>
                  <a:lnTo>
                    <a:pt x="0" y="26"/>
                  </a:lnTo>
                  <a:lnTo>
                    <a:pt x="0" y="28"/>
                  </a:lnTo>
                  <a:lnTo>
                    <a:pt x="8" y="36"/>
                  </a:lnTo>
                  <a:lnTo>
                    <a:pt x="12" y="38"/>
                  </a:lnTo>
                  <a:lnTo>
                    <a:pt x="16" y="28"/>
                  </a:lnTo>
                  <a:lnTo>
                    <a:pt x="18" y="24"/>
                  </a:lnTo>
                  <a:lnTo>
                    <a:pt x="22" y="20"/>
                  </a:lnTo>
                  <a:lnTo>
                    <a:pt x="26" y="14"/>
                  </a:lnTo>
                  <a:lnTo>
                    <a:pt x="28" y="10"/>
                  </a:lnTo>
                  <a:lnTo>
                    <a:pt x="22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900" name="Freeform 302"/>
            <p:cNvSpPr>
              <a:spLocks/>
            </p:cNvSpPr>
            <p:nvPr/>
          </p:nvSpPr>
          <p:spPr bwMode="auto">
            <a:xfrm>
              <a:off x="4933" y="771"/>
              <a:ext cx="25" cy="25"/>
            </a:xfrm>
            <a:custGeom>
              <a:avLst/>
              <a:gdLst>
                <a:gd name="T0" fmla="*/ 0 w 18"/>
                <a:gd name="T1" fmla="*/ 0 h 18"/>
                <a:gd name="T2" fmla="*/ 108 w 18"/>
                <a:gd name="T3" fmla="*/ 487 h 18"/>
                <a:gd name="T4" fmla="*/ 357 w 18"/>
                <a:gd name="T5" fmla="*/ 487 h 18"/>
                <a:gd name="T6" fmla="*/ 487 w 18"/>
                <a:gd name="T7" fmla="*/ 332 h 18"/>
                <a:gd name="T8" fmla="*/ 0 w 18"/>
                <a:gd name="T9" fmla="*/ 0 h 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"/>
                <a:gd name="T16" fmla="*/ 0 h 18"/>
                <a:gd name="T17" fmla="*/ 18 w 18"/>
                <a:gd name="T18" fmla="*/ 18 h 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" h="18">
                  <a:moveTo>
                    <a:pt x="0" y="0"/>
                  </a:moveTo>
                  <a:lnTo>
                    <a:pt x="4" y="18"/>
                  </a:lnTo>
                  <a:lnTo>
                    <a:pt x="14" y="18"/>
                  </a:lnTo>
                  <a:lnTo>
                    <a:pt x="18" y="12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901" name="Freeform 303"/>
            <p:cNvSpPr>
              <a:spLocks/>
            </p:cNvSpPr>
            <p:nvPr/>
          </p:nvSpPr>
          <p:spPr bwMode="auto">
            <a:xfrm>
              <a:off x="4933" y="771"/>
              <a:ext cx="25" cy="25"/>
            </a:xfrm>
            <a:custGeom>
              <a:avLst/>
              <a:gdLst>
                <a:gd name="T0" fmla="*/ 0 w 18"/>
                <a:gd name="T1" fmla="*/ 0 h 18"/>
                <a:gd name="T2" fmla="*/ 108 w 18"/>
                <a:gd name="T3" fmla="*/ 487 h 18"/>
                <a:gd name="T4" fmla="*/ 357 w 18"/>
                <a:gd name="T5" fmla="*/ 487 h 18"/>
                <a:gd name="T6" fmla="*/ 487 w 18"/>
                <a:gd name="T7" fmla="*/ 332 h 18"/>
                <a:gd name="T8" fmla="*/ 0 w 18"/>
                <a:gd name="T9" fmla="*/ 0 h 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"/>
                <a:gd name="T16" fmla="*/ 0 h 18"/>
                <a:gd name="T17" fmla="*/ 18 w 18"/>
                <a:gd name="T18" fmla="*/ 18 h 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" h="18">
                  <a:moveTo>
                    <a:pt x="0" y="0"/>
                  </a:moveTo>
                  <a:lnTo>
                    <a:pt x="4" y="18"/>
                  </a:lnTo>
                  <a:lnTo>
                    <a:pt x="14" y="18"/>
                  </a:lnTo>
                  <a:lnTo>
                    <a:pt x="18" y="12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902" name="Freeform 304"/>
            <p:cNvSpPr>
              <a:spLocks/>
            </p:cNvSpPr>
            <p:nvPr/>
          </p:nvSpPr>
          <p:spPr bwMode="auto">
            <a:xfrm>
              <a:off x="4931" y="996"/>
              <a:ext cx="45" cy="48"/>
            </a:xfrm>
            <a:custGeom>
              <a:avLst/>
              <a:gdLst>
                <a:gd name="T0" fmla="*/ 37 w 34"/>
                <a:gd name="T1" fmla="*/ 151 h 36"/>
                <a:gd name="T2" fmla="*/ 0 w 34"/>
                <a:gd name="T3" fmla="*/ 249 h 36"/>
                <a:gd name="T4" fmla="*/ 0 w 34"/>
                <a:gd name="T5" fmla="*/ 276 h 36"/>
                <a:gd name="T6" fmla="*/ 0 w 34"/>
                <a:gd name="T7" fmla="*/ 320 h 36"/>
                <a:gd name="T8" fmla="*/ 237 w 34"/>
                <a:gd name="T9" fmla="*/ 471 h 36"/>
                <a:gd name="T10" fmla="*/ 237 w 34"/>
                <a:gd name="T11" fmla="*/ 533 h 36"/>
                <a:gd name="T12" fmla="*/ 265 w 34"/>
                <a:gd name="T13" fmla="*/ 604 h 36"/>
                <a:gd name="T14" fmla="*/ 265 w 34"/>
                <a:gd name="T15" fmla="*/ 635 h 36"/>
                <a:gd name="T16" fmla="*/ 323 w 34"/>
                <a:gd name="T17" fmla="*/ 604 h 36"/>
                <a:gd name="T18" fmla="*/ 565 w 34"/>
                <a:gd name="T19" fmla="*/ 357 h 36"/>
                <a:gd name="T20" fmla="*/ 502 w 34"/>
                <a:gd name="T21" fmla="*/ 249 h 36"/>
                <a:gd name="T22" fmla="*/ 352 w 34"/>
                <a:gd name="T23" fmla="*/ 276 h 36"/>
                <a:gd name="T24" fmla="*/ 302 w 34"/>
                <a:gd name="T25" fmla="*/ 320 h 36"/>
                <a:gd name="T26" fmla="*/ 265 w 34"/>
                <a:gd name="T27" fmla="*/ 320 h 36"/>
                <a:gd name="T28" fmla="*/ 265 w 34"/>
                <a:gd name="T29" fmla="*/ 276 h 36"/>
                <a:gd name="T30" fmla="*/ 237 w 34"/>
                <a:gd name="T31" fmla="*/ 207 h 36"/>
                <a:gd name="T32" fmla="*/ 237 w 34"/>
                <a:gd name="T33" fmla="*/ 172 h 36"/>
                <a:gd name="T34" fmla="*/ 265 w 34"/>
                <a:gd name="T35" fmla="*/ 113 h 36"/>
                <a:gd name="T36" fmla="*/ 265 w 34"/>
                <a:gd name="T37" fmla="*/ 65 h 36"/>
                <a:gd name="T38" fmla="*/ 265 w 34"/>
                <a:gd name="T39" fmla="*/ 37 h 36"/>
                <a:gd name="T40" fmla="*/ 237 w 34"/>
                <a:gd name="T41" fmla="*/ 0 h 36"/>
                <a:gd name="T42" fmla="*/ 37 w 34"/>
                <a:gd name="T43" fmla="*/ 151 h 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34"/>
                <a:gd name="T67" fmla="*/ 0 h 36"/>
                <a:gd name="T68" fmla="*/ 34 w 34"/>
                <a:gd name="T69" fmla="*/ 36 h 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34" h="36">
                  <a:moveTo>
                    <a:pt x="2" y="8"/>
                  </a:moveTo>
                  <a:lnTo>
                    <a:pt x="0" y="14"/>
                  </a:lnTo>
                  <a:lnTo>
                    <a:pt x="0" y="16"/>
                  </a:lnTo>
                  <a:lnTo>
                    <a:pt x="0" y="18"/>
                  </a:lnTo>
                  <a:lnTo>
                    <a:pt x="14" y="26"/>
                  </a:lnTo>
                  <a:lnTo>
                    <a:pt x="14" y="30"/>
                  </a:lnTo>
                  <a:lnTo>
                    <a:pt x="16" y="34"/>
                  </a:lnTo>
                  <a:lnTo>
                    <a:pt x="16" y="36"/>
                  </a:lnTo>
                  <a:lnTo>
                    <a:pt x="20" y="34"/>
                  </a:lnTo>
                  <a:lnTo>
                    <a:pt x="34" y="20"/>
                  </a:lnTo>
                  <a:lnTo>
                    <a:pt x="30" y="14"/>
                  </a:lnTo>
                  <a:lnTo>
                    <a:pt x="22" y="16"/>
                  </a:lnTo>
                  <a:lnTo>
                    <a:pt x="18" y="18"/>
                  </a:lnTo>
                  <a:lnTo>
                    <a:pt x="16" y="18"/>
                  </a:lnTo>
                  <a:lnTo>
                    <a:pt x="16" y="16"/>
                  </a:lnTo>
                  <a:lnTo>
                    <a:pt x="14" y="12"/>
                  </a:lnTo>
                  <a:lnTo>
                    <a:pt x="14" y="10"/>
                  </a:lnTo>
                  <a:lnTo>
                    <a:pt x="16" y="6"/>
                  </a:lnTo>
                  <a:lnTo>
                    <a:pt x="16" y="4"/>
                  </a:lnTo>
                  <a:lnTo>
                    <a:pt x="16" y="2"/>
                  </a:lnTo>
                  <a:lnTo>
                    <a:pt x="14" y="0"/>
                  </a:lnTo>
                  <a:lnTo>
                    <a:pt x="2" y="8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903" name="Freeform 305"/>
            <p:cNvSpPr>
              <a:spLocks/>
            </p:cNvSpPr>
            <p:nvPr/>
          </p:nvSpPr>
          <p:spPr bwMode="auto">
            <a:xfrm>
              <a:off x="4931" y="996"/>
              <a:ext cx="45" cy="48"/>
            </a:xfrm>
            <a:custGeom>
              <a:avLst/>
              <a:gdLst>
                <a:gd name="T0" fmla="*/ 37 w 34"/>
                <a:gd name="T1" fmla="*/ 151 h 36"/>
                <a:gd name="T2" fmla="*/ 0 w 34"/>
                <a:gd name="T3" fmla="*/ 249 h 36"/>
                <a:gd name="T4" fmla="*/ 0 w 34"/>
                <a:gd name="T5" fmla="*/ 276 h 36"/>
                <a:gd name="T6" fmla="*/ 0 w 34"/>
                <a:gd name="T7" fmla="*/ 320 h 36"/>
                <a:gd name="T8" fmla="*/ 237 w 34"/>
                <a:gd name="T9" fmla="*/ 471 h 36"/>
                <a:gd name="T10" fmla="*/ 237 w 34"/>
                <a:gd name="T11" fmla="*/ 533 h 36"/>
                <a:gd name="T12" fmla="*/ 265 w 34"/>
                <a:gd name="T13" fmla="*/ 604 h 36"/>
                <a:gd name="T14" fmla="*/ 265 w 34"/>
                <a:gd name="T15" fmla="*/ 635 h 36"/>
                <a:gd name="T16" fmla="*/ 323 w 34"/>
                <a:gd name="T17" fmla="*/ 604 h 36"/>
                <a:gd name="T18" fmla="*/ 565 w 34"/>
                <a:gd name="T19" fmla="*/ 357 h 36"/>
                <a:gd name="T20" fmla="*/ 502 w 34"/>
                <a:gd name="T21" fmla="*/ 249 h 36"/>
                <a:gd name="T22" fmla="*/ 352 w 34"/>
                <a:gd name="T23" fmla="*/ 276 h 36"/>
                <a:gd name="T24" fmla="*/ 302 w 34"/>
                <a:gd name="T25" fmla="*/ 320 h 36"/>
                <a:gd name="T26" fmla="*/ 265 w 34"/>
                <a:gd name="T27" fmla="*/ 320 h 36"/>
                <a:gd name="T28" fmla="*/ 265 w 34"/>
                <a:gd name="T29" fmla="*/ 276 h 36"/>
                <a:gd name="T30" fmla="*/ 237 w 34"/>
                <a:gd name="T31" fmla="*/ 207 h 36"/>
                <a:gd name="T32" fmla="*/ 237 w 34"/>
                <a:gd name="T33" fmla="*/ 172 h 36"/>
                <a:gd name="T34" fmla="*/ 265 w 34"/>
                <a:gd name="T35" fmla="*/ 113 h 36"/>
                <a:gd name="T36" fmla="*/ 265 w 34"/>
                <a:gd name="T37" fmla="*/ 65 h 36"/>
                <a:gd name="T38" fmla="*/ 265 w 34"/>
                <a:gd name="T39" fmla="*/ 37 h 36"/>
                <a:gd name="T40" fmla="*/ 237 w 34"/>
                <a:gd name="T41" fmla="*/ 0 h 36"/>
                <a:gd name="T42" fmla="*/ 37 w 34"/>
                <a:gd name="T43" fmla="*/ 151 h 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34"/>
                <a:gd name="T67" fmla="*/ 0 h 36"/>
                <a:gd name="T68" fmla="*/ 34 w 34"/>
                <a:gd name="T69" fmla="*/ 36 h 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34" h="36">
                  <a:moveTo>
                    <a:pt x="2" y="8"/>
                  </a:moveTo>
                  <a:lnTo>
                    <a:pt x="0" y="14"/>
                  </a:lnTo>
                  <a:lnTo>
                    <a:pt x="0" y="16"/>
                  </a:lnTo>
                  <a:lnTo>
                    <a:pt x="0" y="18"/>
                  </a:lnTo>
                  <a:lnTo>
                    <a:pt x="14" y="26"/>
                  </a:lnTo>
                  <a:lnTo>
                    <a:pt x="14" y="30"/>
                  </a:lnTo>
                  <a:lnTo>
                    <a:pt x="16" y="34"/>
                  </a:lnTo>
                  <a:lnTo>
                    <a:pt x="16" y="36"/>
                  </a:lnTo>
                  <a:lnTo>
                    <a:pt x="20" y="34"/>
                  </a:lnTo>
                  <a:lnTo>
                    <a:pt x="34" y="20"/>
                  </a:lnTo>
                  <a:lnTo>
                    <a:pt x="30" y="14"/>
                  </a:lnTo>
                  <a:lnTo>
                    <a:pt x="22" y="16"/>
                  </a:lnTo>
                  <a:lnTo>
                    <a:pt x="18" y="18"/>
                  </a:lnTo>
                  <a:lnTo>
                    <a:pt x="16" y="18"/>
                  </a:lnTo>
                  <a:lnTo>
                    <a:pt x="16" y="16"/>
                  </a:lnTo>
                  <a:lnTo>
                    <a:pt x="14" y="12"/>
                  </a:lnTo>
                  <a:lnTo>
                    <a:pt x="14" y="10"/>
                  </a:lnTo>
                  <a:lnTo>
                    <a:pt x="16" y="6"/>
                  </a:lnTo>
                  <a:lnTo>
                    <a:pt x="16" y="4"/>
                  </a:lnTo>
                  <a:lnTo>
                    <a:pt x="16" y="2"/>
                  </a:lnTo>
                  <a:lnTo>
                    <a:pt x="14" y="0"/>
                  </a:lnTo>
                  <a:lnTo>
                    <a:pt x="2" y="8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904" name="Freeform 306"/>
            <p:cNvSpPr>
              <a:spLocks/>
            </p:cNvSpPr>
            <p:nvPr/>
          </p:nvSpPr>
          <p:spPr bwMode="auto">
            <a:xfrm>
              <a:off x="4992" y="1092"/>
              <a:ext cx="54" cy="46"/>
            </a:xfrm>
            <a:custGeom>
              <a:avLst/>
              <a:gdLst>
                <a:gd name="T0" fmla="*/ 73 w 40"/>
                <a:gd name="T1" fmla="*/ 0 h 34"/>
                <a:gd name="T2" fmla="*/ 40 w 40"/>
                <a:gd name="T3" fmla="*/ 41 h 34"/>
                <a:gd name="T4" fmla="*/ 0 w 40"/>
                <a:gd name="T5" fmla="*/ 124 h 34"/>
                <a:gd name="T6" fmla="*/ 73 w 40"/>
                <a:gd name="T7" fmla="*/ 216 h 34"/>
                <a:gd name="T8" fmla="*/ 400 w 40"/>
                <a:gd name="T9" fmla="*/ 570 h 34"/>
                <a:gd name="T10" fmla="*/ 637 w 40"/>
                <a:gd name="T11" fmla="*/ 647 h 34"/>
                <a:gd name="T12" fmla="*/ 729 w 40"/>
                <a:gd name="T13" fmla="*/ 695 h 34"/>
                <a:gd name="T14" fmla="*/ 760 w 40"/>
                <a:gd name="T15" fmla="*/ 695 h 34"/>
                <a:gd name="T16" fmla="*/ 809 w 40"/>
                <a:gd name="T17" fmla="*/ 336 h 34"/>
                <a:gd name="T18" fmla="*/ 729 w 40"/>
                <a:gd name="T19" fmla="*/ 124 h 34"/>
                <a:gd name="T20" fmla="*/ 563 w 40"/>
                <a:gd name="T21" fmla="*/ 248 h 34"/>
                <a:gd name="T22" fmla="*/ 444 w 40"/>
                <a:gd name="T23" fmla="*/ 168 h 34"/>
                <a:gd name="T24" fmla="*/ 73 w 40"/>
                <a:gd name="T25" fmla="*/ 0 h 3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0"/>
                <a:gd name="T40" fmla="*/ 0 h 34"/>
                <a:gd name="T41" fmla="*/ 40 w 40"/>
                <a:gd name="T42" fmla="*/ 34 h 3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0" h="34">
                  <a:moveTo>
                    <a:pt x="4" y="0"/>
                  </a:moveTo>
                  <a:lnTo>
                    <a:pt x="2" y="2"/>
                  </a:lnTo>
                  <a:lnTo>
                    <a:pt x="0" y="6"/>
                  </a:lnTo>
                  <a:lnTo>
                    <a:pt x="4" y="10"/>
                  </a:lnTo>
                  <a:lnTo>
                    <a:pt x="20" y="28"/>
                  </a:lnTo>
                  <a:lnTo>
                    <a:pt x="32" y="32"/>
                  </a:lnTo>
                  <a:lnTo>
                    <a:pt x="36" y="34"/>
                  </a:lnTo>
                  <a:lnTo>
                    <a:pt x="38" y="34"/>
                  </a:lnTo>
                  <a:lnTo>
                    <a:pt x="40" y="16"/>
                  </a:lnTo>
                  <a:lnTo>
                    <a:pt x="36" y="6"/>
                  </a:lnTo>
                  <a:lnTo>
                    <a:pt x="28" y="12"/>
                  </a:lnTo>
                  <a:lnTo>
                    <a:pt x="22" y="8"/>
                  </a:lnTo>
                  <a:lnTo>
                    <a:pt x="4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905" name="Freeform 307"/>
            <p:cNvSpPr>
              <a:spLocks/>
            </p:cNvSpPr>
            <p:nvPr/>
          </p:nvSpPr>
          <p:spPr bwMode="auto">
            <a:xfrm>
              <a:off x="5057" y="1127"/>
              <a:ext cx="29" cy="27"/>
            </a:xfrm>
            <a:custGeom>
              <a:avLst/>
              <a:gdLst>
                <a:gd name="T0" fmla="*/ 136 w 22"/>
                <a:gd name="T1" fmla="*/ 0 h 20"/>
                <a:gd name="T2" fmla="*/ 152 w 22"/>
                <a:gd name="T3" fmla="*/ 209 h 20"/>
                <a:gd name="T4" fmla="*/ 65 w 22"/>
                <a:gd name="T5" fmla="*/ 244 h 20"/>
                <a:gd name="T6" fmla="*/ 0 w 22"/>
                <a:gd name="T7" fmla="*/ 282 h 20"/>
                <a:gd name="T8" fmla="*/ 0 w 22"/>
                <a:gd name="T9" fmla="*/ 329 h 20"/>
                <a:gd name="T10" fmla="*/ 37 w 22"/>
                <a:gd name="T11" fmla="*/ 329 h 20"/>
                <a:gd name="T12" fmla="*/ 136 w 22"/>
                <a:gd name="T13" fmla="*/ 400 h 20"/>
                <a:gd name="T14" fmla="*/ 218 w 22"/>
                <a:gd name="T15" fmla="*/ 400 h 20"/>
                <a:gd name="T16" fmla="*/ 311 w 22"/>
                <a:gd name="T17" fmla="*/ 400 h 20"/>
                <a:gd name="T18" fmla="*/ 348 w 22"/>
                <a:gd name="T19" fmla="*/ 350 h 20"/>
                <a:gd name="T20" fmla="*/ 348 w 22"/>
                <a:gd name="T21" fmla="*/ 329 h 20"/>
                <a:gd name="T22" fmla="*/ 311 w 22"/>
                <a:gd name="T23" fmla="*/ 162 h 20"/>
                <a:gd name="T24" fmla="*/ 311 w 22"/>
                <a:gd name="T25" fmla="*/ 73 h 20"/>
                <a:gd name="T26" fmla="*/ 136 w 22"/>
                <a:gd name="T27" fmla="*/ 0 h 2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22"/>
                <a:gd name="T43" fmla="*/ 0 h 20"/>
                <a:gd name="T44" fmla="*/ 22 w 22"/>
                <a:gd name="T45" fmla="*/ 20 h 2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22" h="20">
                  <a:moveTo>
                    <a:pt x="8" y="0"/>
                  </a:moveTo>
                  <a:lnTo>
                    <a:pt x="10" y="10"/>
                  </a:lnTo>
                  <a:lnTo>
                    <a:pt x="4" y="12"/>
                  </a:lnTo>
                  <a:lnTo>
                    <a:pt x="0" y="14"/>
                  </a:lnTo>
                  <a:lnTo>
                    <a:pt x="0" y="16"/>
                  </a:lnTo>
                  <a:lnTo>
                    <a:pt x="2" y="16"/>
                  </a:lnTo>
                  <a:lnTo>
                    <a:pt x="8" y="20"/>
                  </a:lnTo>
                  <a:lnTo>
                    <a:pt x="14" y="20"/>
                  </a:lnTo>
                  <a:lnTo>
                    <a:pt x="20" y="20"/>
                  </a:lnTo>
                  <a:lnTo>
                    <a:pt x="22" y="18"/>
                  </a:lnTo>
                  <a:lnTo>
                    <a:pt x="22" y="16"/>
                  </a:lnTo>
                  <a:lnTo>
                    <a:pt x="20" y="8"/>
                  </a:lnTo>
                  <a:lnTo>
                    <a:pt x="20" y="4"/>
                  </a:lnTo>
                  <a:lnTo>
                    <a:pt x="8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906" name="Freeform 308"/>
            <p:cNvSpPr>
              <a:spLocks/>
            </p:cNvSpPr>
            <p:nvPr/>
          </p:nvSpPr>
          <p:spPr bwMode="auto">
            <a:xfrm>
              <a:off x="5057" y="1127"/>
              <a:ext cx="29" cy="27"/>
            </a:xfrm>
            <a:custGeom>
              <a:avLst/>
              <a:gdLst>
                <a:gd name="T0" fmla="*/ 136 w 22"/>
                <a:gd name="T1" fmla="*/ 0 h 20"/>
                <a:gd name="T2" fmla="*/ 152 w 22"/>
                <a:gd name="T3" fmla="*/ 209 h 20"/>
                <a:gd name="T4" fmla="*/ 65 w 22"/>
                <a:gd name="T5" fmla="*/ 244 h 20"/>
                <a:gd name="T6" fmla="*/ 0 w 22"/>
                <a:gd name="T7" fmla="*/ 282 h 20"/>
                <a:gd name="T8" fmla="*/ 0 w 22"/>
                <a:gd name="T9" fmla="*/ 329 h 20"/>
                <a:gd name="T10" fmla="*/ 37 w 22"/>
                <a:gd name="T11" fmla="*/ 329 h 20"/>
                <a:gd name="T12" fmla="*/ 136 w 22"/>
                <a:gd name="T13" fmla="*/ 400 h 20"/>
                <a:gd name="T14" fmla="*/ 218 w 22"/>
                <a:gd name="T15" fmla="*/ 400 h 20"/>
                <a:gd name="T16" fmla="*/ 311 w 22"/>
                <a:gd name="T17" fmla="*/ 400 h 20"/>
                <a:gd name="T18" fmla="*/ 348 w 22"/>
                <a:gd name="T19" fmla="*/ 350 h 20"/>
                <a:gd name="T20" fmla="*/ 348 w 22"/>
                <a:gd name="T21" fmla="*/ 329 h 20"/>
                <a:gd name="T22" fmla="*/ 311 w 22"/>
                <a:gd name="T23" fmla="*/ 162 h 20"/>
                <a:gd name="T24" fmla="*/ 311 w 22"/>
                <a:gd name="T25" fmla="*/ 73 h 20"/>
                <a:gd name="T26" fmla="*/ 136 w 22"/>
                <a:gd name="T27" fmla="*/ 0 h 2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22"/>
                <a:gd name="T43" fmla="*/ 0 h 20"/>
                <a:gd name="T44" fmla="*/ 22 w 22"/>
                <a:gd name="T45" fmla="*/ 20 h 2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22" h="20">
                  <a:moveTo>
                    <a:pt x="8" y="0"/>
                  </a:moveTo>
                  <a:lnTo>
                    <a:pt x="10" y="10"/>
                  </a:lnTo>
                  <a:lnTo>
                    <a:pt x="4" y="12"/>
                  </a:lnTo>
                  <a:lnTo>
                    <a:pt x="0" y="14"/>
                  </a:lnTo>
                  <a:lnTo>
                    <a:pt x="0" y="16"/>
                  </a:lnTo>
                  <a:lnTo>
                    <a:pt x="2" y="16"/>
                  </a:lnTo>
                  <a:lnTo>
                    <a:pt x="8" y="20"/>
                  </a:lnTo>
                  <a:lnTo>
                    <a:pt x="14" y="20"/>
                  </a:lnTo>
                  <a:lnTo>
                    <a:pt x="20" y="20"/>
                  </a:lnTo>
                  <a:lnTo>
                    <a:pt x="22" y="18"/>
                  </a:lnTo>
                  <a:lnTo>
                    <a:pt x="22" y="16"/>
                  </a:lnTo>
                  <a:lnTo>
                    <a:pt x="20" y="8"/>
                  </a:lnTo>
                  <a:lnTo>
                    <a:pt x="20" y="4"/>
                  </a:lnTo>
                  <a:lnTo>
                    <a:pt x="8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907" name="Freeform 309"/>
            <p:cNvSpPr>
              <a:spLocks/>
            </p:cNvSpPr>
            <p:nvPr/>
          </p:nvSpPr>
          <p:spPr bwMode="auto">
            <a:xfrm>
              <a:off x="5014" y="1162"/>
              <a:ext cx="32" cy="16"/>
            </a:xfrm>
            <a:custGeom>
              <a:avLst/>
              <a:gdLst>
                <a:gd name="T0" fmla="*/ 0 w 24"/>
                <a:gd name="T1" fmla="*/ 207 h 12"/>
                <a:gd name="T2" fmla="*/ 172 w 24"/>
                <a:gd name="T3" fmla="*/ 0 h 12"/>
                <a:gd name="T4" fmla="*/ 427 w 24"/>
                <a:gd name="T5" fmla="*/ 65 h 12"/>
                <a:gd name="T6" fmla="*/ 389 w 24"/>
                <a:gd name="T7" fmla="*/ 172 h 12"/>
                <a:gd name="T8" fmla="*/ 249 w 24"/>
                <a:gd name="T9" fmla="*/ 172 h 12"/>
                <a:gd name="T10" fmla="*/ 0 w 24"/>
                <a:gd name="T11" fmla="*/ 207 h 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4"/>
                <a:gd name="T19" fmla="*/ 0 h 12"/>
                <a:gd name="T20" fmla="*/ 24 w 24"/>
                <a:gd name="T21" fmla="*/ 12 h 1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4" h="12">
                  <a:moveTo>
                    <a:pt x="0" y="12"/>
                  </a:moveTo>
                  <a:lnTo>
                    <a:pt x="10" y="0"/>
                  </a:lnTo>
                  <a:lnTo>
                    <a:pt x="24" y="4"/>
                  </a:lnTo>
                  <a:lnTo>
                    <a:pt x="22" y="10"/>
                  </a:lnTo>
                  <a:lnTo>
                    <a:pt x="14" y="10"/>
                  </a:lnTo>
                  <a:lnTo>
                    <a:pt x="0" y="12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908" name="Freeform 310"/>
            <p:cNvSpPr>
              <a:spLocks/>
            </p:cNvSpPr>
            <p:nvPr/>
          </p:nvSpPr>
          <p:spPr bwMode="auto">
            <a:xfrm>
              <a:off x="5014" y="1162"/>
              <a:ext cx="32" cy="16"/>
            </a:xfrm>
            <a:custGeom>
              <a:avLst/>
              <a:gdLst>
                <a:gd name="T0" fmla="*/ 0 w 24"/>
                <a:gd name="T1" fmla="*/ 207 h 12"/>
                <a:gd name="T2" fmla="*/ 172 w 24"/>
                <a:gd name="T3" fmla="*/ 0 h 12"/>
                <a:gd name="T4" fmla="*/ 427 w 24"/>
                <a:gd name="T5" fmla="*/ 65 h 12"/>
                <a:gd name="T6" fmla="*/ 389 w 24"/>
                <a:gd name="T7" fmla="*/ 172 h 12"/>
                <a:gd name="T8" fmla="*/ 249 w 24"/>
                <a:gd name="T9" fmla="*/ 172 h 12"/>
                <a:gd name="T10" fmla="*/ 0 w 24"/>
                <a:gd name="T11" fmla="*/ 207 h 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4"/>
                <a:gd name="T19" fmla="*/ 0 h 12"/>
                <a:gd name="T20" fmla="*/ 24 w 24"/>
                <a:gd name="T21" fmla="*/ 12 h 1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4" h="12">
                  <a:moveTo>
                    <a:pt x="0" y="12"/>
                  </a:moveTo>
                  <a:lnTo>
                    <a:pt x="10" y="0"/>
                  </a:lnTo>
                  <a:lnTo>
                    <a:pt x="24" y="4"/>
                  </a:lnTo>
                  <a:lnTo>
                    <a:pt x="22" y="10"/>
                  </a:lnTo>
                  <a:lnTo>
                    <a:pt x="14" y="10"/>
                  </a:lnTo>
                  <a:lnTo>
                    <a:pt x="0" y="12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909" name="Freeform 311"/>
            <p:cNvSpPr>
              <a:spLocks/>
            </p:cNvSpPr>
            <p:nvPr/>
          </p:nvSpPr>
          <p:spPr bwMode="auto">
            <a:xfrm>
              <a:off x="4794" y="1149"/>
              <a:ext cx="19" cy="18"/>
            </a:xfrm>
            <a:custGeom>
              <a:avLst/>
              <a:gdLst>
                <a:gd name="T0" fmla="*/ 0 w 14"/>
                <a:gd name="T1" fmla="*/ 28 h 14"/>
                <a:gd name="T2" fmla="*/ 48 w 14"/>
                <a:gd name="T3" fmla="*/ 140 h 14"/>
                <a:gd name="T4" fmla="*/ 219 w 14"/>
                <a:gd name="T5" fmla="*/ 174 h 14"/>
                <a:gd name="T6" fmla="*/ 297 w 14"/>
                <a:gd name="T7" fmla="*/ 0 h 14"/>
                <a:gd name="T8" fmla="*/ 0 w 14"/>
                <a:gd name="T9" fmla="*/ 28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"/>
                <a:gd name="T16" fmla="*/ 0 h 14"/>
                <a:gd name="T17" fmla="*/ 14 w 14"/>
                <a:gd name="T18" fmla="*/ 14 h 1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" h="14">
                  <a:moveTo>
                    <a:pt x="0" y="2"/>
                  </a:moveTo>
                  <a:lnTo>
                    <a:pt x="2" y="12"/>
                  </a:lnTo>
                  <a:lnTo>
                    <a:pt x="10" y="14"/>
                  </a:lnTo>
                  <a:lnTo>
                    <a:pt x="14" y="0"/>
                  </a:lnTo>
                  <a:lnTo>
                    <a:pt x="0" y="2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910" name="Freeform 312"/>
            <p:cNvSpPr>
              <a:spLocks/>
            </p:cNvSpPr>
            <p:nvPr/>
          </p:nvSpPr>
          <p:spPr bwMode="auto">
            <a:xfrm>
              <a:off x="4794" y="1149"/>
              <a:ext cx="19" cy="18"/>
            </a:xfrm>
            <a:custGeom>
              <a:avLst/>
              <a:gdLst>
                <a:gd name="T0" fmla="*/ 0 w 14"/>
                <a:gd name="T1" fmla="*/ 28 h 14"/>
                <a:gd name="T2" fmla="*/ 48 w 14"/>
                <a:gd name="T3" fmla="*/ 140 h 14"/>
                <a:gd name="T4" fmla="*/ 219 w 14"/>
                <a:gd name="T5" fmla="*/ 174 h 14"/>
                <a:gd name="T6" fmla="*/ 297 w 14"/>
                <a:gd name="T7" fmla="*/ 0 h 14"/>
                <a:gd name="T8" fmla="*/ 0 w 14"/>
                <a:gd name="T9" fmla="*/ 28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"/>
                <a:gd name="T16" fmla="*/ 0 h 14"/>
                <a:gd name="T17" fmla="*/ 14 w 14"/>
                <a:gd name="T18" fmla="*/ 14 h 1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" h="14">
                  <a:moveTo>
                    <a:pt x="0" y="2"/>
                  </a:moveTo>
                  <a:lnTo>
                    <a:pt x="2" y="12"/>
                  </a:lnTo>
                  <a:lnTo>
                    <a:pt x="10" y="14"/>
                  </a:lnTo>
                  <a:lnTo>
                    <a:pt x="14" y="0"/>
                  </a:lnTo>
                  <a:lnTo>
                    <a:pt x="0" y="2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911" name="Freeform 313"/>
            <p:cNvSpPr>
              <a:spLocks/>
            </p:cNvSpPr>
            <p:nvPr/>
          </p:nvSpPr>
          <p:spPr bwMode="auto">
            <a:xfrm>
              <a:off x="4891" y="1146"/>
              <a:ext cx="48" cy="56"/>
            </a:xfrm>
            <a:custGeom>
              <a:avLst/>
              <a:gdLst>
                <a:gd name="T0" fmla="*/ 0 w 36"/>
                <a:gd name="T1" fmla="*/ 0 h 42"/>
                <a:gd name="T2" fmla="*/ 65 w 36"/>
                <a:gd name="T3" fmla="*/ 65 h 42"/>
                <a:gd name="T4" fmla="*/ 113 w 36"/>
                <a:gd name="T5" fmla="*/ 172 h 42"/>
                <a:gd name="T6" fmla="*/ 172 w 36"/>
                <a:gd name="T7" fmla="*/ 320 h 42"/>
                <a:gd name="T8" fmla="*/ 172 w 36"/>
                <a:gd name="T9" fmla="*/ 389 h 42"/>
                <a:gd name="T10" fmla="*/ 151 w 36"/>
                <a:gd name="T11" fmla="*/ 533 h 42"/>
                <a:gd name="T12" fmla="*/ 151 w 36"/>
                <a:gd name="T13" fmla="*/ 635 h 42"/>
                <a:gd name="T14" fmla="*/ 151 w 36"/>
                <a:gd name="T15" fmla="*/ 681 h 42"/>
                <a:gd name="T16" fmla="*/ 172 w 36"/>
                <a:gd name="T17" fmla="*/ 711 h 42"/>
                <a:gd name="T18" fmla="*/ 172 w 36"/>
                <a:gd name="T19" fmla="*/ 747 h 42"/>
                <a:gd name="T20" fmla="*/ 207 w 36"/>
                <a:gd name="T21" fmla="*/ 711 h 42"/>
                <a:gd name="T22" fmla="*/ 320 w 36"/>
                <a:gd name="T23" fmla="*/ 711 h 42"/>
                <a:gd name="T24" fmla="*/ 389 w 36"/>
                <a:gd name="T25" fmla="*/ 635 h 42"/>
                <a:gd name="T26" fmla="*/ 427 w 36"/>
                <a:gd name="T27" fmla="*/ 569 h 42"/>
                <a:gd name="T28" fmla="*/ 471 w 36"/>
                <a:gd name="T29" fmla="*/ 533 h 42"/>
                <a:gd name="T30" fmla="*/ 491 w 36"/>
                <a:gd name="T31" fmla="*/ 533 h 42"/>
                <a:gd name="T32" fmla="*/ 533 w 36"/>
                <a:gd name="T33" fmla="*/ 533 h 42"/>
                <a:gd name="T34" fmla="*/ 569 w 36"/>
                <a:gd name="T35" fmla="*/ 604 h 42"/>
                <a:gd name="T36" fmla="*/ 604 w 36"/>
                <a:gd name="T37" fmla="*/ 604 h 42"/>
                <a:gd name="T38" fmla="*/ 635 w 36"/>
                <a:gd name="T39" fmla="*/ 569 h 42"/>
                <a:gd name="T40" fmla="*/ 635 w 36"/>
                <a:gd name="T41" fmla="*/ 491 h 42"/>
                <a:gd name="T42" fmla="*/ 635 w 36"/>
                <a:gd name="T43" fmla="*/ 389 h 42"/>
                <a:gd name="T44" fmla="*/ 604 w 36"/>
                <a:gd name="T45" fmla="*/ 357 h 42"/>
                <a:gd name="T46" fmla="*/ 533 w 36"/>
                <a:gd name="T47" fmla="*/ 320 h 42"/>
                <a:gd name="T48" fmla="*/ 357 w 36"/>
                <a:gd name="T49" fmla="*/ 389 h 42"/>
                <a:gd name="T50" fmla="*/ 249 w 36"/>
                <a:gd name="T51" fmla="*/ 427 h 42"/>
                <a:gd name="T52" fmla="*/ 389 w 36"/>
                <a:gd name="T53" fmla="*/ 172 h 42"/>
                <a:gd name="T54" fmla="*/ 0 w 36"/>
                <a:gd name="T55" fmla="*/ 0 h 4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36"/>
                <a:gd name="T85" fmla="*/ 0 h 42"/>
                <a:gd name="T86" fmla="*/ 36 w 36"/>
                <a:gd name="T87" fmla="*/ 42 h 42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36" h="42">
                  <a:moveTo>
                    <a:pt x="0" y="0"/>
                  </a:moveTo>
                  <a:lnTo>
                    <a:pt x="4" y="4"/>
                  </a:lnTo>
                  <a:lnTo>
                    <a:pt x="6" y="10"/>
                  </a:lnTo>
                  <a:lnTo>
                    <a:pt x="10" y="18"/>
                  </a:lnTo>
                  <a:lnTo>
                    <a:pt x="10" y="22"/>
                  </a:lnTo>
                  <a:lnTo>
                    <a:pt x="8" y="30"/>
                  </a:lnTo>
                  <a:lnTo>
                    <a:pt x="8" y="36"/>
                  </a:lnTo>
                  <a:lnTo>
                    <a:pt x="8" y="38"/>
                  </a:lnTo>
                  <a:lnTo>
                    <a:pt x="10" y="40"/>
                  </a:lnTo>
                  <a:lnTo>
                    <a:pt x="10" y="42"/>
                  </a:lnTo>
                  <a:lnTo>
                    <a:pt x="12" y="40"/>
                  </a:lnTo>
                  <a:lnTo>
                    <a:pt x="18" y="40"/>
                  </a:lnTo>
                  <a:lnTo>
                    <a:pt x="22" y="36"/>
                  </a:lnTo>
                  <a:lnTo>
                    <a:pt x="24" y="32"/>
                  </a:lnTo>
                  <a:lnTo>
                    <a:pt x="26" y="30"/>
                  </a:lnTo>
                  <a:lnTo>
                    <a:pt x="28" y="30"/>
                  </a:lnTo>
                  <a:lnTo>
                    <a:pt x="30" y="30"/>
                  </a:lnTo>
                  <a:lnTo>
                    <a:pt x="32" y="34"/>
                  </a:lnTo>
                  <a:lnTo>
                    <a:pt x="34" y="34"/>
                  </a:lnTo>
                  <a:lnTo>
                    <a:pt x="36" y="32"/>
                  </a:lnTo>
                  <a:lnTo>
                    <a:pt x="36" y="28"/>
                  </a:lnTo>
                  <a:lnTo>
                    <a:pt x="36" y="22"/>
                  </a:lnTo>
                  <a:lnTo>
                    <a:pt x="34" y="20"/>
                  </a:lnTo>
                  <a:lnTo>
                    <a:pt x="30" y="18"/>
                  </a:lnTo>
                  <a:lnTo>
                    <a:pt x="20" y="22"/>
                  </a:lnTo>
                  <a:lnTo>
                    <a:pt x="14" y="24"/>
                  </a:lnTo>
                  <a:lnTo>
                    <a:pt x="22" y="1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912" name="Freeform 314"/>
            <p:cNvSpPr>
              <a:spLocks/>
            </p:cNvSpPr>
            <p:nvPr/>
          </p:nvSpPr>
          <p:spPr bwMode="auto">
            <a:xfrm>
              <a:off x="4891" y="1146"/>
              <a:ext cx="48" cy="56"/>
            </a:xfrm>
            <a:custGeom>
              <a:avLst/>
              <a:gdLst>
                <a:gd name="T0" fmla="*/ 0 w 36"/>
                <a:gd name="T1" fmla="*/ 0 h 42"/>
                <a:gd name="T2" fmla="*/ 65 w 36"/>
                <a:gd name="T3" fmla="*/ 65 h 42"/>
                <a:gd name="T4" fmla="*/ 113 w 36"/>
                <a:gd name="T5" fmla="*/ 172 h 42"/>
                <a:gd name="T6" fmla="*/ 172 w 36"/>
                <a:gd name="T7" fmla="*/ 320 h 42"/>
                <a:gd name="T8" fmla="*/ 172 w 36"/>
                <a:gd name="T9" fmla="*/ 389 h 42"/>
                <a:gd name="T10" fmla="*/ 151 w 36"/>
                <a:gd name="T11" fmla="*/ 533 h 42"/>
                <a:gd name="T12" fmla="*/ 151 w 36"/>
                <a:gd name="T13" fmla="*/ 635 h 42"/>
                <a:gd name="T14" fmla="*/ 151 w 36"/>
                <a:gd name="T15" fmla="*/ 681 h 42"/>
                <a:gd name="T16" fmla="*/ 172 w 36"/>
                <a:gd name="T17" fmla="*/ 711 h 42"/>
                <a:gd name="T18" fmla="*/ 172 w 36"/>
                <a:gd name="T19" fmla="*/ 747 h 42"/>
                <a:gd name="T20" fmla="*/ 207 w 36"/>
                <a:gd name="T21" fmla="*/ 711 h 42"/>
                <a:gd name="T22" fmla="*/ 320 w 36"/>
                <a:gd name="T23" fmla="*/ 711 h 42"/>
                <a:gd name="T24" fmla="*/ 389 w 36"/>
                <a:gd name="T25" fmla="*/ 635 h 42"/>
                <a:gd name="T26" fmla="*/ 427 w 36"/>
                <a:gd name="T27" fmla="*/ 569 h 42"/>
                <a:gd name="T28" fmla="*/ 471 w 36"/>
                <a:gd name="T29" fmla="*/ 533 h 42"/>
                <a:gd name="T30" fmla="*/ 491 w 36"/>
                <a:gd name="T31" fmla="*/ 533 h 42"/>
                <a:gd name="T32" fmla="*/ 533 w 36"/>
                <a:gd name="T33" fmla="*/ 533 h 42"/>
                <a:gd name="T34" fmla="*/ 569 w 36"/>
                <a:gd name="T35" fmla="*/ 604 h 42"/>
                <a:gd name="T36" fmla="*/ 604 w 36"/>
                <a:gd name="T37" fmla="*/ 604 h 42"/>
                <a:gd name="T38" fmla="*/ 635 w 36"/>
                <a:gd name="T39" fmla="*/ 569 h 42"/>
                <a:gd name="T40" fmla="*/ 635 w 36"/>
                <a:gd name="T41" fmla="*/ 491 h 42"/>
                <a:gd name="T42" fmla="*/ 635 w 36"/>
                <a:gd name="T43" fmla="*/ 389 h 42"/>
                <a:gd name="T44" fmla="*/ 604 w 36"/>
                <a:gd name="T45" fmla="*/ 357 h 42"/>
                <a:gd name="T46" fmla="*/ 533 w 36"/>
                <a:gd name="T47" fmla="*/ 320 h 42"/>
                <a:gd name="T48" fmla="*/ 357 w 36"/>
                <a:gd name="T49" fmla="*/ 389 h 42"/>
                <a:gd name="T50" fmla="*/ 249 w 36"/>
                <a:gd name="T51" fmla="*/ 427 h 42"/>
                <a:gd name="T52" fmla="*/ 389 w 36"/>
                <a:gd name="T53" fmla="*/ 172 h 42"/>
                <a:gd name="T54" fmla="*/ 0 w 36"/>
                <a:gd name="T55" fmla="*/ 0 h 4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36"/>
                <a:gd name="T85" fmla="*/ 0 h 42"/>
                <a:gd name="T86" fmla="*/ 36 w 36"/>
                <a:gd name="T87" fmla="*/ 42 h 42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36" h="42">
                  <a:moveTo>
                    <a:pt x="0" y="0"/>
                  </a:moveTo>
                  <a:lnTo>
                    <a:pt x="4" y="4"/>
                  </a:lnTo>
                  <a:lnTo>
                    <a:pt x="6" y="10"/>
                  </a:lnTo>
                  <a:lnTo>
                    <a:pt x="10" y="18"/>
                  </a:lnTo>
                  <a:lnTo>
                    <a:pt x="10" y="22"/>
                  </a:lnTo>
                  <a:lnTo>
                    <a:pt x="8" y="30"/>
                  </a:lnTo>
                  <a:lnTo>
                    <a:pt x="8" y="36"/>
                  </a:lnTo>
                  <a:lnTo>
                    <a:pt x="8" y="38"/>
                  </a:lnTo>
                  <a:lnTo>
                    <a:pt x="10" y="40"/>
                  </a:lnTo>
                  <a:lnTo>
                    <a:pt x="10" y="42"/>
                  </a:lnTo>
                  <a:lnTo>
                    <a:pt x="12" y="40"/>
                  </a:lnTo>
                  <a:lnTo>
                    <a:pt x="18" y="40"/>
                  </a:lnTo>
                  <a:lnTo>
                    <a:pt x="22" y="36"/>
                  </a:lnTo>
                  <a:lnTo>
                    <a:pt x="24" y="32"/>
                  </a:lnTo>
                  <a:lnTo>
                    <a:pt x="26" y="30"/>
                  </a:lnTo>
                  <a:lnTo>
                    <a:pt x="28" y="30"/>
                  </a:lnTo>
                  <a:lnTo>
                    <a:pt x="30" y="30"/>
                  </a:lnTo>
                  <a:lnTo>
                    <a:pt x="32" y="34"/>
                  </a:lnTo>
                  <a:lnTo>
                    <a:pt x="34" y="34"/>
                  </a:lnTo>
                  <a:lnTo>
                    <a:pt x="36" y="32"/>
                  </a:lnTo>
                  <a:lnTo>
                    <a:pt x="36" y="28"/>
                  </a:lnTo>
                  <a:lnTo>
                    <a:pt x="36" y="22"/>
                  </a:lnTo>
                  <a:lnTo>
                    <a:pt x="34" y="20"/>
                  </a:lnTo>
                  <a:lnTo>
                    <a:pt x="30" y="18"/>
                  </a:lnTo>
                  <a:lnTo>
                    <a:pt x="20" y="22"/>
                  </a:lnTo>
                  <a:lnTo>
                    <a:pt x="14" y="24"/>
                  </a:lnTo>
                  <a:lnTo>
                    <a:pt x="22" y="1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913" name="Freeform 315"/>
            <p:cNvSpPr>
              <a:spLocks/>
            </p:cNvSpPr>
            <p:nvPr/>
          </p:nvSpPr>
          <p:spPr bwMode="auto">
            <a:xfrm>
              <a:off x="4974" y="1154"/>
              <a:ext cx="21" cy="59"/>
            </a:xfrm>
            <a:custGeom>
              <a:avLst/>
              <a:gdLst>
                <a:gd name="T0" fmla="*/ 93 w 16"/>
                <a:gd name="T1" fmla="*/ 0 h 44"/>
                <a:gd name="T2" fmla="*/ 37 w 16"/>
                <a:gd name="T3" fmla="*/ 38 h 44"/>
                <a:gd name="T4" fmla="*/ 0 w 16"/>
                <a:gd name="T5" fmla="*/ 68 h 44"/>
                <a:gd name="T6" fmla="*/ 0 w 16"/>
                <a:gd name="T7" fmla="*/ 115 h 44"/>
                <a:gd name="T8" fmla="*/ 64 w 16"/>
                <a:gd name="T9" fmla="*/ 268 h 44"/>
                <a:gd name="T10" fmla="*/ 64 w 16"/>
                <a:gd name="T11" fmla="*/ 373 h 44"/>
                <a:gd name="T12" fmla="*/ 122 w 16"/>
                <a:gd name="T13" fmla="*/ 531 h 44"/>
                <a:gd name="T14" fmla="*/ 210 w 16"/>
                <a:gd name="T15" fmla="*/ 751 h 44"/>
                <a:gd name="T16" fmla="*/ 248 w 16"/>
                <a:gd name="T17" fmla="*/ 825 h 44"/>
                <a:gd name="T18" fmla="*/ 248 w 16"/>
                <a:gd name="T19" fmla="*/ 786 h 44"/>
                <a:gd name="T20" fmla="*/ 248 w 16"/>
                <a:gd name="T21" fmla="*/ 492 h 44"/>
                <a:gd name="T22" fmla="*/ 248 w 16"/>
                <a:gd name="T23" fmla="*/ 181 h 44"/>
                <a:gd name="T24" fmla="*/ 93 w 16"/>
                <a:gd name="T25" fmla="*/ 0 h 4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6"/>
                <a:gd name="T40" fmla="*/ 0 h 44"/>
                <a:gd name="T41" fmla="*/ 16 w 16"/>
                <a:gd name="T42" fmla="*/ 44 h 4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6" h="44">
                  <a:moveTo>
                    <a:pt x="6" y="0"/>
                  </a:moveTo>
                  <a:lnTo>
                    <a:pt x="2" y="2"/>
                  </a:lnTo>
                  <a:lnTo>
                    <a:pt x="0" y="4"/>
                  </a:lnTo>
                  <a:lnTo>
                    <a:pt x="0" y="6"/>
                  </a:lnTo>
                  <a:lnTo>
                    <a:pt x="4" y="14"/>
                  </a:lnTo>
                  <a:lnTo>
                    <a:pt x="4" y="20"/>
                  </a:lnTo>
                  <a:lnTo>
                    <a:pt x="8" y="28"/>
                  </a:lnTo>
                  <a:lnTo>
                    <a:pt x="14" y="40"/>
                  </a:lnTo>
                  <a:lnTo>
                    <a:pt x="16" y="44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16" y="10"/>
                  </a:lnTo>
                  <a:lnTo>
                    <a:pt x="6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914" name="Freeform 316"/>
            <p:cNvSpPr>
              <a:spLocks/>
            </p:cNvSpPr>
            <p:nvPr/>
          </p:nvSpPr>
          <p:spPr bwMode="auto">
            <a:xfrm>
              <a:off x="4974" y="1154"/>
              <a:ext cx="21" cy="59"/>
            </a:xfrm>
            <a:custGeom>
              <a:avLst/>
              <a:gdLst>
                <a:gd name="T0" fmla="*/ 93 w 16"/>
                <a:gd name="T1" fmla="*/ 0 h 44"/>
                <a:gd name="T2" fmla="*/ 37 w 16"/>
                <a:gd name="T3" fmla="*/ 38 h 44"/>
                <a:gd name="T4" fmla="*/ 0 w 16"/>
                <a:gd name="T5" fmla="*/ 68 h 44"/>
                <a:gd name="T6" fmla="*/ 0 w 16"/>
                <a:gd name="T7" fmla="*/ 115 h 44"/>
                <a:gd name="T8" fmla="*/ 64 w 16"/>
                <a:gd name="T9" fmla="*/ 268 h 44"/>
                <a:gd name="T10" fmla="*/ 64 w 16"/>
                <a:gd name="T11" fmla="*/ 373 h 44"/>
                <a:gd name="T12" fmla="*/ 122 w 16"/>
                <a:gd name="T13" fmla="*/ 531 h 44"/>
                <a:gd name="T14" fmla="*/ 210 w 16"/>
                <a:gd name="T15" fmla="*/ 751 h 44"/>
                <a:gd name="T16" fmla="*/ 248 w 16"/>
                <a:gd name="T17" fmla="*/ 825 h 44"/>
                <a:gd name="T18" fmla="*/ 248 w 16"/>
                <a:gd name="T19" fmla="*/ 786 h 44"/>
                <a:gd name="T20" fmla="*/ 248 w 16"/>
                <a:gd name="T21" fmla="*/ 492 h 44"/>
                <a:gd name="T22" fmla="*/ 248 w 16"/>
                <a:gd name="T23" fmla="*/ 181 h 44"/>
                <a:gd name="T24" fmla="*/ 93 w 16"/>
                <a:gd name="T25" fmla="*/ 0 h 4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6"/>
                <a:gd name="T40" fmla="*/ 0 h 44"/>
                <a:gd name="T41" fmla="*/ 16 w 16"/>
                <a:gd name="T42" fmla="*/ 44 h 4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6" h="44">
                  <a:moveTo>
                    <a:pt x="6" y="0"/>
                  </a:moveTo>
                  <a:lnTo>
                    <a:pt x="2" y="2"/>
                  </a:lnTo>
                  <a:lnTo>
                    <a:pt x="0" y="4"/>
                  </a:lnTo>
                  <a:lnTo>
                    <a:pt x="0" y="6"/>
                  </a:lnTo>
                  <a:lnTo>
                    <a:pt x="4" y="14"/>
                  </a:lnTo>
                  <a:lnTo>
                    <a:pt x="4" y="20"/>
                  </a:lnTo>
                  <a:lnTo>
                    <a:pt x="8" y="28"/>
                  </a:lnTo>
                  <a:lnTo>
                    <a:pt x="14" y="40"/>
                  </a:lnTo>
                  <a:lnTo>
                    <a:pt x="16" y="44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16" y="10"/>
                  </a:lnTo>
                  <a:lnTo>
                    <a:pt x="6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915" name="Freeform 317"/>
            <p:cNvSpPr>
              <a:spLocks/>
            </p:cNvSpPr>
            <p:nvPr/>
          </p:nvSpPr>
          <p:spPr bwMode="auto">
            <a:xfrm>
              <a:off x="4933" y="1143"/>
              <a:ext cx="38" cy="64"/>
            </a:xfrm>
            <a:custGeom>
              <a:avLst/>
              <a:gdLst>
                <a:gd name="T0" fmla="*/ 0 w 28"/>
                <a:gd name="T1" fmla="*/ 0 h 48"/>
                <a:gd name="T2" fmla="*/ 0 w 28"/>
                <a:gd name="T3" fmla="*/ 113 h 48"/>
                <a:gd name="T4" fmla="*/ 88 w 28"/>
                <a:gd name="T5" fmla="*/ 249 h 48"/>
                <a:gd name="T6" fmla="*/ 88 w 28"/>
                <a:gd name="T7" fmla="*/ 276 h 48"/>
                <a:gd name="T8" fmla="*/ 88 w 28"/>
                <a:gd name="T9" fmla="*/ 249 h 48"/>
                <a:gd name="T10" fmla="*/ 170 w 28"/>
                <a:gd name="T11" fmla="*/ 427 h 48"/>
                <a:gd name="T12" fmla="*/ 258 w 28"/>
                <a:gd name="T13" fmla="*/ 635 h 48"/>
                <a:gd name="T14" fmla="*/ 383 w 28"/>
                <a:gd name="T15" fmla="*/ 747 h 48"/>
                <a:gd name="T16" fmla="*/ 547 w 28"/>
                <a:gd name="T17" fmla="*/ 847 h 48"/>
                <a:gd name="T18" fmla="*/ 597 w 28"/>
                <a:gd name="T19" fmla="*/ 604 h 48"/>
                <a:gd name="T20" fmla="*/ 597 w 28"/>
                <a:gd name="T21" fmla="*/ 569 h 48"/>
                <a:gd name="T22" fmla="*/ 597 w 28"/>
                <a:gd name="T23" fmla="*/ 491 h 48"/>
                <a:gd name="T24" fmla="*/ 520 w 28"/>
                <a:gd name="T25" fmla="*/ 427 h 48"/>
                <a:gd name="T26" fmla="*/ 258 w 28"/>
                <a:gd name="T27" fmla="*/ 151 h 48"/>
                <a:gd name="T28" fmla="*/ 0 w 28"/>
                <a:gd name="T29" fmla="*/ 0 h 4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8"/>
                <a:gd name="T46" fmla="*/ 0 h 48"/>
                <a:gd name="T47" fmla="*/ 28 w 28"/>
                <a:gd name="T48" fmla="*/ 48 h 4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8" h="48">
                  <a:moveTo>
                    <a:pt x="0" y="0"/>
                  </a:moveTo>
                  <a:lnTo>
                    <a:pt x="0" y="6"/>
                  </a:lnTo>
                  <a:lnTo>
                    <a:pt x="4" y="14"/>
                  </a:lnTo>
                  <a:lnTo>
                    <a:pt x="4" y="16"/>
                  </a:lnTo>
                  <a:lnTo>
                    <a:pt x="4" y="14"/>
                  </a:lnTo>
                  <a:lnTo>
                    <a:pt x="8" y="24"/>
                  </a:lnTo>
                  <a:lnTo>
                    <a:pt x="12" y="36"/>
                  </a:lnTo>
                  <a:lnTo>
                    <a:pt x="18" y="42"/>
                  </a:lnTo>
                  <a:lnTo>
                    <a:pt x="26" y="48"/>
                  </a:lnTo>
                  <a:lnTo>
                    <a:pt x="28" y="34"/>
                  </a:lnTo>
                  <a:lnTo>
                    <a:pt x="28" y="32"/>
                  </a:lnTo>
                  <a:lnTo>
                    <a:pt x="28" y="28"/>
                  </a:lnTo>
                  <a:lnTo>
                    <a:pt x="24" y="24"/>
                  </a:lnTo>
                  <a:lnTo>
                    <a:pt x="12" y="8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916" name="Freeform 318"/>
            <p:cNvSpPr>
              <a:spLocks/>
            </p:cNvSpPr>
            <p:nvPr/>
          </p:nvSpPr>
          <p:spPr bwMode="auto">
            <a:xfrm>
              <a:off x="4933" y="1143"/>
              <a:ext cx="38" cy="64"/>
            </a:xfrm>
            <a:custGeom>
              <a:avLst/>
              <a:gdLst>
                <a:gd name="T0" fmla="*/ 0 w 28"/>
                <a:gd name="T1" fmla="*/ 0 h 48"/>
                <a:gd name="T2" fmla="*/ 0 w 28"/>
                <a:gd name="T3" fmla="*/ 113 h 48"/>
                <a:gd name="T4" fmla="*/ 88 w 28"/>
                <a:gd name="T5" fmla="*/ 249 h 48"/>
                <a:gd name="T6" fmla="*/ 88 w 28"/>
                <a:gd name="T7" fmla="*/ 276 h 48"/>
                <a:gd name="T8" fmla="*/ 88 w 28"/>
                <a:gd name="T9" fmla="*/ 249 h 48"/>
                <a:gd name="T10" fmla="*/ 170 w 28"/>
                <a:gd name="T11" fmla="*/ 427 h 48"/>
                <a:gd name="T12" fmla="*/ 258 w 28"/>
                <a:gd name="T13" fmla="*/ 635 h 48"/>
                <a:gd name="T14" fmla="*/ 383 w 28"/>
                <a:gd name="T15" fmla="*/ 747 h 48"/>
                <a:gd name="T16" fmla="*/ 547 w 28"/>
                <a:gd name="T17" fmla="*/ 847 h 48"/>
                <a:gd name="T18" fmla="*/ 597 w 28"/>
                <a:gd name="T19" fmla="*/ 604 h 48"/>
                <a:gd name="T20" fmla="*/ 597 w 28"/>
                <a:gd name="T21" fmla="*/ 569 h 48"/>
                <a:gd name="T22" fmla="*/ 597 w 28"/>
                <a:gd name="T23" fmla="*/ 491 h 48"/>
                <a:gd name="T24" fmla="*/ 520 w 28"/>
                <a:gd name="T25" fmla="*/ 427 h 48"/>
                <a:gd name="T26" fmla="*/ 258 w 28"/>
                <a:gd name="T27" fmla="*/ 151 h 48"/>
                <a:gd name="T28" fmla="*/ 0 w 28"/>
                <a:gd name="T29" fmla="*/ 0 h 4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8"/>
                <a:gd name="T46" fmla="*/ 0 h 48"/>
                <a:gd name="T47" fmla="*/ 28 w 28"/>
                <a:gd name="T48" fmla="*/ 48 h 4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8" h="48">
                  <a:moveTo>
                    <a:pt x="0" y="0"/>
                  </a:moveTo>
                  <a:lnTo>
                    <a:pt x="0" y="6"/>
                  </a:lnTo>
                  <a:lnTo>
                    <a:pt x="4" y="14"/>
                  </a:lnTo>
                  <a:lnTo>
                    <a:pt x="4" y="16"/>
                  </a:lnTo>
                  <a:lnTo>
                    <a:pt x="4" y="14"/>
                  </a:lnTo>
                  <a:lnTo>
                    <a:pt x="8" y="24"/>
                  </a:lnTo>
                  <a:lnTo>
                    <a:pt x="12" y="36"/>
                  </a:lnTo>
                  <a:lnTo>
                    <a:pt x="18" y="42"/>
                  </a:lnTo>
                  <a:lnTo>
                    <a:pt x="26" y="48"/>
                  </a:lnTo>
                  <a:lnTo>
                    <a:pt x="28" y="34"/>
                  </a:lnTo>
                  <a:lnTo>
                    <a:pt x="28" y="32"/>
                  </a:lnTo>
                  <a:lnTo>
                    <a:pt x="28" y="28"/>
                  </a:lnTo>
                  <a:lnTo>
                    <a:pt x="24" y="24"/>
                  </a:lnTo>
                  <a:lnTo>
                    <a:pt x="12" y="8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917" name="Freeform 319"/>
            <p:cNvSpPr>
              <a:spLocks/>
            </p:cNvSpPr>
            <p:nvPr/>
          </p:nvSpPr>
          <p:spPr bwMode="auto">
            <a:xfrm>
              <a:off x="5000" y="1202"/>
              <a:ext cx="62" cy="48"/>
            </a:xfrm>
            <a:custGeom>
              <a:avLst/>
              <a:gdLst>
                <a:gd name="T0" fmla="*/ 323 w 46"/>
                <a:gd name="T1" fmla="*/ 0 h 36"/>
                <a:gd name="T2" fmla="*/ 346 w 46"/>
                <a:gd name="T3" fmla="*/ 207 h 36"/>
                <a:gd name="T4" fmla="*/ 396 w 46"/>
                <a:gd name="T5" fmla="*/ 389 h 36"/>
                <a:gd name="T6" fmla="*/ 240 w 46"/>
                <a:gd name="T7" fmla="*/ 357 h 36"/>
                <a:gd name="T8" fmla="*/ 120 w 46"/>
                <a:gd name="T9" fmla="*/ 357 h 36"/>
                <a:gd name="T10" fmla="*/ 40 w 46"/>
                <a:gd name="T11" fmla="*/ 357 h 36"/>
                <a:gd name="T12" fmla="*/ 40 w 46"/>
                <a:gd name="T13" fmla="*/ 389 h 36"/>
                <a:gd name="T14" fmla="*/ 0 w 46"/>
                <a:gd name="T15" fmla="*/ 427 h 36"/>
                <a:gd name="T16" fmla="*/ 0 w 46"/>
                <a:gd name="T17" fmla="*/ 491 h 36"/>
                <a:gd name="T18" fmla="*/ 0 w 46"/>
                <a:gd name="T19" fmla="*/ 533 h 36"/>
                <a:gd name="T20" fmla="*/ 40 w 46"/>
                <a:gd name="T21" fmla="*/ 635 h 36"/>
                <a:gd name="T22" fmla="*/ 162 w 46"/>
                <a:gd name="T23" fmla="*/ 635 h 36"/>
                <a:gd name="T24" fmla="*/ 240 w 46"/>
                <a:gd name="T25" fmla="*/ 635 h 36"/>
                <a:gd name="T26" fmla="*/ 240 w 46"/>
                <a:gd name="T27" fmla="*/ 604 h 36"/>
                <a:gd name="T28" fmla="*/ 282 w 46"/>
                <a:gd name="T29" fmla="*/ 569 h 36"/>
                <a:gd name="T30" fmla="*/ 346 w 46"/>
                <a:gd name="T31" fmla="*/ 569 h 36"/>
                <a:gd name="T32" fmla="*/ 512 w 46"/>
                <a:gd name="T33" fmla="*/ 569 h 36"/>
                <a:gd name="T34" fmla="*/ 586 w 46"/>
                <a:gd name="T35" fmla="*/ 491 h 36"/>
                <a:gd name="T36" fmla="*/ 628 w 46"/>
                <a:gd name="T37" fmla="*/ 427 h 36"/>
                <a:gd name="T38" fmla="*/ 675 w 46"/>
                <a:gd name="T39" fmla="*/ 491 h 36"/>
                <a:gd name="T40" fmla="*/ 720 w 46"/>
                <a:gd name="T41" fmla="*/ 533 h 36"/>
                <a:gd name="T42" fmla="*/ 747 w 46"/>
                <a:gd name="T43" fmla="*/ 491 h 36"/>
                <a:gd name="T44" fmla="*/ 910 w 46"/>
                <a:gd name="T45" fmla="*/ 389 h 36"/>
                <a:gd name="T46" fmla="*/ 720 w 46"/>
                <a:gd name="T47" fmla="*/ 207 h 36"/>
                <a:gd name="T48" fmla="*/ 512 w 46"/>
                <a:gd name="T49" fmla="*/ 65 h 36"/>
                <a:gd name="T50" fmla="*/ 323 w 46"/>
                <a:gd name="T51" fmla="*/ 0 h 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46"/>
                <a:gd name="T79" fmla="*/ 0 h 36"/>
                <a:gd name="T80" fmla="*/ 46 w 46"/>
                <a:gd name="T81" fmla="*/ 36 h 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46" h="36">
                  <a:moveTo>
                    <a:pt x="16" y="0"/>
                  </a:moveTo>
                  <a:lnTo>
                    <a:pt x="18" y="12"/>
                  </a:lnTo>
                  <a:lnTo>
                    <a:pt x="20" y="22"/>
                  </a:lnTo>
                  <a:lnTo>
                    <a:pt x="12" y="20"/>
                  </a:lnTo>
                  <a:lnTo>
                    <a:pt x="6" y="20"/>
                  </a:lnTo>
                  <a:lnTo>
                    <a:pt x="2" y="20"/>
                  </a:lnTo>
                  <a:lnTo>
                    <a:pt x="2" y="22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30"/>
                  </a:lnTo>
                  <a:lnTo>
                    <a:pt x="2" y="36"/>
                  </a:lnTo>
                  <a:lnTo>
                    <a:pt x="8" y="36"/>
                  </a:lnTo>
                  <a:lnTo>
                    <a:pt x="12" y="36"/>
                  </a:lnTo>
                  <a:lnTo>
                    <a:pt x="12" y="34"/>
                  </a:lnTo>
                  <a:lnTo>
                    <a:pt x="14" y="32"/>
                  </a:lnTo>
                  <a:lnTo>
                    <a:pt x="18" y="32"/>
                  </a:lnTo>
                  <a:lnTo>
                    <a:pt x="26" y="32"/>
                  </a:lnTo>
                  <a:lnTo>
                    <a:pt x="30" y="28"/>
                  </a:lnTo>
                  <a:lnTo>
                    <a:pt x="32" y="24"/>
                  </a:lnTo>
                  <a:lnTo>
                    <a:pt x="34" y="28"/>
                  </a:lnTo>
                  <a:lnTo>
                    <a:pt x="36" y="30"/>
                  </a:lnTo>
                  <a:lnTo>
                    <a:pt x="38" y="28"/>
                  </a:lnTo>
                  <a:lnTo>
                    <a:pt x="46" y="22"/>
                  </a:lnTo>
                  <a:lnTo>
                    <a:pt x="36" y="12"/>
                  </a:lnTo>
                  <a:lnTo>
                    <a:pt x="26" y="4"/>
                  </a:lnTo>
                  <a:lnTo>
                    <a:pt x="16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918" name="Freeform 320"/>
            <p:cNvSpPr>
              <a:spLocks/>
            </p:cNvSpPr>
            <p:nvPr/>
          </p:nvSpPr>
          <p:spPr bwMode="auto">
            <a:xfrm>
              <a:off x="5000" y="1202"/>
              <a:ext cx="62" cy="48"/>
            </a:xfrm>
            <a:custGeom>
              <a:avLst/>
              <a:gdLst>
                <a:gd name="T0" fmla="*/ 323 w 46"/>
                <a:gd name="T1" fmla="*/ 0 h 36"/>
                <a:gd name="T2" fmla="*/ 346 w 46"/>
                <a:gd name="T3" fmla="*/ 207 h 36"/>
                <a:gd name="T4" fmla="*/ 396 w 46"/>
                <a:gd name="T5" fmla="*/ 389 h 36"/>
                <a:gd name="T6" fmla="*/ 240 w 46"/>
                <a:gd name="T7" fmla="*/ 357 h 36"/>
                <a:gd name="T8" fmla="*/ 120 w 46"/>
                <a:gd name="T9" fmla="*/ 357 h 36"/>
                <a:gd name="T10" fmla="*/ 40 w 46"/>
                <a:gd name="T11" fmla="*/ 357 h 36"/>
                <a:gd name="T12" fmla="*/ 40 w 46"/>
                <a:gd name="T13" fmla="*/ 389 h 36"/>
                <a:gd name="T14" fmla="*/ 0 w 46"/>
                <a:gd name="T15" fmla="*/ 427 h 36"/>
                <a:gd name="T16" fmla="*/ 0 w 46"/>
                <a:gd name="T17" fmla="*/ 491 h 36"/>
                <a:gd name="T18" fmla="*/ 0 w 46"/>
                <a:gd name="T19" fmla="*/ 533 h 36"/>
                <a:gd name="T20" fmla="*/ 40 w 46"/>
                <a:gd name="T21" fmla="*/ 635 h 36"/>
                <a:gd name="T22" fmla="*/ 162 w 46"/>
                <a:gd name="T23" fmla="*/ 635 h 36"/>
                <a:gd name="T24" fmla="*/ 240 w 46"/>
                <a:gd name="T25" fmla="*/ 635 h 36"/>
                <a:gd name="T26" fmla="*/ 240 w 46"/>
                <a:gd name="T27" fmla="*/ 604 h 36"/>
                <a:gd name="T28" fmla="*/ 282 w 46"/>
                <a:gd name="T29" fmla="*/ 569 h 36"/>
                <a:gd name="T30" fmla="*/ 346 w 46"/>
                <a:gd name="T31" fmla="*/ 569 h 36"/>
                <a:gd name="T32" fmla="*/ 512 w 46"/>
                <a:gd name="T33" fmla="*/ 569 h 36"/>
                <a:gd name="T34" fmla="*/ 586 w 46"/>
                <a:gd name="T35" fmla="*/ 491 h 36"/>
                <a:gd name="T36" fmla="*/ 628 w 46"/>
                <a:gd name="T37" fmla="*/ 427 h 36"/>
                <a:gd name="T38" fmla="*/ 675 w 46"/>
                <a:gd name="T39" fmla="*/ 491 h 36"/>
                <a:gd name="T40" fmla="*/ 720 w 46"/>
                <a:gd name="T41" fmla="*/ 533 h 36"/>
                <a:gd name="T42" fmla="*/ 747 w 46"/>
                <a:gd name="T43" fmla="*/ 491 h 36"/>
                <a:gd name="T44" fmla="*/ 910 w 46"/>
                <a:gd name="T45" fmla="*/ 389 h 36"/>
                <a:gd name="T46" fmla="*/ 720 w 46"/>
                <a:gd name="T47" fmla="*/ 207 h 36"/>
                <a:gd name="T48" fmla="*/ 512 w 46"/>
                <a:gd name="T49" fmla="*/ 65 h 36"/>
                <a:gd name="T50" fmla="*/ 323 w 46"/>
                <a:gd name="T51" fmla="*/ 0 h 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46"/>
                <a:gd name="T79" fmla="*/ 0 h 36"/>
                <a:gd name="T80" fmla="*/ 46 w 46"/>
                <a:gd name="T81" fmla="*/ 36 h 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46" h="36">
                  <a:moveTo>
                    <a:pt x="16" y="0"/>
                  </a:moveTo>
                  <a:lnTo>
                    <a:pt x="18" y="12"/>
                  </a:lnTo>
                  <a:lnTo>
                    <a:pt x="20" y="22"/>
                  </a:lnTo>
                  <a:lnTo>
                    <a:pt x="12" y="20"/>
                  </a:lnTo>
                  <a:lnTo>
                    <a:pt x="6" y="20"/>
                  </a:lnTo>
                  <a:lnTo>
                    <a:pt x="2" y="20"/>
                  </a:lnTo>
                  <a:lnTo>
                    <a:pt x="2" y="22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30"/>
                  </a:lnTo>
                  <a:lnTo>
                    <a:pt x="2" y="36"/>
                  </a:lnTo>
                  <a:lnTo>
                    <a:pt x="8" y="36"/>
                  </a:lnTo>
                  <a:lnTo>
                    <a:pt x="12" y="36"/>
                  </a:lnTo>
                  <a:lnTo>
                    <a:pt x="12" y="34"/>
                  </a:lnTo>
                  <a:lnTo>
                    <a:pt x="14" y="32"/>
                  </a:lnTo>
                  <a:lnTo>
                    <a:pt x="18" y="32"/>
                  </a:lnTo>
                  <a:lnTo>
                    <a:pt x="26" y="32"/>
                  </a:lnTo>
                  <a:lnTo>
                    <a:pt x="30" y="28"/>
                  </a:lnTo>
                  <a:lnTo>
                    <a:pt x="32" y="24"/>
                  </a:lnTo>
                  <a:lnTo>
                    <a:pt x="34" y="28"/>
                  </a:lnTo>
                  <a:lnTo>
                    <a:pt x="36" y="30"/>
                  </a:lnTo>
                  <a:lnTo>
                    <a:pt x="38" y="28"/>
                  </a:lnTo>
                  <a:lnTo>
                    <a:pt x="46" y="22"/>
                  </a:lnTo>
                  <a:lnTo>
                    <a:pt x="36" y="12"/>
                  </a:lnTo>
                  <a:lnTo>
                    <a:pt x="26" y="4"/>
                  </a:lnTo>
                  <a:lnTo>
                    <a:pt x="16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919" name="Freeform 321"/>
            <p:cNvSpPr>
              <a:spLocks/>
            </p:cNvSpPr>
            <p:nvPr/>
          </p:nvSpPr>
          <p:spPr bwMode="auto">
            <a:xfrm>
              <a:off x="5094" y="1157"/>
              <a:ext cx="16" cy="13"/>
            </a:xfrm>
            <a:custGeom>
              <a:avLst/>
              <a:gdLst>
                <a:gd name="T0" fmla="*/ 0 w 12"/>
                <a:gd name="T1" fmla="*/ 0 h 10"/>
                <a:gd name="T2" fmla="*/ 37 w 12"/>
                <a:gd name="T3" fmla="*/ 108 h 10"/>
                <a:gd name="T4" fmla="*/ 207 w 12"/>
                <a:gd name="T5" fmla="*/ 140 h 10"/>
                <a:gd name="T6" fmla="*/ 207 w 12"/>
                <a:gd name="T7" fmla="*/ 35 h 10"/>
                <a:gd name="T8" fmla="*/ 0 w 12"/>
                <a:gd name="T9" fmla="*/ 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10"/>
                <a:gd name="T17" fmla="*/ 12 w 12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10">
                  <a:moveTo>
                    <a:pt x="0" y="0"/>
                  </a:moveTo>
                  <a:lnTo>
                    <a:pt x="2" y="8"/>
                  </a:lnTo>
                  <a:lnTo>
                    <a:pt x="12" y="10"/>
                  </a:lnTo>
                  <a:lnTo>
                    <a:pt x="12" y="2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920" name="Freeform 322"/>
            <p:cNvSpPr>
              <a:spLocks/>
            </p:cNvSpPr>
            <p:nvPr/>
          </p:nvSpPr>
          <p:spPr bwMode="auto">
            <a:xfrm>
              <a:off x="5094" y="1157"/>
              <a:ext cx="16" cy="13"/>
            </a:xfrm>
            <a:custGeom>
              <a:avLst/>
              <a:gdLst>
                <a:gd name="T0" fmla="*/ 0 w 12"/>
                <a:gd name="T1" fmla="*/ 0 h 10"/>
                <a:gd name="T2" fmla="*/ 37 w 12"/>
                <a:gd name="T3" fmla="*/ 108 h 10"/>
                <a:gd name="T4" fmla="*/ 207 w 12"/>
                <a:gd name="T5" fmla="*/ 140 h 10"/>
                <a:gd name="T6" fmla="*/ 207 w 12"/>
                <a:gd name="T7" fmla="*/ 35 h 10"/>
                <a:gd name="T8" fmla="*/ 0 w 12"/>
                <a:gd name="T9" fmla="*/ 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10"/>
                <a:gd name="T17" fmla="*/ 12 w 12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10">
                  <a:moveTo>
                    <a:pt x="0" y="0"/>
                  </a:moveTo>
                  <a:lnTo>
                    <a:pt x="2" y="8"/>
                  </a:lnTo>
                  <a:lnTo>
                    <a:pt x="12" y="10"/>
                  </a:lnTo>
                  <a:lnTo>
                    <a:pt x="12" y="2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921" name="Freeform 323"/>
            <p:cNvSpPr>
              <a:spLocks/>
            </p:cNvSpPr>
            <p:nvPr/>
          </p:nvSpPr>
          <p:spPr bwMode="auto">
            <a:xfrm>
              <a:off x="4802" y="1253"/>
              <a:ext cx="38" cy="69"/>
            </a:xfrm>
            <a:custGeom>
              <a:avLst/>
              <a:gdLst>
                <a:gd name="T0" fmla="*/ 88 w 28"/>
                <a:gd name="T1" fmla="*/ 0 h 52"/>
                <a:gd name="T2" fmla="*/ 350 w 28"/>
                <a:gd name="T3" fmla="*/ 169 h 52"/>
                <a:gd name="T4" fmla="*/ 350 w 28"/>
                <a:gd name="T5" fmla="*/ 200 h 52"/>
                <a:gd name="T6" fmla="*/ 350 w 28"/>
                <a:gd name="T7" fmla="*/ 305 h 52"/>
                <a:gd name="T8" fmla="*/ 170 w 28"/>
                <a:gd name="T9" fmla="*/ 438 h 52"/>
                <a:gd name="T10" fmla="*/ 88 w 28"/>
                <a:gd name="T11" fmla="*/ 506 h 52"/>
                <a:gd name="T12" fmla="*/ 48 w 28"/>
                <a:gd name="T13" fmla="*/ 616 h 52"/>
                <a:gd name="T14" fmla="*/ 48 w 28"/>
                <a:gd name="T15" fmla="*/ 713 h 52"/>
                <a:gd name="T16" fmla="*/ 0 w 28"/>
                <a:gd name="T17" fmla="*/ 817 h 52"/>
                <a:gd name="T18" fmla="*/ 0 w 28"/>
                <a:gd name="T19" fmla="*/ 884 h 52"/>
                <a:gd name="T20" fmla="*/ 48 w 28"/>
                <a:gd name="T21" fmla="*/ 884 h 52"/>
                <a:gd name="T22" fmla="*/ 170 w 28"/>
                <a:gd name="T23" fmla="*/ 884 h 52"/>
                <a:gd name="T24" fmla="*/ 297 w 28"/>
                <a:gd name="T25" fmla="*/ 637 h 52"/>
                <a:gd name="T26" fmla="*/ 350 w 28"/>
                <a:gd name="T27" fmla="*/ 580 h 52"/>
                <a:gd name="T28" fmla="*/ 425 w 28"/>
                <a:gd name="T29" fmla="*/ 467 h 52"/>
                <a:gd name="T30" fmla="*/ 547 w 28"/>
                <a:gd name="T31" fmla="*/ 362 h 52"/>
                <a:gd name="T32" fmla="*/ 597 w 28"/>
                <a:gd name="T33" fmla="*/ 265 h 52"/>
                <a:gd name="T34" fmla="*/ 597 w 28"/>
                <a:gd name="T35" fmla="*/ 169 h 52"/>
                <a:gd name="T36" fmla="*/ 547 w 28"/>
                <a:gd name="T37" fmla="*/ 113 h 52"/>
                <a:gd name="T38" fmla="*/ 520 w 28"/>
                <a:gd name="T39" fmla="*/ 65 h 52"/>
                <a:gd name="T40" fmla="*/ 383 w 28"/>
                <a:gd name="T41" fmla="*/ 37 h 52"/>
                <a:gd name="T42" fmla="*/ 88 w 28"/>
                <a:gd name="T43" fmla="*/ 0 h 5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28"/>
                <a:gd name="T67" fmla="*/ 0 h 52"/>
                <a:gd name="T68" fmla="*/ 28 w 28"/>
                <a:gd name="T69" fmla="*/ 52 h 52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28" h="52">
                  <a:moveTo>
                    <a:pt x="4" y="0"/>
                  </a:moveTo>
                  <a:lnTo>
                    <a:pt x="16" y="10"/>
                  </a:lnTo>
                  <a:lnTo>
                    <a:pt x="16" y="12"/>
                  </a:lnTo>
                  <a:lnTo>
                    <a:pt x="16" y="18"/>
                  </a:lnTo>
                  <a:lnTo>
                    <a:pt x="8" y="26"/>
                  </a:lnTo>
                  <a:lnTo>
                    <a:pt x="4" y="30"/>
                  </a:lnTo>
                  <a:lnTo>
                    <a:pt x="2" y="36"/>
                  </a:lnTo>
                  <a:lnTo>
                    <a:pt x="2" y="42"/>
                  </a:lnTo>
                  <a:lnTo>
                    <a:pt x="0" y="48"/>
                  </a:lnTo>
                  <a:lnTo>
                    <a:pt x="0" y="52"/>
                  </a:lnTo>
                  <a:lnTo>
                    <a:pt x="2" y="52"/>
                  </a:lnTo>
                  <a:lnTo>
                    <a:pt x="8" y="52"/>
                  </a:lnTo>
                  <a:lnTo>
                    <a:pt x="14" y="38"/>
                  </a:lnTo>
                  <a:lnTo>
                    <a:pt x="16" y="34"/>
                  </a:lnTo>
                  <a:lnTo>
                    <a:pt x="20" y="28"/>
                  </a:lnTo>
                  <a:lnTo>
                    <a:pt x="26" y="22"/>
                  </a:lnTo>
                  <a:lnTo>
                    <a:pt x="28" y="16"/>
                  </a:lnTo>
                  <a:lnTo>
                    <a:pt x="28" y="10"/>
                  </a:lnTo>
                  <a:lnTo>
                    <a:pt x="26" y="6"/>
                  </a:lnTo>
                  <a:lnTo>
                    <a:pt x="24" y="4"/>
                  </a:lnTo>
                  <a:lnTo>
                    <a:pt x="18" y="2"/>
                  </a:lnTo>
                  <a:lnTo>
                    <a:pt x="4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922" name="Freeform 324"/>
            <p:cNvSpPr>
              <a:spLocks/>
            </p:cNvSpPr>
            <p:nvPr/>
          </p:nvSpPr>
          <p:spPr bwMode="auto">
            <a:xfrm>
              <a:off x="4853" y="1250"/>
              <a:ext cx="19" cy="35"/>
            </a:xfrm>
            <a:custGeom>
              <a:avLst/>
              <a:gdLst>
                <a:gd name="T0" fmla="*/ 48 w 14"/>
                <a:gd name="T1" fmla="*/ 0 h 26"/>
                <a:gd name="T2" fmla="*/ 0 w 14"/>
                <a:gd name="T3" fmla="*/ 118 h 26"/>
                <a:gd name="T4" fmla="*/ 0 w 14"/>
                <a:gd name="T5" fmla="*/ 240 h 26"/>
                <a:gd name="T6" fmla="*/ 48 w 14"/>
                <a:gd name="T7" fmla="*/ 277 h 26"/>
                <a:gd name="T8" fmla="*/ 125 w 14"/>
                <a:gd name="T9" fmla="*/ 435 h 26"/>
                <a:gd name="T10" fmla="*/ 219 w 14"/>
                <a:gd name="T11" fmla="*/ 502 h 26"/>
                <a:gd name="T12" fmla="*/ 258 w 14"/>
                <a:gd name="T13" fmla="*/ 464 h 26"/>
                <a:gd name="T14" fmla="*/ 297 w 14"/>
                <a:gd name="T15" fmla="*/ 388 h 26"/>
                <a:gd name="T16" fmla="*/ 258 w 14"/>
                <a:gd name="T17" fmla="*/ 323 h 26"/>
                <a:gd name="T18" fmla="*/ 48 w 14"/>
                <a:gd name="T19" fmla="*/ 0 h 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"/>
                <a:gd name="T31" fmla="*/ 0 h 26"/>
                <a:gd name="T32" fmla="*/ 14 w 14"/>
                <a:gd name="T33" fmla="*/ 26 h 2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" h="26">
                  <a:moveTo>
                    <a:pt x="2" y="0"/>
                  </a:moveTo>
                  <a:lnTo>
                    <a:pt x="0" y="6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6" y="22"/>
                  </a:lnTo>
                  <a:lnTo>
                    <a:pt x="10" y="26"/>
                  </a:lnTo>
                  <a:lnTo>
                    <a:pt x="12" y="24"/>
                  </a:lnTo>
                  <a:lnTo>
                    <a:pt x="14" y="20"/>
                  </a:lnTo>
                  <a:lnTo>
                    <a:pt x="12" y="16"/>
                  </a:lnTo>
                  <a:lnTo>
                    <a:pt x="2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923" name="Freeform 325"/>
            <p:cNvSpPr>
              <a:spLocks/>
            </p:cNvSpPr>
            <p:nvPr/>
          </p:nvSpPr>
          <p:spPr bwMode="auto">
            <a:xfrm>
              <a:off x="4824" y="1312"/>
              <a:ext cx="37" cy="72"/>
            </a:xfrm>
            <a:custGeom>
              <a:avLst/>
              <a:gdLst>
                <a:gd name="T0" fmla="*/ 235 w 28"/>
                <a:gd name="T1" fmla="*/ 0 h 54"/>
                <a:gd name="T2" fmla="*/ 235 w 28"/>
                <a:gd name="T3" fmla="*/ 113 h 54"/>
                <a:gd name="T4" fmla="*/ 200 w 28"/>
                <a:gd name="T5" fmla="*/ 207 h 54"/>
                <a:gd name="T6" fmla="*/ 152 w 28"/>
                <a:gd name="T7" fmla="*/ 320 h 54"/>
                <a:gd name="T8" fmla="*/ 65 w 28"/>
                <a:gd name="T9" fmla="*/ 276 h 54"/>
                <a:gd name="T10" fmla="*/ 0 w 28"/>
                <a:gd name="T11" fmla="*/ 276 h 54"/>
                <a:gd name="T12" fmla="*/ 0 w 28"/>
                <a:gd name="T13" fmla="*/ 320 h 54"/>
                <a:gd name="T14" fmla="*/ 37 w 28"/>
                <a:gd name="T15" fmla="*/ 491 h 54"/>
                <a:gd name="T16" fmla="*/ 65 w 28"/>
                <a:gd name="T17" fmla="*/ 569 h 54"/>
                <a:gd name="T18" fmla="*/ 37 w 28"/>
                <a:gd name="T19" fmla="*/ 681 h 54"/>
                <a:gd name="T20" fmla="*/ 0 w 28"/>
                <a:gd name="T21" fmla="*/ 847 h 54"/>
                <a:gd name="T22" fmla="*/ 37 w 28"/>
                <a:gd name="T23" fmla="*/ 923 h 54"/>
                <a:gd name="T24" fmla="*/ 65 w 28"/>
                <a:gd name="T25" fmla="*/ 960 h 54"/>
                <a:gd name="T26" fmla="*/ 136 w 28"/>
                <a:gd name="T27" fmla="*/ 923 h 54"/>
                <a:gd name="T28" fmla="*/ 264 w 28"/>
                <a:gd name="T29" fmla="*/ 788 h 54"/>
                <a:gd name="T30" fmla="*/ 314 w 28"/>
                <a:gd name="T31" fmla="*/ 809 h 54"/>
                <a:gd name="T32" fmla="*/ 352 w 28"/>
                <a:gd name="T33" fmla="*/ 809 h 54"/>
                <a:gd name="T34" fmla="*/ 396 w 28"/>
                <a:gd name="T35" fmla="*/ 747 h 54"/>
                <a:gd name="T36" fmla="*/ 352 w 28"/>
                <a:gd name="T37" fmla="*/ 681 h 54"/>
                <a:gd name="T38" fmla="*/ 352 w 28"/>
                <a:gd name="T39" fmla="*/ 604 h 54"/>
                <a:gd name="T40" fmla="*/ 300 w 28"/>
                <a:gd name="T41" fmla="*/ 533 h 54"/>
                <a:gd name="T42" fmla="*/ 264 w 28"/>
                <a:gd name="T43" fmla="*/ 533 h 54"/>
                <a:gd name="T44" fmla="*/ 235 w 28"/>
                <a:gd name="T45" fmla="*/ 533 h 54"/>
                <a:gd name="T46" fmla="*/ 235 w 28"/>
                <a:gd name="T47" fmla="*/ 471 h 54"/>
                <a:gd name="T48" fmla="*/ 235 w 28"/>
                <a:gd name="T49" fmla="*/ 389 h 54"/>
                <a:gd name="T50" fmla="*/ 235 w 28"/>
                <a:gd name="T51" fmla="*/ 357 h 54"/>
                <a:gd name="T52" fmla="*/ 235 w 28"/>
                <a:gd name="T53" fmla="*/ 320 h 54"/>
                <a:gd name="T54" fmla="*/ 264 w 28"/>
                <a:gd name="T55" fmla="*/ 276 h 54"/>
                <a:gd name="T56" fmla="*/ 396 w 28"/>
                <a:gd name="T57" fmla="*/ 276 h 54"/>
                <a:gd name="T58" fmla="*/ 415 w 28"/>
                <a:gd name="T59" fmla="*/ 276 h 54"/>
                <a:gd name="T60" fmla="*/ 461 w 28"/>
                <a:gd name="T61" fmla="*/ 249 h 54"/>
                <a:gd name="T62" fmla="*/ 461 w 28"/>
                <a:gd name="T63" fmla="*/ 207 h 54"/>
                <a:gd name="T64" fmla="*/ 461 w 28"/>
                <a:gd name="T65" fmla="*/ 151 h 54"/>
                <a:gd name="T66" fmla="*/ 235 w 28"/>
                <a:gd name="T67" fmla="*/ 0 h 5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8"/>
                <a:gd name="T103" fmla="*/ 0 h 54"/>
                <a:gd name="T104" fmla="*/ 28 w 28"/>
                <a:gd name="T105" fmla="*/ 54 h 5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8" h="54">
                  <a:moveTo>
                    <a:pt x="14" y="0"/>
                  </a:moveTo>
                  <a:lnTo>
                    <a:pt x="14" y="6"/>
                  </a:lnTo>
                  <a:lnTo>
                    <a:pt x="12" y="12"/>
                  </a:lnTo>
                  <a:lnTo>
                    <a:pt x="10" y="18"/>
                  </a:lnTo>
                  <a:lnTo>
                    <a:pt x="4" y="16"/>
                  </a:lnTo>
                  <a:lnTo>
                    <a:pt x="0" y="16"/>
                  </a:lnTo>
                  <a:lnTo>
                    <a:pt x="0" y="18"/>
                  </a:lnTo>
                  <a:lnTo>
                    <a:pt x="2" y="28"/>
                  </a:lnTo>
                  <a:lnTo>
                    <a:pt x="4" y="32"/>
                  </a:lnTo>
                  <a:lnTo>
                    <a:pt x="2" y="38"/>
                  </a:lnTo>
                  <a:lnTo>
                    <a:pt x="0" y="48"/>
                  </a:lnTo>
                  <a:lnTo>
                    <a:pt x="2" y="52"/>
                  </a:lnTo>
                  <a:lnTo>
                    <a:pt x="4" y="54"/>
                  </a:lnTo>
                  <a:lnTo>
                    <a:pt x="8" y="52"/>
                  </a:lnTo>
                  <a:lnTo>
                    <a:pt x="16" y="44"/>
                  </a:lnTo>
                  <a:lnTo>
                    <a:pt x="20" y="46"/>
                  </a:lnTo>
                  <a:lnTo>
                    <a:pt x="22" y="46"/>
                  </a:lnTo>
                  <a:lnTo>
                    <a:pt x="24" y="42"/>
                  </a:lnTo>
                  <a:lnTo>
                    <a:pt x="22" y="38"/>
                  </a:lnTo>
                  <a:lnTo>
                    <a:pt x="22" y="34"/>
                  </a:lnTo>
                  <a:lnTo>
                    <a:pt x="18" y="30"/>
                  </a:lnTo>
                  <a:lnTo>
                    <a:pt x="16" y="30"/>
                  </a:lnTo>
                  <a:lnTo>
                    <a:pt x="14" y="30"/>
                  </a:lnTo>
                  <a:lnTo>
                    <a:pt x="14" y="26"/>
                  </a:lnTo>
                  <a:lnTo>
                    <a:pt x="14" y="22"/>
                  </a:lnTo>
                  <a:lnTo>
                    <a:pt x="14" y="20"/>
                  </a:lnTo>
                  <a:lnTo>
                    <a:pt x="14" y="18"/>
                  </a:lnTo>
                  <a:lnTo>
                    <a:pt x="16" y="16"/>
                  </a:lnTo>
                  <a:lnTo>
                    <a:pt x="24" y="16"/>
                  </a:lnTo>
                  <a:lnTo>
                    <a:pt x="26" y="16"/>
                  </a:lnTo>
                  <a:lnTo>
                    <a:pt x="28" y="14"/>
                  </a:lnTo>
                  <a:lnTo>
                    <a:pt x="28" y="12"/>
                  </a:lnTo>
                  <a:lnTo>
                    <a:pt x="28" y="8"/>
                  </a:lnTo>
                  <a:lnTo>
                    <a:pt x="14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924" name="Freeform 326"/>
            <p:cNvSpPr>
              <a:spLocks/>
            </p:cNvSpPr>
            <p:nvPr/>
          </p:nvSpPr>
          <p:spPr bwMode="auto">
            <a:xfrm>
              <a:off x="4824" y="1312"/>
              <a:ext cx="37" cy="72"/>
            </a:xfrm>
            <a:custGeom>
              <a:avLst/>
              <a:gdLst>
                <a:gd name="T0" fmla="*/ 235 w 28"/>
                <a:gd name="T1" fmla="*/ 0 h 54"/>
                <a:gd name="T2" fmla="*/ 235 w 28"/>
                <a:gd name="T3" fmla="*/ 113 h 54"/>
                <a:gd name="T4" fmla="*/ 200 w 28"/>
                <a:gd name="T5" fmla="*/ 207 h 54"/>
                <a:gd name="T6" fmla="*/ 152 w 28"/>
                <a:gd name="T7" fmla="*/ 320 h 54"/>
                <a:gd name="T8" fmla="*/ 65 w 28"/>
                <a:gd name="T9" fmla="*/ 276 h 54"/>
                <a:gd name="T10" fmla="*/ 0 w 28"/>
                <a:gd name="T11" fmla="*/ 276 h 54"/>
                <a:gd name="T12" fmla="*/ 0 w 28"/>
                <a:gd name="T13" fmla="*/ 320 h 54"/>
                <a:gd name="T14" fmla="*/ 37 w 28"/>
                <a:gd name="T15" fmla="*/ 491 h 54"/>
                <a:gd name="T16" fmla="*/ 65 w 28"/>
                <a:gd name="T17" fmla="*/ 569 h 54"/>
                <a:gd name="T18" fmla="*/ 37 w 28"/>
                <a:gd name="T19" fmla="*/ 681 h 54"/>
                <a:gd name="T20" fmla="*/ 0 w 28"/>
                <a:gd name="T21" fmla="*/ 847 h 54"/>
                <a:gd name="T22" fmla="*/ 37 w 28"/>
                <a:gd name="T23" fmla="*/ 923 h 54"/>
                <a:gd name="T24" fmla="*/ 65 w 28"/>
                <a:gd name="T25" fmla="*/ 960 h 54"/>
                <a:gd name="T26" fmla="*/ 136 w 28"/>
                <a:gd name="T27" fmla="*/ 923 h 54"/>
                <a:gd name="T28" fmla="*/ 264 w 28"/>
                <a:gd name="T29" fmla="*/ 788 h 54"/>
                <a:gd name="T30" fmla="*/ 314 w 28"/>
                <a:gd name="T31" fmla="*/ 809 h 54"/>
                <a:gd name="T32" fmla="*/ 352 w 28"/>
                <a:gd name="T33" fmla="*/ 809 h 54"/>
                <a:gd name="T34" fmla="*/ 396 w 28"/>
                <a:gd name="T35" fmla="*/ 747 h 54"/>
                <a:gd name="T36" fmla="*/ 352 w 28"/>
                <a:gd name="T37" fmla="*/ 681 h 54"/>
                <a:gd name="T38" fmla="*/ 352 w 28"/>
                <a:gd name="T39" fmla="*/ 604 h 54"/>
                <a:gd name="T40" fmla="*/ 300 w 28"/>
                <a:gd name="T41" fmla="*/ 533 h 54"/>
                <a:gd name="T42" fmla="*/ 264 w 28"/>
                <a:gd name="T43" fmla="*/ 533 h 54"/>
                <a:gd name="T44" fmla="*/ 235 w 28"/>
                <a:gd name="T45" fmla="*/ 533 h 54"/>
                <a:gd name="T46" fmla="*/ 235 w 28"/>
                <a:gd name="T47" fmla="*/ 471 h 54"/>
                <a:gd name="T48" fmla="*/ 235 w 28"/>
                <a:gd name="T49" fmla="*/ 389 h 54"/>
                <a:gd name="T50" fmla="*/ 235 w 28"/>
                <a:gd name="T51" fmla="*/ 357 h 54"/>
                <a:gd name="T52" fmla="*/ 235 w 28"/>
                <a:gd name="T53" fmla="*/ 320 h 54"/>
                <a:gd name="T54" fmla="*/ 264 w 28"/>
                <a:gd name="T55" fmla="*/ 276 h 54"/>
                <a:gd name="T56" fmla="*/ 396 w 28"/>
                <a:gd name="T57" fmla="*/ 276 h 54"/>
                <a:gd name="T58" fmla="*/ 415 w 28"/>
                <a:gd name="T59" fmla="*/ 276 h 54"/>
                <a:gd name="T60" fmla="*/ 461 w 28"/>
                <a:gd name="T61" fmla="*/ 249 h 54"/>
                <a:gd name="T62" fmla="*/ 461 w 28"/>
                <a:gd name="T63" fmla="*/ 207 h 54"/>
                <a:gd name="T64" fmla="*/ 461 w 28"/>
                <a:gd name="T65" fmla="*/ 151 h 54"/>
                <a:gd name="T66" fmla="*/ 235 w 28"/>
                <a:gd name="T67" fmla="*/ 0 h 5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8"/>
                <a:gd name="T103" fmla="*/ 0 h 54"/>
                <a:gd name="T104" fmla="*/ 28 w 28"/>
                <a:gd name="T105" fmla="*/ 54 h 5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8" h="54">
                  <a:moveTo>
                    <a:pt x="14" y="0"/>
                  </a:moveTo>
                  <a:lnTo>
                    <a:pt x="14" y="6"/>
                  </a:lnTo>
                  <a:lnTo>
                    <a:pt x="12" y="12"/>
                  </a:lnTo>
                  <a:lnTo>
                    <a:pt x="10" y="18"/>
                  </a:lnTo>
                  <a:lnTo>
                    <a:pt x="4" y="16"/>
                  </a:lnTo>
                  <a:lnTo>
                    <a:pt x="0" y="16"/>
                  </a:lnTo>
                  <a:lnTo>
                    <a:pt x="0" y="18"/>
                  </a:lnTo>
                  <a:lnTo>
                    <a:pt x="2" y="28"/>
                  </a:lnTo>
                  <a:lnTo>
                    <a:pt x="4" y="32"/>
                  </a:lnTo>
                  <a:lnTo>
                    <a:pt x="2" y="38"/>
                  </a:lnTo>
                  <a:lnTo>
                    <a:pt x="0" y="48"/>
                  </a:lnTo>
                  <a:lnTo>
                    <a:pt x="2" y="52"/>
                  </a:lnTo>
                  <a:lnTo>
                    <a:pt x="4" y="54"/>
                  </a:lnTo>
                  <a:lnTo>
                    <a:pt x="8" y="52"/>
                  </a:lnTo>
                  <a:lnTo>
                    <a:pt x="16" y="44"/>
                  </a:lnTo>
                  <a:lnTo>
                    <a:pt x="20" y="46"/>
                  </a:lnTo>
                  <a:lnTo>
                    <a:pt x="22" y="46"/>
                  </a:lnTo>
                  <a:lnTo>
                    <a:pt x="24" y="42"/>
                  </a:lnTo>
                  <a:lnTo>
                    <a:pt x="22" y="38"/>
                  </a:lnTo>
                  <a:lnTo>
                    <a:pt x="22" y="34"/>
                  </a:lnTo>
                  <a:lnTo>
                    <a:pt x="18" y="30"/>
                  </a:lnTo>
                  <a:lnTo>
                    <a:pt x="16" y="30"/>
                  </a:lnTo>
                  <a:lnTo>
                    <a:pt x="14" y="30"/>
                  </a:lnTo>
                  <a:lnTo>
                    <a:pt x="14" y="26"/>
                  </a:lnTo>
                  <a:lnTo>
                    <a:pt x="14" y="22"/>
                  </a:lnTo>
                  <a:lnTo>
                    <a:pt x="14" y="20"/>
                  </a:lnTo>
                  <a:lnTo>
                    <a:pt x="14" y="18"/>
                  </a:lnTo>
                  <a:lnTo>
                    <a:pt x="16" y="16"/>
                  </a:lnTo>
                  <a:lnTo>
                    <a:pt x="24" y="16"/>
                  </a:lnTo>
                  <a:lnTo>
                    <a:pt x="26" y="16"/>
                  </a:lnTo>
                  <a:lnTo>
                    <a:pt x="28" y="14"/>
                  </a:lnTo>
                  <a:lnTo>
                    <a:pt x="28" y="12"/>
                  </a:lnTo>
                  <a:lnTo>
                    <a:pt x="28" y="8"/>
                  </a:lnTo>
                  <a:lnTo>
                    <a:pt x="14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925" name="Freeform 327"/>
            <p:cNvSpPr>
              <a:spLocks/>
            </p:cNvSpPr>
            <p:nvPr/>
          </p:nvSpPr>
          <p:spPr bwMode="auto">
            <a:xfrm>
              <a:off x="4776" y="1336"/>
              <a:ext cx="21" cy="21"/>
            </a:xfrm>
            <a:custGeom>
              <a:avLst/>
              <a:gdLst>
                <a:gd name="T0" fmla="*/ 93 w 16"/>
                <a:gd name="T1" fmla="*/ 0 h 16"/>
                <a:gd name="T2" fmla="*/ 37 w 16"/>
                <a:gd name="T3" fmla="*/ 122 h 16"/>
                <a:gd name="T4" fmla="*/ 0 w 16"/>
                <a:gd name="T5" fmla="*/ 210 h 16"/>
                <a:gd name="T6" fmla="*/ 0 w 16"/>
                <a:gd name="T7" fmla="*/ 248 h 16"/>
                <a:gd name="T8" fmla="*/ 93 w 16"/>
                <a:gd name="T9" fmla="*/ 248 h 16"/>
                <a:gd name="T10" fmla="*/ 150 w 16"/>
                <a:gd name="T11" fmla="*/ 189 h 16"/>
                <a:gd name="T12" fmla="*/ 210 w 16"/>
                <a:gd name="T13" fmla="*/ 150 h 16"/>
                <a:gd name="T14" fmla="*/ 248 w 16"/>
                <a:gd name="T15" fmla="*/ 122 h 16"/>
                <a:gd name="T16" fmla="*/ 93 w 16"/>
                <a:gd name="T17" fmla="*/ 0 h 1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6"/>
                <a:gd name="T28" fmla="*/ 0 h 16"/>
                <a:gd name="T29" fmla="*/ 16 w 16"/>
                <a:gd name="T30" fmla="*/ 16 h 1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6" h="16">
                  <a:moveTo>
                    <a:pt x="6" y="0"/>
                  </a:moveTo>
                  <a:lnTo>
                    <a:pt x="2" y="8"/>
                  </a:lnTo>
                  <a:lnTo>
                    <a:pt x="0" y="14"/>
                  </a:lnTo>
                  <a:lnTo>
                    <a:pt x="0" y="16"/>
                  </a:lnTo>
                  <a:lnTo>
                    <a:pt x="6" y="16"/>
                  </a:lnTo>
                  <a:lnTo>
                    <a:pt x="10" y="12"/>
                  </a:lnTo>
                  <a:lnTo>
                    <a:pt x="14" y="10"/>
                  </a:lnTo>
                  <a:lnTo>
                    <a:pt x="16" y="8"/>
                  </a:lnTo>
                  <a:lnTo>
                    <a:pt x="6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926" name="Freeform 328"/>
            <p:cNvSpPr>
              <a:spLocks/>
            </p:cNvSpPr>
            <p:nvPr/>
          </p:nvSpPr>
          <p:spPr bwMode="auto">
            <a:xfrm>
              <a:off x="4776" y="1336"/>
              <a:ext cx="21" cy="21"/>
            </a:xfrm>
            <a:custGeom>
              <a:avLst/>
              <a:gdLst>
                <a:gd name="T0" fmla="*/ 93 w 16"/>
                <a:gd name="T1" fmla="*/ 0 h 16"/>
                <a:gd name="T2" fmla="*/ 37 w 16"/>
                <a:gd name="T3" fmla="*/ 122 h 16"/>
                <a:gd name="T4" fmla="*/ 0 w 16"/>
                <a:gd name="T5" fmla="*/ 210 h 16"/>
                <a:gd name="T6" fmla="*/ 0 w 16"/>
                <a:gd name="T7" fmla="*/ 248 h 16"/>
                <a:gd name="T8" fmla="*/ 93 w 16"/>
                <a:gd name="T9" fmla="*/ 248 h 16"/>
                <a:gd name="T10" fmla="*/ 150 w 16"/>
                <a:gd name="T11" fmla="*/ 189 h 16"/>
                <a:gd name="T12" fmla="*/ 210 w 16"/>
                <a:gd name="T13" fmla="*/ 150 h 16"/>
                <a:gd name="T14" fmla="*/ 248 w 16"/>
                <a:gd name="T15" fmla="*/ 122 h 16"/>
                <a:gd name="T16" fmla="*/ 93 w 16"/>
                <a:gd name="T17" fmla="*/ 0 h 1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6"/>
                <a:gd name="T28" fmla="*/ 0 h 16"/>
                <a:gd name="T29" fmla="*/ 16 w 16"/>
                <a:gd name="T30" fmla="*/ 16 h 1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6" h="16">
                  <a:moveTo>
                    <a:pt x="6" y="0"/>
                  </a:moveTo>
                  <a:lnTo>
                    <a:pt x="2" y="8"/>
                  </a:lnTo>
                  <a:lnTo>
                    <a:pt x="0" y="14"/>
                  </a:lnTo>
                  <a:lnTo>
                    <a:pt x="0" y="16"/>
                  </a:lnTo>
                  <a:lnTo>
                    <a:pt x="6" y="16"/>
                  </a:lnTo>
                  <a:lnTo>
                    <a:pt x="10" y="12"/>
                  </a:lnTo>
                  <a:lnTo>
                    <a:pt x="14" y="10"/>
                  </a:lnTo>
                  <a:lnTo>
                    <a:pt x="16" y="8"/>
                  </a:lnTo>
                  <a:lnTo>
                    <a:pt x="6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927" name="Freeform 329"/>
            <p:cNvSpPr>
              <a:spLocks/>
            </p:cNvSpPr>
            <p:nvPr/>
          </p:nvSpPr>
          <p:spPr bwMode="auto">
            <a:xfrm>
              <a:off x="4891" y="1210"/>
              <a:ext cx="45" cy="155"/>
            </a:xfrm>
            <a:custGeom>
              <a:avLst/>
              <a:gdLst>
                <a:gd name="T0" fmla="*/ 37 w 34"/>
                <a:gd name="T1" fmla="*/ 1454 h 116"/>
                <a:gd name="T2" fmla="*/ 37 w 34"/>
                <a:gd name="T3" fmla="*/ 1519 h 116"/>
                <a:gd name="T4" fmla="*/ 37 w 34"/>
                <a:gd name="T5" fmla="*/ 1625 h 116"/>
                <a:gd name="T6" fmla="*/ 65 w 34"/>
                <a:gd name="T7" fmla="*/ 1669 h 116"/>
                <a:gd name="T8" fmla="*/ 163 w 34"/>
                <a:gd name="T9" fmla="*/ 1737 h 116"/>
                <a:gd name="T10" fmla="*/ 200 w 34"/>
                <a:gd name="T11" fmla="*/ 1783 h 116"/>
                <a:gd name="T12" fmla="*/ 200 w 34"/>
                <a:gd name="T13" fmla="*/ 1815 h 116"/>
                <a:gd name="T14" fmla="*/ 200 w 34"/>
                <a:gd name="T15" fmla="*/ 1928 h 116"/>
                <a:gd name="T16" fmla="*/ 200 w 34"/>
                <a:gd name="T17" fmla="*/ 1951 h 116"/>
                <a:gd name="T18" fmla="*/ 200 w 34"/>
                <a:gd name="T19" fmla="*/ 2030 h 116"/>
                <a:gd name="T20" fmla="*/ 200 w 34"/>
                <a:gd name="T21" fmla="*/ 2105 h 116"/>
                <a:gd name="T22" fmla="*/ 265 w 34"/>
                <a:gd name="T23" fmla="*/ 2105 h 116"/>
                <a:gd name="T24" fmla="*/ 352 w 34"/>
                <a:gd name="T25" fmla="*/ 2064 h 116"/>
                <a:gd name="T26" fmla="*/ 352 w 34"/>
                <a:gd name="T27" fmla="*/ 2030 h 116"/>
                <a:gd name="T28" fmla="*/ 352 w 34"/>
                <a:gd name="T29" fmla="*/ 1896 h 116"/>
                <a:gd name="T30" fmla="*/ 323 w 34"/>
                <a:gd name="T31" fmla="*/ 1669 h 116"/>
                <a:gd name="T32" fmla="*/ 302 w 34"/>
                <a:gd name="T33" fmla="*/ 1384 h 116"/>
                <a:gd name="T34" fmla="*/ 265 w 34"/>
                <a:gd name="T35" fmla="*/ 1128 h 116"/>
                <a:gd name="T36" fmla="*/ 352 w 34"/>
                <a:gd name="T37" fmla="*/ 875 h 116"/>
                <a:gd name="T38" fmla="*/ 400 w 34"/>
                <a:gd name="T39" fmla="*/ 875 h 116"/>
                <a:gd name="T40" fmla="*/ 465 w 34"/>
                <a:gd name="T41" fmla="*/ 760 h 116"/>
                <a:gd name="T42" fmla="*/ 565 w 34"/>
                <a:gd name="T43" fmla="*/ 494 h 116"/>
                <a:gd name="T44" fmla="*/ 565 w 34"/>
                <a:gd name="T45" fmla="*/ 392 h 116"/>
                <a:gd name="T46" fmla="*/ 529 w 34"/>
                <a:gd name="T47" fmla="*/ 325 h 116"/>
                <a:gd name="T48" fmla="*/ 529 w 34"/>
                <a:gd name="T49" fmla="*/ 254 h 116"/>
                <a:gd name="T50" fmla="*/ 529 w 34"/>
                <a:gd name="T51" fmla="*/ 154 h 116"/>
                <a:gd name="T52" fmla="*/ 565 w 34"/>
                <a:gd name="T53" fmla="*/ 0 h 116"/>
                <a:gd name="T54" fmla="*/ 400 w 34"/>
                <a:gd name="T55" fmla="*/ 37 h 116"/>
                <a:gd name="T56" fmla="*/ 352 w 34"/>
                <a:gd name="T57" fmla="*/ 392 h 116"/>
                <a:gd name="T58" fmla="*/ 163 w 34"/>
                <a:gd name="T59" fmla="*/ 723 h 116"/>
                <a:gd name="T60" fmla="*/ 105 w 34"/>
                <a:gd name="T61" fmla="*/ 835 h 116"/>
                <a:gd name="T62" fmla="*/ 65 w 34"/>
                <a:gd name="T63" fmla="*/ 835 h 116"/>
                <a:gd name="T64" fmla="*/ 37 w 34"/>
                <a:gd name="T65" fmla="*/ 910 h 116"/>
                <a:gd name="T66" fmla="*/ 37 w 34"/>
                <a:gd name="T67" fmla="*/ 1062 h 116"/>
                <a:gd name="T68" fmla="*/ 0 w 34"/>
                <a:gd name="T69" fmla="*/ 1241 h 116"/>
                <a:gd name="T70" fmla="*/ 37 w 34"/>
                <a:gd name="T71" fmla="*/ 1384 h 116"/>
                <a:gd name="T72" fmla="*/ 37 w 34"/>
                <a:gd name="T73" fmla="*/ 1454 h 11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4"/>
                <a:gd name="T112" fmla="*/ 0 h 116"/>
                <a:gd name="T113" fmla="*/ 34 w 34"/>
                <a:gd name="T114" fmla="*/ 116 h 11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4" h="116">
                  <a:moveTo>
                    <a:pt x="2" y="80"/>
                  </a:moveTo>
                  <a:lnTo>
                    <a:pt x="2" y="84"/>
                  </a:lnTo>
                  <a:lnTo>
                    <a:pt x="2" y="90"/>
                  </a:lnTo>
                  <a:lnTo>
                    <a:pt x="4" y="92"/>
                  </a:lnTo>
                  <a:lnTo>
                    <a:pt x="10" y="96"/>
                  </a:lnTo>
                  <a:lnTo>
                    <a:pt x="12" y="98"/>
                  </a:lnTo>
                  <a:lnTo>
                    <a:pt x="12" y="100"/>
                  </a:lnTo>
                  <a:lnTo>
                    <a:pt x="12" y="106"/>
                  </a:lnTo>
                  <a:lnTo>
                    <a:pt x="12" y="108"/>
                  </a:lnTo>
                  <a:lnTo>
                    <a:pt x="12" y="112"/>
                  </a:lnTo>
                  <a:lnTo>
                    <a:pt x="12" y="116"/>
                  </a:lnTo>
                  <a:lnTo>
                    <a:pt x="16" y="116"/>
                  </a:lnTo>
                  <a:lnTo>
                    <a:pt x="22" y="114"/>
                  </a:lnTo>
                  <a:lnTo>
                    <a:pt x="22" y="112"/>
                  </a:lnTo>
                  <a:lnTo>
                    <a:pt x="22" y="104"/>
                  </a:lnTo>
                  <a:lnTo>
                    <a:pt x="20" y="92"/>
                  </a:lnTo>
                  <a:lnTo>
                    <a:pt x="18" y="76"/>
                  </a:lnTo>
                  <a:lnTo>
                    <a:pt x="16" y="62"/>
                  </a:lnTo>
                  <a:lnTo>
                    <a:pt x="22" y="48"/>
                  </a:lnTo>
                  <a:lnTo>
                    <a:pt x="24" y="48"/>
                  </a:lnTo>
                  <a:lnTo>
                    <a:pt x="28" y="42"/>
                  </a:lnTo>
                  <a:lnTo>
                    <a:pt x="34" y="28"/>
                  </a:lnTo>
                  <a:lnTo>
                    <a:pt x="34" y="22"/>
                  </a:lnTo>
                  <a:lnTo>
                    <a:pt x="32" y="18"/>
                  </a:lnTo>
                  <a:lnTo>
                    <a:pt x="32" y="14"/>
                  </a:lnTo>
                  <a:lnTo>
                    <a:pt x="32" y="8"/>
                  </a:lnTo>
                  <a:lnTo>
                    <a:pt x="34" y="0"/>
                  </a:lnTo>
                  <a:lnTo>
                    <a:pt x="24" y="2"/>
                  </a:lnTo>
                  <a:lnTo>
                    <a:pt x="22" y="22"/>
                  </a:lnTo>
                  <a:lnTo>
                    <a:pt x="10" y="40"/>
                  </a:lnTo>
                  <a:lnTo>
                    <a:pt x="6" y="46"/>
                  </a:lnTo>
                  <a:lnTo>
                    <a:pt x="4" y="46"/>
                  </a:lnTo>
                  <a:lnTo>
                    <a:pt x="2" y="50"/>
                  </a:lnTo>
                  <a:lnTo>
                    <a:pt x="2" y="58"/>
                  </a:lnTo>
                  <a:lnTo>
                    <a:pt x="0" y="68"/>
                  </a:lnTo>
                  <a:lnTo>
                    <a:pt x="2" y="76"/>
                  </a:lnTo>
                  <a:lnTo>
                    <a:pt x="2" y="8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928" name="Freeform 330"/>
            <p:cNvSpPr>
              <a:spLocks/>
            </p:cNvSpPr>
            <p:nvPr/>
          </p:nvSpPr>
          <p:spPr bwMode="auto">
            <a:xfrm>
              <a:off x="4939" y="1269"/>
              <a:ext cx="35" cy="45"/>
            </a:xfrm>
            <a:custGeom>
              <a:avLst/>
              <a:gdLst>
                <a:gd name="T0" fmla="*/ 118 w 26"/>
                <a:gd name="T1" fmla="*/ 105 h 34"/>
                <a:gd name="T2" fmla="*/ 388 w 26"/>
                <a:gd name="T3" fmla="*/ 139 h 34"/>
                <a:gd name="T4" fmla="*/ 464 w 26"/>
                <a:gd name="T5" fmla="*/ 0 h 34"/>
                <a:gd name="T6" fmla="*/ 435 w 26"/>
                <a:gd name="T7" fmla="*/ 323 h 34"/>
                <a:gd name="T8" fmla="*/ 502 w 26"/>
                <a:gd name="T9" fmla="*/ 502 h 34"/>
                <a:gd name="T10" fmla="*/ 464 w 26"/>
                <a:gd name="T11" fmla="*/ 565 h 34"/>
                <a:gd name="T12" fmla="*/ 435 w 26"/>
                <a:gd name="T13" fmla="*/ 565 h 34"/>
                <a:gd name="T14" fmla="*/ 345 w 26"/>
                <a:gd name="T15" fmla="*/ 502 h 34"/>
                <a:gd name="T16" fmla="*/ 240 w 26"/>
                <a:gd name="T17" fmla="*/ 302 h 34"/>
                <a:gd name="T18" fmla="*/ 190 w 26"/>
                <a:gd name="T19" fmla="*/ 237 h 34"/>
                <a:gd name="T20" fmla="*/ 118 w 26"/>
                <a:gd name="T21" fmla="*/ 465 h 34"/>
                <a:gd name="T22" fmla="*/ 0 w 26"/>
                <a:gd name="T23" fmla="*/ 323 h 34"/>
                <a:gd name="T24" fmla="*/ 40 w 26"/>
                <a:gd name="T25" fmla="*/ 237 h 34"/>
                <a:gd name="T26" fmla="*/ 118 w 26"/>
                <a:gd name="T27" fmla="*/ 105 h 3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26"/>
                <a:gd name="T43" fmla="*/ 0 h 34"/>
                <a:gd name="T44" fmla="*/ 26 w 26"/>
                <a:gd name="T45" fmla="*/ 34 h 3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26" h="34">
                  <a:moveTo>
                    <a:pt x="6" y="6"/>
                  </a:moveTo>
                  <a:lnTo>
                    <a:pt x="20" y="8"/>
                  </a:lnTo>
                  <a:lnTo>
                    <a:pt x="24" y="0"/>
                  </a:lnTo>
                  <a:lnTo>
                    <a:pt x="22" y="20"/>
                  </a:lnTo>
                  <a:lnTo>
                    <a:pt x="26" y="30"/>
                  </a:lnTo>
                  <a:lnTo>
                    <a:pt x="24" y="34"/>
                  </a:lnTo>
                  <a:lnTo>
                    <a:pt x="22" y="34"/>
                  </a:lnTo>
                  <a:lnTo>
                    <a:pt x="18" y="30"/>
                  </a:lnTo>
                  <a:lnTo>
                    <a:pt x="12" y="18"/>
                  </a:lnTo>
                  <a:lnTo>
                    <a:pt x="10" y="14"/>
                  </a:lnTo>
                  <a:lnTo>
                    <a:pt x="6" y="28"/>
                  </a:lnTo>
                  <a:lnTo>
                    <a:pt x="0" y="20"/>
                  </a:lnTo>
                  <a:lnTo>
                    <a:pt x="2" y="14"/>
                  </a:lnTo>
                  <a:lnTo>
                    <a:pt x="6" y="6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929" name="Freeform 331"/>
            <p:cNvSpPr>
              <a:spLocks/>
            </p:cNvSpPr>
            <p:nvPr/>
          </p:nvSpPr>
          <p:spPr bwMode="auto">
            <a:xfrm>
              <a:off x="4939" y="1269"/>
              <a:ext cx="35" cy="45"/>
            </a:xfrm>
            <a:custGeom>
              <a:avLst/>
              <a:gdLst>
                <a:gd name="T0" fmla="*/ 118 w 26"/>
                <a:gd name="T1" fmla="*/ 105 h 34"/>
                <a:gd name="T2" fmla="*/ 388 w 26"/>
                <a:gd name="T3" fmla="*/ 139 h 34"/>
                <a:gd name="T4" fmla="*/ 464 w 26"/>
                <a:gd name="T5" fmla="*/ 0 h 34"/>
                <a:gd name="T6" fmla="*/ 435 w 26"/>
                <a:gd name="T7" fmla="*/ 323 h 34"/>
                <a:gd name="T8" fmla="*/ 502 w 26"/>
                <a:gd name="T9" fmla="*/ 502 h 34"/>
                <a:gd name="T10" fmla="*/ 464 w 26"/>
                <a:gd name="T11" fmla="*/ 565 h 34"/>
                <a:gd name="T12" fmla="*/ 435 w 26"/>
                <a:gd name="T13" fmla="*/ 565 h 34"/>
                <a:gd name="T14" fmla="*/ 345 w 26"/>
                <a:gd name="T15" fmla="*/ 502 h 34"/>
                <a:gd name="T16" fmla="*/ 240 w 26"/>
                <a:gd name="T17" fmla="*/ 302 h 34"/>
                <a:gd name="T18" fmla="*/ 190 w 26"/>
                <a:gd name="T19" fmla="*/ 237 h 34"/>
                <a:gd name="T20" fmla="*/ 118 w 26"/>
                <a:gd name="T21" fmla="*/ 465 h 34"/>
                <a:gd name="T22" fmla="*/ 0 w 26"/>
                <a:gd name="T23" fmla="*/ 323 h 34"/>
                <a:gd name="T24" fmla="*/ 40 w 26"/>
                <a:gd name="T25" fmla="*/ 237 h 34"/>
                <a:gd name="T26" fmla="*/ 118 w 26"/>
                <a:gd name="T27" fmla="*/ 105 h 3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26"/>
                <a:gd name="T43" fmla="*/ 0 h 34"/>
                <a:gd name="T44" fmla="*/ 26 w 26"/>
                <a:gd name="T45" fmla="*/ 34 h 3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26" h="34">
                  <a:moveTo>
                    <a:pt x="6" y="6"/>
                  </a:moveTo>
                  <a:lnTo>
                    <a:pt x="20" y="8"/>
                  </a:lnTo>
                  <a:lnTo>
                    <a:pt x="24" y="0"/>
                  </a:lnTo>
                  <a:lnTo>
                    <a:pt x="22" y="20"/>
                  </a:lnTo>
                  <a:lnTo>
                    <a:pt x="26" y="30"/>
                  </a:lnTo>
                  <a:lnTo>
                    <a:pt x="24" y="34"/>
                  </a:lnTo>
                  <a:lnTo>
                    <a:pt x="22" y="34"/>
                  </a:lnTo>
                  <a:lnTo>
                    <a:pt x="18" y="30"/>
                  </a:lnTo>
                  <a:lnTo>
                    <a:pt x="12" y="18"/>
                  </a:lnTo>
                  <a:lnTo>
                    <a:pt x="10" y="14"/>
                  </a:lnTo>
                  <a:lnTo>
                    <a:pt x="6" y="28"/>
                  </a:lnTo>
                  <a:lnTo>
                    <a:pt x="0" y="20"/>
                  </a:lnTo>
                  <a:lnTo>
                    <a:pt x="2" y="14"/>
                  </a:lnTo>
                  <a:lnTo>
                    <a:pt x="6" y="6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930" name="Freeform 332"/>
            <p:cNvSpPr>
              <a:spLocks/>
            </p:cNvSpPr>
            <p:nvPr/>
          </p:nvSpPr>
          <p:spPr bwMode="auto">
            <a:xfrm>
              <a:off x="4998" y="1277"/>
              <a:ext cx="21" cy="16"/>
            </a:xfrm>
            <a:custGeom>
              <a:avLst/>
              <a:gdLst>
                <a:gd name="T0" fmla="*/ 64 w 16"/>
                <a:gd name="T1" fmla="*/ 0 h 12"/>
                <a:gd name="T2" fmla="*/ 0 w 16"/>
                <a:gd name="T3" fmla="*/ 113 h 12"/>
                <a:gd name="T4" fmla="*/ 0 w 16"/>
                <a:gd name="T5" fmla="*/ 172 h 12"/>
                <a:gd name="T6" fmla="*/ 37 w 16"/>
                <a:gd name="T7" fmla="*/ 172 h 12"/>
                <a:gd name="T8" fmla="*/ 189 w 16"/>
                <a:gd name="T9" fmla="*/ 207 h 12"/>
                <a:gd name="T10" fmla="*/ 248 w 16"/>
                <a:gd name="T11" fmla="*/ 65 h 12"/>
                <a:gd name="T12" fmla="*/ 64 w 16"/>
                <a:gd name="T13" fmla="*/ 0 h 1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12"/>
                <a:gd name="T23" fmla="*/ 16 w 16"/>
                <a:gd name="T24" fmla="*/ 12 h 1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12">
                  <a:moveTo>
                    <a:pt x="4" y="0"/>
                  </a:moveTo>
                  <a:lnTo>
                    <a:pt x="0" y="6"/>
                  </a:lnTo>
                  <a:lnTo>
                    <a:pt x="0" y="10"/>
                  </a:lnTo>
                  <a:lnTo>
                    <a:pt x="2" y="10"/>
                  </a:lnTo>
                  <a:lnTo>
                    <a:pt x="12" y="12"/>
                  </a:lnTo>
                  <a:lnTo>
                    <a:pt x="16" y="4"/>
                  </a:lnTo>
                  <a:lnTo>
                    <a:pt x="4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931" name="Freeform 333"/>
            <p:cNvSpPr>
              <a:spLocks/>
            </p:cNvSpPr>
            <p:nvPr/>
          </p:nvSpPr>
          <p:spPr bwMode="auto">
            <a:xfrm>
              <a:off x="4998" y="1277"/>
              <a:ext cx="21" cy="16"/>
            </a:xfrm>
            <a:custGeom>
              <a:avLst/>
              <a:gdLst>
                <a:gd name="T0" fmla="*/ 64 w 16"/>
                <a:gd name="T1" fmla="*/ 0 h 12"/>
                <a:gd name="T2" fmla="*/ 0 w 16"/>
                <a:gd name="T3" fmla="*/ 113 h 12"/>
                <a:gd name="T4" fmla="*/ 0 w 16"/>
                <a:gd name="T5" fmla="*/ 172 h 12"/>
                <a:gd name="T6" fmla="*/ 37 w 16"/>
                <a:gd name="T7" fmla="*/ 172 h 12"/>
                <a:gd name="T8" fmla="*/ 189 w 16"/>
                <a:gd name="T9" fmla="*/ 207 h 12"/>
                <a:gd name="T10" fmla="*/ 248 w 16"/>
                <a:gd name="T11" fmla="*/ 65 h 12"/>
                <a:gd name="T12" fmla="*/ 64 w 16"/>
                <a:gd name="T13" fmla="*/ 0 h 1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12"/>
                <a:gd name="T23" fmla="*/ 16 w 16"/>
                <a:gd name="T24" fmla="*/ 12 h 1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12">
                  <a:moveTo>
                    <a:pt x="4" y="0"/>
                  </a:moveTo>
                  <a:lnTo>
                    <a:pt x="0" y="6"/>
                  </a:lnTo>
                  <a:lnTo>
                    <a:pt x="0" y="10"/>
                  </a:lnTo>
                  <a:lnTo>
                    <a:pt x="2" y="10"/>
                  </a:lnTo>
                  <a:lnTo>
                    <a:pt x="12" y="12"/>
                  </a:lnTo>
                  <a:lnTo>
                    <a:pt x="16" y="4"/>
                  </a:lnTo>
                  <a:lnTo>
                    <a:pt x="4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932" name="Freeform 334"/>
            <p:cNvSpPr>
              <a:spLocks/>
            </p:cNvSpPr>
            <p:nvPr/>
          </p:nvSpPr>
          <p:spPr bwMode="auto">
            <a:xfrm>
              <a:off x="5024" y="1253"/>
              <a:ext cx="22" cy="35"/>
            </a:xfrm>
            <a:custGeom>
              <a:avLst/>
              <a:gdLst>
                <a:gd name="T0" fmla="*/ 55 w 16"/>
                <a:gd name="T1" fmla="*/ 159 h 26"/>
                <a:gd name="T2" fmla="*/ 0 w 16"/>
                <a:gd name="T3" fmla="*/ 345 h 26"/>
                <a:gd name="T4" fmla="*/ 55 w 16"/>
                <a:gd name="T5" fmla="*/ 464 h 26"/>
                <a:gd name="T6" fmla="*/ 55 w 16"/>
                <a:gd name="T7" fmla="*/ 502 h 26"/>
                <a:gd name="T8" fmla="*/ 197 w 16"/>
                <a:gd name="T9" fmla="*/ 502 h 26"/>
                <a:gd name="T10" fmla="*/ 238 w 16"/>
                <a:gd name="T11" fmla="*/ 502 h 26"/>
                <a:gd name="T12" fmla="*/ 276 w 16"/>
                <a:gd name="T13" fmla="*/ 277 h 26"/>
                <a:gd name="T14" fmla="*/ 379 w 16"/>
                <a:gd name="T15" fmla="*/ 118 h 26"/>
                <a:gd name="T16" fmla="*/ 238 w 16"/>
                <a:gd name="T17" fmla="*/ 0 h 26"/>
                <a:gd name="T18" fmla="*/ 55 w 16"/>
                <a:gd name="T19" fmla="*/ 159 h 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6"/>
                <a:gd name="T31" fmla="*/ 0 h 26"/>
                <a:gd name="T32" fmla="*/ 16 w 16"/>
                <a:gd name="T33" fmla="*/ 26 h 2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6" h="26">
                  <a:moveTo>
                    <a:pt x="2" y="8"/>
                  </a:moveTo>
                  <a:lnTo>
                    <a:pt x="0" y="18"/>
                  </a:lnTo>
                  <a:lnTo>
                    <a:pt x="2" y="24"/>
                  </a:lnTo>
                  <a:lnTo>
                    <a:pt x="2" y="26"/>
                  </a:lnTo>
                  <a:lnTo>
                    <a:pt x="8" y="26"/>
                  </a:lnTo>
                  <a:lnTo>
                    <a:pt x="10" y="26"/>
                  </a:lnTo>
                  <a:lnTo>
                    <a:pt x="12" y="14"/>
                  </a:lnTo>
                  <a:lnTo>
                    <a:pt x="16" y="6"/>
                  </a:lnTo>
                  <a:lnTo>
                    <a:pt x="10" y="0"/>
                  </a:lnTo>
                  <a:lnTo>
                    <a:pt x="2" y="8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933" name="Freeform 335"/>
            <p:cNvSpPr>
              <a:spLocks/>
            </p:cNvSpPr>
            <p:nvPr/>
          </p:nvSpPr>
          <p:spPr bwMode="auto">
            <a:xfrm>
              <a:off x="5024" y="1253"/>
              <a:ext cx="22" cy="35"/>
            </a:xfrm>
            <a:custGeom>
              <a:avLst/>
              <a:gdLst>
                <a:gd name="T0" fmla="*/ 55 w 16"/>
                <a:gd name="T1" fmla="*/ 159 h 26"/>
                <a:gd name="T2" fmla="*/ 0 w 16"/>
                <a:gd name="T3" fmla="*/ 345 h 26"/>
                <a:gd name="T4" fmla="*/ 55 w 16"/>
                <a:gd name="T5" fmla="*/ 464 h 26"/>
                <a:gd name="T6" fmla="*/ 55 w 16"/>
                <a:gd name="T7" fmla="*/ 502 h 26"/>
                <a:gd name="T8" fmla="*/ 197 w 16"/>
                <a:gd name="T9" fmla="*/ 502 h 26"/>
                <a:gd name="T10" fmla="*/ 238 w 16"/>
                <a:gd name="T11" fmla="*/ 502 h 26"/>
                <a:gd name="T12" fmla="*/ 276 w 16"/>
                <a:gd name="T13" fmla="*/ 277 h 26"/>
                <a:gd name="T14" fmla="*/ 379 w 16"/>
                <a:gd name="T15" fmla="*/ 118 h 26"/>
                <a:gd name="T16" fmla="*/ 238 w 16"/>
                <a:gd name="T17" fmla="*/ 0 h 26"/>
                <a:gd name="T18" fmla="*/ 55 w 16"/>
                <a:gd name="T19" fmla="*/ 159 h 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6"/>
                <a:gd name="T31" fmla="*/ 0 h 26"/>
                <a:gd name="T32" fmla="*/ 16 w 16"/>
                <a:gd name="T33" fmla="*/ 26 h 2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6" h="26">
                  <a:moveTo>
                    <a:pt x="2" y="8"/>
                  </a:moveTo>
                  <a:lnTo>
                    <a:pt x="0" y="18"/>
                  </a:lnTo>
                  <a:lnTo>
                    <a:pt x="2" y="24"/>
                  </a:lnTo>
                  <a:lnTo>
                    <a:pt x="2" y="26"/>
                  </a:lnTo>
                  <a:lnTo>
                    <a:pt x="8" y="26"/>
                  </a:lnTo>
                  <a:lnTo>
                    <a:pt x="10" y="26"/>
                  </a:lnTo>
                  <a:lnTo>
                    <a:pt x="12" y="14"/>
                  </a:lnTo>
                  <a:lnTo>
                    <a:pt x="16" y="6"/>
                  </a:lnTo>
                  <a:lnTo>
                    <a:pt x="10" y="0"/>
                  </a:lnTo>
                  <a:lnTo>
                    <a:pt x="2" y="8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934" name="Freeform 336"/>
            <p:cNvSpPr>
              <a:spLocks/>
            </p:cNvSpPr>
            <p:nvPr/>
          </p:nvSpPr>
          <p:spPr bwMode="auto">
            <a:xfrm>
              <a:off x="4995" y="1325"/>
              <a:ext cx="24" cy="22"/>
            </a:xfrm>
            <a:custGeom>
              <a:avLst/>
              <a:gdLst>
                <a:gd name="T0" fmla="*/ 0 w 18"/>
                <a:gd name="T1" fmla="*/ 104 h 16"/>
                <a:gd name="T2" fmla="*/ 37 w 18"/>
                <a:gd name="T3" fmla="*/ 197 h 16"/>
                <a:gd name="T4" fmla="*/ 65 w 18"/>
                <a:gd name="T5" fmla="*/ 197 h 16"/>
                <a:gd name="T6" fmla="*/ 151 w 18"/>
                <a:gd name="T7" fmla="*/ 143 h 16"/>
                <a:gd name="T8" fmla="*/ 320 w 18"/>
                <a:gd name="T9" fmla="*/ 0 h 16"/>
                <a:gd name="T10" fmla="*/ 320 w 18"/>
                <a:gd name="T11" fmla="*/ 197 h 16"/>
                <a:gd name="T12" fmla="*/ 207 w 18"/>
                <a:gd name="T13" fmla="*/ 379 h 16"/>
                <a:gd name="T14" fmla="*/ 37 w 18"/>
                <a:gd name="T15" fmla="*/ 276 h 16"/>
                <a:gd name="T16" fmla="*/ 0 w 18"/>
                <a:gd name="T17" fmla="*/ 104 h 1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"/>
                <a:gd name="T28" fmla="*/ 0 h 16"/>
                <a:gd name="T29" fmla="*/ 18 w 18"/>
                <a:gd name="T30" fmla="*/ 16 h 1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" h="16">
                  <a:moveTo>
                    <a:pt x="0" y="4"/>
                  </a:moveTo>
                  <a:lnTo>
                    <a:pt x="2" y="8"/>
                  </a:lnTo>
                  <a:lnTo>
                    <a:pt x="4" y="8"/>
                  </a:lnTo>
                  <a:lnTo>
                    <a:pt x="8" y="6"/>
                  </a:lnTo>
                  <a:lnTo>
                    <a:pt x="18" y="0"/>
                  </a:lnTo>
                  <a:lnTo>
                    <a:pt x="18" y="8"/>
                  </a:lnTo>
                  <a:lnTo>
                    <a:pt x="12" y="16"/>
                  </a:lnTo>
                  <a:lnTo>
                    <a:pt x="2" y="12"/>
                  </a:lnTo>
                  <a:lnTo>
                    <a:pt x="0" y="4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935" name="Freeform 337"/>
            <p:cNvSpPr>
              <a:spLocks/>
            </p:cNvSpPr>
            <p:nvPr/>
          </p:nvSpPr>
          <p:spPr bwMode="auto">
            <a:xfrm>
              <a:off x="4995" y="1325"/>
              <a:ext cx="24" cy="22"/>
            </a:xfrm>
            <a:custGeom>
              <a:avLst/>
              <a:gdLst>
                <a:gd name="T0" fmla="*/ 0 w 18"/>
                <a:gd name="T1" fmla="*/ 104 h 16"/>
                <a:gd name="T2" fmla="*/ 37 w 18"/>
                <a:gd name="T3" fmla="*/ 197 h 16"/>
                <a:gd name="T4" fmla="*/ 65 w 18"/>
                <a:gd name="T5" fmla="*/ 197 h 16"/>
                <a:gd name="T6" fmla="*/ 151 w 18"/>
                <a:gd name="T7" fmla="*/ 143 h 16"/>
                <a:gd name="T8" fmla="*/ 320 w 18"/>
                <a:gd name="T9" fmla="*/ 0 h 16"/>
                <a:gd name="T10" fmla="*/ 320 w 18"/>
                <a:gd name="T11" fmla="*/ 197 h 16"/>
                <a:gd name="T12" fmla="*/ 207 w 18"/>
                <a:gd name="T13" fmla="*/ 379 h 16"/>
                <a:gd name="T14" fmla="*/ 37 w 18"/>
                <a:gd name="T15" fmla="*/ 276 h 16"/>
                <a:gd name="T16" fmla="*/ 0 w 18"/>
                <a:gd name="T17" fmla="*/ 104 h 1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"/>
                <a:gd name="T28" fmla="*/ 0 h 16"/>
                <a:gd name="T29" fmla="*/ 18 w 18"/>
                <a:gd name="T30" fmla="*/ 16 h 1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" h="16">
                  <a:moveTo>
                    <a:pt x="0" y="4"/>
                  </a:moveTo>
                  <a:lnTo>
                    <a:pt x="2" y="8"/>
                  </a:lnTo>
                  <a:lnTo>
                    <a:pt x="4" y="8"/>
                  </a:lnTo>
                  <a:lnTo>
                    <a:pt x="8" y="6"/>
                  </a:lnTo>
                  <a:lnTo>
                    <a:pt x="18" y="0"/>
                  </a:lnTo>
                  <a:lnTo>
                    <a:pt x="18" y="8"/>
                  </a:lnTo>
                  <a:lnTo>
                    <a:pt x="12" y="16"/>
                  </a:lnTo>
                  <a:lnTo>
                    <a:pt x="2" y="12"/>
                  </a:lnTo>
                  <a:lnTo>
                    <a:pt x="0" y="4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936" name="Freeform 338"/>
            <p:cNvSpPr>
              <a:spLocks/>
            </p:cNvSpPr>
            <p:nvPr/>
          </p:nvSpPr>
          <p:spPr bwMode="auto">
            <a:xfrm>
              <a:off x="4933" y="1352"/>
              <a:ext cx="19" cy="16"/>
            </a:xfrm>
            <a:custGeom>
              <a:avLst/>
              <a:gdLst>
                <a:gd name="T0" fmla="*/ 88 w 14"/>
                <a:gd name="T1" fmla="*/ 0 h 12"/>
                <a:gd name="T2" fmla="*/ 0 w 14"/>
                <a:gd name="T3" fmla="*/ 113 h 12"/>
                <a:gd name="T4" fmla="*/ 0 w 14"/>
                <a:gd name="T5" fmla="*/ 151 h 12"/>
                <a:gd name="T6" fmla="*/ 48 w 14"/>
                <a:gd name="T7" fmla="*/ 172 h 12"/>
                <a:gd name="T8" fmla="*/ 258 w 14"/>
                <a:gd name="T9" fmla="*/ 207 h 12"/>
                <a:gd name="T10" fmla="*/ 297 w 14"/>
                <a:gd name="T11" fmla="*/ 113 h 12"/>
                <a:gd name="T12" fmla="*/ 88 w 14"/>
                <a:gd name="T13" fmla="*/ 0 h 1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4"/>
                <a:gd name="T22" fmla="*/ 0 h 12"/>
                <a:gd name="T23" fmla="*/ 14 w 14"/>
                <a:gd name="T24" fmla="*/ 12 h 1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4" h="12">
                  <a:moveTo>
                    <a:pt x="4" y="0"/>
                  </a:moveTo>
                  <a:lnTo>
                    <a:pt x="0" y="6"/>
                  </a:lnTo>
                  <a:lnTo>
                    <a:pt x="0" y="8"/>
                  </a:lnTo>
                  <a:lnTo>
                    <a:pt x="2" y="10"/>
                  </a:lnTo>
                  <a:lnTo>
                    <a:pt x="12" y="12"/>
                  </a:lnTo>
                  <a:lnTo>
                    <a:pt x="14" y="6"/>
                  </a:lnTo>
                  <a:lnTo>
                    <a:pt x="4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937" name="Freeform 339"/>
            <p:cNvSpPr>
              <a:spLocks/>
            </p:cNvSpPr>
            <p:nvPr/>
          </p:nvSpPr>
          <p:spPr bwMode="auto">
            <a:xfrm>
              <a:off x="4933" y="1352"/>
              <a:ext cx="19" cy="16"/>
            </a:xfrm>
            <a:custGeom>
              <a:avLst/>
              <a:gdLst>
                <a:gd name="T0" fmla="*/ 88 w 14"/>
                <a:gd name="T1" fmla="*/ 0 h 12"/>
                <a:gd name="T2" fmla="*/ 0 w 14"/>
                <a:gd name="T3" fmla="*/ 113 h 12"/>
                <a:gd name="T4" fmla="*/ 0 w 14"/>
                <a:gd name="T5" fmla="*/ 151 h 12"/>
                <a:gd name="T6" fmla="*/ 48 w 14"/>
                <a:gd name="T7" fmla="*/ 172 h 12"/>
                <a:gd name="T8" fmla="*/ 258 w 14"/>
                <a:gd name="T9" fmla="*/ 207 h 12"/>
                <a:gd name="T10" fmla="*/ 297 w 14"/>
                <a:gd name="T11" fmla="*/ 113 h 12"/>
                <a:gd name="T12" fmla="*/ 88 w 14"/>
                <a:gd name="T13" fmla="*/ 0 h 1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4"/>
                <a:gd name="T22" fmla="*/ 0 h 12"/>
                <a:gd name="T23" fmla="*/ 14 w 14"/>
                <a:gd name="T24" fmla="*/ 12 h 1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4" h="12">
                  <a:moveTo>
                    <a:pt x="4" y="0"/>
                  </a:moveTo>
                  <a:lnTo>
                    <a:pt x="0" y="6"/>
                  </a:lnTo>
                  <a:lnTo>
                    <a:pt x="0" y="8"/>
                  </a:lnTo>
                  <a:lnTo>
                    <a:pt x="2" y="10"/>
                  </a:lnTo>
                  <a:lnTo>
                    <a:pt x="12" y="12"/>
                  </a:lnTo>
                  <a:lnTo>
                    <a:pt x="14" y="6"/>
                  </a:lnTo>
                  <a:lnTo>
                    <a:pt x="4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938" name="Freeform 340"/>
            <p:cNvSpPr>
              <a:spLocks/>
            </p:cNvSpPr>
            <p:nvPr/>
          </p:nvSpPr>
          <p:spPr bwMode="auto">
            <a:xfrm>
              <a:off x="5057" y="1253"/>
              <a:ext cx="8" cy="21"/>
            </a:xfrm>
            <a:custGeom>
              <a:avLst/>
              <a:gdLst>
                <a:gd name="T0" fmla="*/ 0 w 6"/>
                <a:gd name="T1" fmla="*/ 0 h 16"/>
                <a:gd name="T2" fmla="*/ 0 w 6"/>
                <a:gd name="T3" fmla="*/ 248 h 16"/>
                <a:gd name="T4" fmla="*/ 113 w 6"/>
                <a:gd name="T5" fmla="*/ 150 h 16"/>
                <a:gd name="T6" fmla="*/ 0 w 6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"/>
                <a:gd name="T13" fmla="*/ 0 h 16"/>
                <a:gd name="T14" fmla="*/ 6 w 6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" h="16">
                  <a:moveTo>
                    <a:pt x="0" y="0"/>
                  </a:moveTo>
                  <a:lnTo>
                    <a:pt x="0" y="16"/>
                  </a:lnTo>
                  <a:lnTo>
                    <a:pt x="6" y="1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939" name="Freeform 341"/>
            <p:cNvSpPr>
              <a:spLocks/>
            </p:cNvSpPr>
            <p:nvPr/>
          </p:nvSpPr>
          <p:spPr bwMode="auto">
            <a:xfrm>
              <a:off x="5057" y="1253"/>
              <a:ext cx="8" cy="21"/>
            </a:xfrm>
            <a:custGeom>
              <a:avLst/>
              <a:gdLst>
                <a:gd name="T0" fmla="*/ 0 w 6"/>
                <a:gd name="T1" fmla="*/ 0 h 16"/>
                <a:gd name="T2" fmla="*/ 0 w 6"/>
                <a:gd name="T3" fmla="*/ 248 h 16"/>
                <a:gd name="T4" fmla="*/ 113 w 6"/>
                <a:gd name="T5" fmla="*/ 150 h 16"/>
                <a:gd name="T6" fmla="*/ 0 w 6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"/>
                <a:gd name="T13" fmla="*/ 0 h 16"/>
                <a:gd name="T14" fmla="*/ 6 w 6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" h="16">
                  <a:moveTo>
                    <a:pt x="0" y="0"/>
                  </a:moveTo>
                  <a:lnTo>
                    <a:pt x="0" y="16"/>
                  </a:lnTo>
                  <a:lnTo>
                    <a:pt x="6" y="1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C5E1FF"/>
                </a:gs>
                <a:gs pos="100000">
                  <a:srgbClr val="76A9E6"/>
                </a:gs>
              </a:gsLst>
              <a:lin ang="0" scaled="1"/>
            </a:gradFill>
            <a:ln w="12700">
              <a:solidFill>
                <a:srgbClr val="76A9E6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109940" name="Oval 342"/>
            <p:cNvSpPr>
              <a:spLocks noChangeArrowheads="1"/>
            </p:cNvSpPr>
            <p:nvPr>
              <p:custDataLst>
                <p:tags r:id="rId17"/>
              </p:custDataLst>
            </p:nvPr>
          </p:nvSpPr>
          <p:spPr bwMode="auto">
            <a:xfrm>
              <a:off x="3648" y="2264"/>
              <a:ext cx="88" cy="88"/>
            </a:xfrm>
            <a:prstGeom prst="ellipse">
              <a:avLst/>
            </a:prstGeom>
            <a:solidFill>
              <a:srgbClr val="2B701B"/>
            </a:solidFill>
            <a:ln w="38100">
              <a:solidFill>
                <a:srgbClr val="2B701B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en-GB" sz="2600" dirty="0">
                <a:solidFill>
                  <a:srgbClr val="011643"/>
                </a:solidFill>
                <a:ea typeface="ＭＳ Ｐゴシック"/>
                <a:cs typeface="ＭＳ Ｐゴシック"/>
              </a:endParaRPr>
            </a:p>
          </p:txBody>
        </p:sp>
      </p:grpSp>
      <p:sp>
        <p:nvSpPr>
          <p:cNvPr id="109571" name="Text Box 34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731000" y="6578600"/>
            <a:ext cx="1841500" cy="15240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lIns="0" tIns="0" rIns="0" bIns="0" anchor="b"/>
          <a:lstStyle/>
          <a:p>
            <a:pPr algn="r" eaLnBrk="0" hangingPunct="0"/>
            <a:endParaRPr lang="en-GB" sz="1000" dirty="0">
              <a:solidFill>
                <a:srgbClr val="011643"/>
              </a:solidFill>
              <a:ea typeface="ＭＳ Ｐゴシック"/>
              <a:cs typeface="ＭＳ Ｐゴシック"/>
            </a:endParaRPr>
          </a:p>
        </p:txBody>
      </p:sp>
      <p:sp>
        <p:nvSpPr>
          <p:cNvPr id="109572" name="Text Box 34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804025" y="4076700"/>
            <a:ext cx="14478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b="1" dirty="0">
                <a:solidFill>
                  <a:srgbClr val="2B701B"/>
                </a:solidFill>
                <a:ea typeface="ＭＳ Ｐゴシック"/>
                <a:cs typeface="ＭＳ Ｐゴシック"/>
              </a:rPr>
              <a:t>Munich</a:t>
            </a:r>
          </a:p>
        </p:txBody>
      </p:sp>
      <p:sp>
        <p:nvSpPr>
          <p:cNvPr id="109573" name="Oval 34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7667625" y="2636838"/>
            <a:ext cx="139700" cy="139700"/>
          </a:xfrm>
          <a:prstGeom prst="ellipse">
            <a:avLst/>
          </a:prstGeom>
          <a:solidFill>
            <a:srgbClr val="2B701B"/>
          </a:solidFill>
          <a:ln w="38100">
            <a:solidFill>
              <a:srgbClr val="2B701B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GB" sz="2600" dirty="0">
              <a:solidFill>
                <a:srgbClr val="011643"/>
              </a:solidFill>
              <a:ea typeface="ＭＳ Ｐゴシック"/>
              <a:cs typeface="ＭＳ Ｐゴシック"/>
            </a:endParaRPr>
          </a:p>
        </p:txBody>
      </p:sp>
      <p:sp>
        <p:nvSpPr>
          <p:cNvPr id="109574" name="Oval 34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7235825" y="2852738"/>
            <a:ext cx="139700" cy="139700"/>
          </a:xfrm>
          <a:prstGeom prst="ellipse">
            <a:avLst/>
          </a:prstGeom>
          <a:solidFill>
            <a:srgbClr val="2B701B"/>
          </a:solidFill>
          <a:ln w="38100">
            <a:solidFill>
              <a:srgbClr val="2B701B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GB" sz="2600" dirty="0">
              <a:solidFill>
                <a:srgbClr val="011643"/>
              </a:solidFill>
              <a:ea typeface="ＭＳ Ｐゴシック"/>
              <a:cs typeface="ＭＳ Ｐゴシック"/>
            </a:endParaRPr>
          </a:p>
        </p:txBody>
      </p:sp>
      <p:sp>
        <p:nvSpPr>
          <p:cNvPr id="109575" name="Oval 347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948488" y="3068638"/>
            <a:ext cx="139700" cy="139700"/>
          </a:xfrm>
          <a:prstGeom prst="ellipse">
            <a:avLst/>
          </a:prstGeom>
          <a:solidFill>
            <a:srgbClr val="2B701B"/>
          </a:solidFill>
          <a:ln w="38100">
            <a:solidFill>
              <a:srgbClr val="2B701B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GB" sz="2600" dirty="0">
              <a:solidFill>
                <a:srgbClr val="011643"/>
              </a:solidFill>
              <a:ea typeface="ＭＳ Ｐゴシック"/>
              <a:cs typeface="ＭＳ Ｐゴシック"/>
            </a:endParaRPr>
          </a:p>
        </p:txBody>
      </p:sp>
      <p:sp>
        <p:nvSpPr>
          <p:cNvPr id="109576" name="Text Box 348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7696200" y="2349500"/>
            <a:ext cx="14478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b="1" dirty="0">
                <a:solidFill>
                  <a:srgbClr val="2B701B"/>
                </a:solidFill>
                <a:ea typeface="ＭＳ Ｐゴシック"/>
                <a:cs typeface="ＭＳ Ｐゴシック"/>
              </a:rPr>
              <a:t>Helsinki</a:t>
            </a:r>
          </a:p>
        </p:txBody>
      </p:sp>
      <p:sp>
        <p:nvSpPr>
          <p:cNvPr id="109577" name="Text Box 349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6372225" y="2492375"/>
            <a:ext cx="14478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b="1" dirty="0">
                <a:solidFill>
                  <a:srgbClr val="2B701B"/>
                </a:solidFill>
                <a:ea typeface="ＭＳ Ｐゴシック"/>
                <a:cs typeface="ＭＳ Ｐゴシック"/>
              </a:rPr>
              <a:t>Stockholm</a:t>
            </a:r>
          </a:p>
        </p:txBody>
      </p:sp>
      <p:sp>
        <p:nvSpPr>
          <p:cNvPr id="109578" name="Text Box 350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6084888" y="2924175"/>
            <a:ext cx="12954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b="1" dirty="0" err="1">
                <a:solidFill>
                  <a:srgbClr val="2B701B"/>
                </a:solidFill>
                <a:ea typeface="ＭＳ Ｐゴシック"/>
                <a:cs typeface="ＭＳ Ｐゴシック"/>
              </a:rPr>
              <a:t>G</a:t>
            </a:r>
            <a:r>
              <a:rPr lang="en-US" sz="1200" b="1" dirty="0" err="1">
                <a:solidFill>
                  <a:srgbClr val="2B701B"/>
                </a:solidFill>
                <a:ea typeface="ＭＳ Ｐゴシック"/>
                <a:cs typeface="Arial" charset="0"/>
              </a:rPr>
              <a:t>ö</a:t>
            </a:r>
            <a:r>
              <a:rPr lang="en-US" sz="1200" b="1" dirty="0" err="1">
                <a:solidFill>
                  <a:srgbClr val="2B701B"/>
                </a:solidFill>
                <a:ea typeface="ＭＳ Ｐゴシック"/>
                <a:cs typeface="ＭＳ Ｐゴシック"/>
              </a:rPr>
              <a:t>teborg</a:t>
            </a:r>
            <a:endParaRPr lang="en-US" sz="1200" b="1">
              <a:solidFill>
                <a:srgbClr val="2B701B"/>
              </a:solidFill>
              <a:ea typeface="ＭＳ Ｐゴシック"/>
              <a:cs typeface="ＭＳ Ｐゴシック"/>
            </a:endParaRPr>
          </a:p>
        </p:txBody>
      </p:sp>
      <p:sp>
        <p:nvSpPr>
          <p:cNvPr id="109579" name="Text Box 351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5978525" y="3505200"/>
            <a:ext cx="2133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b="1">
                <a:solidFill>
                  <a:srgbClr val="2B701B"/>
                </a:solidFill>
                <a:ea typeface="ＭＳ Ｐゴシック"/>
                <a:cs typeface="ＭＳ Ｐゴシック"/>
              </a:rPr>
              <a:t>Eindhoven</a:t>
            </a:r>
          </a:p>
        </p:txBody>
      </p:sp>
      <p:sp>
        <p:nvSpPr>
          <p:cNvPr id="109580" name="Rectangle 352"/>
          <p:cNvSpPr>
            <a:spLocks noGrp="1" noChangeArrowheads="1"/>
          </p:cNvSpPr>
          <p:nvPr>
            <p:ph type="title"/>
            <p:custDataLst>
              <p:tags r:id="rId11"/>
            </p:custDataLst>
          </p:nvPr>
        </p:nvSpPr>
        <p:spPr>
          <a:xfrm>
            <a:off x="611188" y="215900"/>
            <a:ext cx="7937500" cy="922338"/>
          </a:xfrm>
        </p:spPr>
        <p:txBody>
          <a:bodyPr/>
          <a:lstStyle/>
          <a:p>
            <a:pPr defTabSz="762000" eaLnBrk="1" hangingPunct="1"/>
            <a:r>
              <a:rPr lang="en-US" dirty="0" err="1" smtClean="0"/>
              <a:t>Brainport</a:t>
            </a:r>
            <a:r>
              <a:rPr lang="en-US" dirty="0" smtClean="0"/>
              <a:t> region: one of Europe’s most innovative regions</a:t>
            </a:r>
            <a:endParaRPr lang="nl-NL" dirty="0" smtClean="0"/>
          </a:p>
        </p:txBody>
      </p:sp>
      <p:sp>
        <p:nvSpPr>
          <p:cNvPr id="109582" name="Oval 354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6443663" y="4076700"/>
            <a:ext cx="138112" cy="139700"/>
          </a:xfrm>
          <a:prstGeom prst="ellipse">
            <a:avLst/>
          </a:prstGeom>
          <a:solidFill>
            <a:srgbClr val="2B701B"/>
          </a:solidFill>
          <a:ln w="38100">
            <a:solidFill>
              <a:srgbClr val="2B701B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GB" sz="2600">
              <a:solidFill>
                <a:srgbClr val="011643"/>
              </a:solidFill>
              <a:ea typeface="ＭＳ Ｐゴシック"/>
              <a:cs typeface="ＭＳ Ｐゴシック"/>
            </a:endParaRPr>
          </a:p>
        </p:txBody>
      </p:sp>
      <p:sp>
        <p:nvSpPr>
          <p:cNvPr id="109583" name="Text Box 355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5724525" y="4149725"/>
            <a:ext cx="14478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b="1">
                <a:solidFill>
                  <a:srgbClr val="2B701B"/>
                </a:solidFill>
                <a:ea typeface="ＭＳ Ｐゴシック"/>
                <a:cs typeface="ＭＳ Ｐゴシック"/>
              </a:rPr>
              <a:t>Stuttgart</a:t>
            </a:r>
          </a:p>
        </p:txBody>
      </p:sp>
      <p:grpSp>
        <p:nvGrpSpPr>
          <p:cNvPr id="3" name="Group 356"/>
          <p:cNvGrpSpPr>
            <a:grpSpLocks/>
          </p:cNvGrpSpPr>
          <p:nvPr/>
        </p:nvGrpSpPr>
        <p:grpSpPr bwMode="auto">
          <a:xfrm>
            <a:off x="250192" y="2012535"/>
            <a:ext cx="4667250" cy="3061339"/>
            <a:chOff x="282" y="1079"/>
            <a:chExt cx="3185" cy="2207"/>
          </a:xfrm>
        </p:grpSpPr>
        <p:sp>
          <p:nvSpPr>
            <p:cNvPr id="109587" name="AutoShape 357"/>
            <p:cNvSpPr>
              <a:spLocks noChangeArrowheads="1"/>
            </p:cNvSpPr>
            <p:nvPr/>
          </p:nvSpPr>
          <p:spPr bwMode="auto">
            <a:xfrm rot="5400000" flipV="1">
              <a:off x="771" y="590"/>
              <a:ext cx="2207" cy="3185"/>
            </a:xfrm>
            <a:prstGeom prst="wedgeRoundRectCallout">
              <a:avLst>
                <a:gd name="adj1" fmla="val 8991"/>
                <a:gd name="adj2" fmla="val 76435"/>
                <a:gd name="adj3" fmla="val 16667"/>
              </a:avLst>
            </a:prstGeom>
            <a:solidFill>
              <a:schemeClr val="tx2"/>
            </a:solidFill>
            <a:ln w="31750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anchor="b"/>
            <a:lstStyle/>
            <a:p>
              <a:pPr algn="ctr">
                <a:buFontTx/>
                <a:buChar char="•"/>
              </a:pPr>
              <a:endParaRPr kumimoji="1" lang="en-GB" sz="1600">
                <a:latin typeface="Verdana" pitchFamily="34" charset="0"/>
                <a:ea typeface="ＭＳ Ｐゴシック"/>
                <a:cs typeface="ＭＳ Ｐゴシック"/>
              </a:endParaRPr>
            </a:p>
          </p:txBody>
        </p:sp>
        <p:pic>
          <p:nvPicPr>
            <p:cNvPr id="109595" name="Picture 365" descr="bosch_05">
              <a:hlinkClick r:id="rId20"/>
            </p:cNvPr>
            <p:cNvPicPr>
              <a:picLocks noChangeAspect="1" noChangeArrowheads="1"/>
            </p:cNvPicPr>
            <p:nvPr/>
          </p:nvPicPr>
          <p:blipFill>
            <a:blip r:embed="rId21" cstate="print"/>
            <a:srcRect/>
            <a:stretch>
              <a:fillRect/>
            </a:stretch>
          </p:blipFill>
          <p:spPr bwMode="auto">
            <a:xfrm>
              <a:off x="474" y="2895"/>
              <a:ext cx="606" cy="1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9585" name="Oval 371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6659563" y="4221163"/>
            <a:ext cx="139700" cy="139700"/>
          </a:xfrm>
          <a:prstGeom prst="ellipse">
            <a:avLst/>
          </a:prstGeom>
          <a:solidFill>
            <a:srgbClr val="2B701B"/>
          </a:solidFill>
          <a:ln w="38100">
            <a:solidFill>
              <a:srgbClr val="2B701B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GB" sz="2600">
              <a:solidFill>
                <a:srgbClr val="011643"/>
              </a:solidFill>
              <a:ea typeface="ＭＳ Ｐゴシック"/>
              <a:cs typeface="ＭＳ Ｐゴシック"/>
            </a:endParaRPr>
          </a:p>
        </p:txBody>
      </p:sp>
      <p:sp>
        <p:nvSpPr>
          <p:cNvPr id="109586" name="Text Box 372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8420100" y="5300663"/>
            <a:ext cx="1447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400" b="1">
              <a:solidFill>
                <a:srgbClr val="2B701B"/>
              </a:solidFill>
              <a:ea typeface="ＭＳ Ｐゴシック"/>
              <a:cs typeface="ＭＳ Ｐゴシック"/>
            </a:endParaRPr>
          </a:p>
        </p:txBody>
      </p:sp>
      <p:pic>
        <p:nvPicPr>
          <p:cNvPr id="374" name="Picture 373" descr="Canon.gif"/>
          <p:cNvPicPr>
            <a:picLocks noChangeAspect="1"/>
          </p:cNvPicPr>
          <p:nvPr/>
        </p:nvPicPr>
        <p:blipFill>
          <a:blip r:embed="rId22" cstate="print"/>
          <a:stretch>
            <a:fillRect/>
          </a:stretch>
        </p:blipFill>
        <p:spPr>
          <a:xfrm>
            <a:off x="3455768" y="3177243"/>
            <a:ext cx="1448012" cy="447675"/>
          </a:xfrm>
          <a:prstGeom prst="rect">
            <a:avLst/>
          </a:prstGeom>
        </p:spPr>
      </p:pic>
      <p:pic>
        <p:nvPicPr>
          <p:cNvPr id="375" name="Picture 374" descr="shell.gif"/>
          <p:cNvPicPr>
            <a:picLocks noChangeAspect="1"/>
          </p:cNvPicPr>
          <p:nvPr/>
        </p:nvPicPr>
        <p:blipFill>
          <a:blip r:embed="rId23" cstate="print"/>
          <a:stretch>
            <a:fillRect/>
          </a:stretch>
        </p:blipFill>
        <p:spPr>
          <a:xfrm>
            <a:off x="2627784" y="3356992"/>
            <a:ext cx="723900" cy="676275"/>
          </a:xfrm>
          <a:prstGeom prst="rect">
            <a:avLst/>
          </a:prstGeom>
        </p:spPr>
      </p:pic>
      <p:pic>
        <p:nvPicPr>
          <p:cNvPr id="376" name="Picture 375" descr="logo_sabic.gif"/>
          <p:cNvPicPr>
            <a:picLocks noChangeAspect="1"/>
          </p:cNvPicPr>
          <p:nvPr/>
        </p:nvPicPr>
        <p:blipFill>
          <a:blip r:embed="rId24" cstate="print"/>
          <a:stretch>
            <a:fillRect/>
          </a:stretch>
        </p:blipFill>
        <p:spPr>
          <a:xfrm>
            <a:off x="4031064" y="3837542"/>
            <a:ext cx="933450" cy="476250"/>
          </a:xfrm>
          <a:prstGeom prst="rect">
            <a:avLst/>
          </a:prstGeom>
        </p:spPr>
      </p:pic>
      <p:pic>
        <p:nvPicPr>
          <p:cNvPr id="377" name="Picture 376" descr="dow_logo.gif"/>
          <p:cNvPicPr>
            <a:picLocks noChangeAspect="1"/>
          </p:cNvPicPr>
          <p:nvPr/>
        </p:nvPicPr>
        <p:blipFill>
          <a:blip r:embed="rId25" cstate="print"/>
          <a:stretch>
            <a:fillRect/>
          </a:stretch>
        </p:blipFill>
        <p:spPr>
          <a:xfrm>
            <a:off x="971600" y="3356992"/>
            <a:ext cx="847725" cy="304800"/>
          </a:xfrm>
          <a:prstGeom prst="rect">
            <a:avLst/>
          </a:prstGeom>
        </p:spPr>
      </p:pic>
      <p:pic>
        <p:nvPicPr>
          <p:cNvPr id="28674" name="Picture 2" descr="Bekijk de afbeelding op ware grootte">
            <a:hlinkClick r:id="rId26"/>
          </p:cNvPr>
          <p:cNvPicPr>
            <a:picLocks noChangeAspect="1" noChangeArrowheads="1"/>
          </p:cNvPicPr>
          <p:nvPr/>
        </p:nvPicPr>
        <p:blipFill>
          <a:blip r:embed="rId27" cstate="print"/>
          <a:srcRect/>
          <a:stretch>
            <a:fillRect/>
          </a:stretch>
        </p:blipFill>
        <p:spPr bwMode="auto">
          <a:xfrm>
            <a:off x="899592" y="2492896"/>
            <a:ext cx="864096" cy="585828"/>
          </a:xfrm>
          <a:prstGeom prst="rect">
            <a:avLst/>
          </a:prstGeom>
          <a:noFill/>
        </p:spPr>
      </p:pic>
      <p:pic>
        <p:nvPicPr>
          <p:cNvPr id="27650" name="Picture 2" descr="Logo">
            <a:hlinkClick r:id="rId28"/>
          </p:cNvPr>
          <p:cNvPicPr>
            <a:picLocks noChangeAspect="1" noChangeArrowheads="1"/>
          </p:cNvPicPr>
          <p:nvPr/>
        </p:nvPicPr>
        <p:blipFill>
          <a:blip r:embed="rId29" cstate="print"/>
          <a:srcRect/>
          <a:stretch>
            <a:fillRect/>
          </a:stretch>
        </p:blipFill>
        <p:spPr bwMode="auto">
          <a:xfrm>
            <a:off x="2699793" y="2094753"/>
            <a:ext cx="1872207" cy="556009"/>
          </a:xfrm>
          <a:prstGeom prst="rect">
            <a:avLst/>
          </a:prstGeom>
          <a:noFill/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2130138"/>
            <a:ext cx="1038225" cy="2000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1505" y="4635682"/>
            <a:ext cx="1209675" cy="4191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243" y="3940538"/>
            <a:ext cx="809625" cy="3048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9" y="2660148"/>
            <a:ext cx="2016224" cy="548189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Operations Management &amp; </a:t>
            </a:r>
            <a:r>
              <a:rPr lang="nl-NL" dirty="0" err="1" smtClean="0"/>
              <a:t>Logistics</a:t>
            </a:r>
            <a:r>
              <a:rPr lang="nl-NL" dirty="0" smtClean="0"/>
              <a:t> (OML) MSc Program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dirty="0" smtClean="0"/>
              <a:t>Research </a:t>
            </a:r>
            <a:r>
              <a:rPr lang="nl-NL" dirty="0" err="1" smtClean="0"/>
              <a:t>interests</a:t>
            </a:r>
            <a:r>
              <a:rPr lang="nl-NL" dirty="0" smtClean="0"/>
              <a:t>:</a:t>
            </a:r>
          </a:p>
          <a:p>
            <a:pPr>
              <a:lnSpc>
                <a:spcPct val="80000"/>
              </a:lnSpc>
            </a:pPr>
            <a:r>
              <a:rPr lang="nl-NL" sz="2000" dirty="0">
                <a:latin typeface="Calibri" pitchFamily="34" charset="0"/>
              </a:rPr>
              <a:t>incentives </a:t>
            </a:r>
            <a:r>
              <a:rPr lang="nl-NL" sz="2000" dirty="0" err="1">
                <a:latin typeface="Calibri" pitchFamily="34" charset="0"/>
              </a:rPr>
              <a:t>and</a:t>
            </a:r>
            <a:r>
              <a:rPr lang="nl-NL" sz="2000" dirty="0">
                <a:latin typeface="Calibri" pitchFamily="34" charset="0"/>
              </a:rPr>
              <a:t> </a:t>
            </a:r>
            <a:r>
              <a:rPr lang="nl-NL" sz="2000" dirty="0" err="1">
                <a:latin typeface="Calibri" pitchFamily="34" charset="0"/>
              </a:rPr>
              <a:t>motivation</a:t>
            </a:r>
            <a:endParaRPr lang="nl-NL" sz="2000" dirty="0">
              <a:latin typeface="Calibri" pitchFamily="34" charset="0"/>
            </a:endParaRPr>
          </a:p>
          <a:p>
            <a:pPr>
              <a:lnSpc>
                <a:spcPct val="80000"/>
              </a:lnSpc>
            </a:pPr>
            <a:r>
              <a:rPr lang="nl-NL" sz="2000" dirty="0">
                <a:latin typeface="Calibri" pitchFamily="34" charset="0"/>
              </a:rPr>
              <a:t>impact of stress </a:t>
            </a:r>
            <a:r>
              <a:rPr lang="nl-NL" sz="2000" dirty="0" err="1">
                <a:latin typeface="Calibri" pitchFamily="34" charset="0"/>
              </a:rPr>
              <a:t>and</a:t>
            </a:r>
            <a:r>
              <a:rPr lang="nl-NL" sz="2000" dirty="0">
                <a:latin typeface="Calibri" pitchFamily="34" charset="0"/>
              </a:rPr>
              <a:t> well-</a:t>
            </a:r>
            <a:r>
              <a:rPr lang="nl-NL" sz="2000" dirty="0" err="1">
                <a:latin typeface="Calibri" pitchFamily="34" charset="0"/>
              </a:rPr>
              <a:t>being</a:t>
            </a:r>
            <a:r>
              <a:rPr lang="nl-NL" sz="2000" dirty="0">
                <a:latin typeface="Calibri" pitchFamily="34" charset="0"/>
              </a:rPr>
              <a:t> on performance</a:t>
            </a:r>
          </a:p>
          <a:p>
            <a:pPr>
              <a:lnSpc>
                <a:spcPct val="80000"/>
              </a:lnSpc>
            </a:pPr>
            <a:r>
              <a:rPr lang="nl-NL" sz="2000" dirty="0">
                <a:latin typeface="Calibri" pitchFamily="34" charset="0"/>
              </a:rPr>
              <a:t>business </a:t>
            </a:r>
            <a:r>
              <a:rPr lang="nl-NL" sz="2000" dirty="0" err="1">
                <a:latin typeface="Calibri" pitchFamily="34" charset="0"/>
              </a:rPr>
              <a:t>process</a:t>
            </a:r>
            <a:r>
              <a:rPr lang="nl-NL" sz="2000" dirty="0">
                <a:latin typeface="Calibri" pitchFamily="34" charset="0"/>
              </a:rPr>
              <a:t> </a:t>
            </a:r>
            <a:r>
              <a:rPr lang="nl-NL" sz="2000" dirty="0" err="1">
                <a:latin typeface="Calibri" pitchFamily="34" charset="0"/>
              </a:rPr>
              <a:t>modeling</a:t>
            </a:r>
            <a:endParaRPr lang="nl-NL" sz="2000" dirty="0">
              <a:latin typeface="Calibri" pitchFamily="34" charset="0"/>
            </a:endParaRPr>
          </a:p>
          <a:p>
            <a:pPr>
              <a:lnSpc>
                <a:spcPct val="80000"/>
              </a:lnSpc>
            </a:pPr>
            <a:r>
              <a:rPr lang="nl-NL" sz="2000" dirty="0">
                <a:latin typeface="Calibri" pitchFamily="34" charset="0"/>
              </a:rPr>
              <a:t>ICT </a:t>
            </a:r>
            <a:r>
              <a:rPr lang="nl-NL" sz="2000" dirty="0" err="1">
                <a:latin typeface="Calibri" pitchFamily="34" charset="0"/>
              </a:rPr>
              <a:t>architectures</a:t>
            </a:r>
            <a:endParaRPr lang="nl-NL" sz="2000" dirty="0">
              <a:latin typeface="Calibri" pitchFamily="34" charset="0"/>
            </a:endParaRPr>
          </a:p>
          <a:p>
            <a:pPr>
              <a:lnSpc>
                <a:spcPct val="80000"/>
              </a:lnSpc>
            </a:pPr>
            <a:r>
              <a:rPr lang="nl-NL" sz="2000" dirty="0">
                <a:latin typeface="Calibri" pitchFamily="34" charset="0"/>
              </a:rPr>
              <a:t>software engineering</a:t>
            </a:r>
          </a:p>
          <a:p>
            <a:pPr>
              <a:lnSpc>
                <a:spcPct val="80000"/>
              </a:lnSpc>
            </a:pPr>
            <a:r>
              <a:rPr lang="nl-NL" sz="2000" dirty="0" err="1">
                <a:latin typeface="Calibri" pitchFamily="34" charset="0"/>
              </a:rPr>
              <a:t>production</a:t>
            </a:r>
            <a:r>
              <a:rPr lang="nl-NL" sz="2000" dirty="0">
                <a:latin typeface="Calibri" pitchFamily="34" charset="0"/>
              </a:rPr>
              <a:t> planning</a:t>
            </a:r>
          </a:p>
          <a:p>
            <a:pPr>
              <a:lnSpc>
                <a:spcPct val="80000"/>
              </a:lnSpc>
            </a:pPr>
            <a:r>
              <a:rPr lang="nl-NL" sz="2000" dirty="0" err="1">
                <a:latin typeface="Calibri" pitchFamily="34" charset="0"/>
              </a:rPr>
              <a:t>inventory</a:t>
            </a:r>
            <a:r>
              <a:rPr lang="nl-NL" sz="2000" dirty="0">
                <a:latin typeface="Calibri" pitchFamily="34" charset="0"/>
              </a:rPr>
              <a:t> control &amp; </a:t>
            </a:r>
            <a:r>
              <a:rPr lang="nl-NL" sz="2000" dirty="0" err="1">
                <a:latin typeface="Calibri" pitchFamily="34" charset="0"/>
              </a:rPr>
              <a:t>supply</a:t>
            </a:r>
            <a:r>
              <a:rPr lang="nl-NL" sz="2000" dirty="0">
                <a:latin typeface="Calibri" pitchFamily="34" charset="0"/>
              </a:rPr>
              <a:t> chain planning</a:t>
            </a:r>
          </a:p>
          <a:p>
            <a:pPr>
              <a:lnSpc>
                <a:spcPct val="80000"/>
              </a:lnSpc>
            </a:pPr>
            <a:r>
              <a:rPr lang="nl-NL" sz="2000" dirty="0" err="1">
                <a:latin typeface="Calibri" pitchFamily="34" charset="0"/>
              </a:rPr>
              <a:t>operational</a:t>
            </a:r>
            <a:r>
              <a:rPr lang="nl-NL" sz="2000" dirty="0">
                <a:latin typeface="Calibri" pitchFamily="34" charset="0"/>
              </a:rPr>
              <a:t> </a:t>
            </a:r>
            <a:r>
              <a:rPr lang="nl-NL" sz="2000" dirty="0" err="1">
                <a:latin typeface="Calibri" pitchFamily="34" charset="0"/>
              </a:rPr>
              <a:t>finance</a:t>
            </a:r>
            <a:endParaRPr lang="nl-NL" sz="2000" dirty="0">
              <a:latin typeface="Calibri" pitchFamily="34" charset="0"/>
            </a:endParaRPr>
          </a:p>
          <a:p>
            <a:pPr>
              <a:lnSpc>
                <a:spcPct val="80000"/>
              </a:lnSpc>
            </a:pPr>
            <a:r>
              <a:rPr lang="nl-NL" sz="2000" dirty="0" err="1">
                <a:latin typeface="Calibri" pitchFamily="34" charset="0"/>
              </a:rPr>
              <a:t>quality</a:t>
            </a:r>
            <a:r>
              <a:rPr lang="nl-NL" sz="2000" dirty="0">
                <a:latin typeface="Calibri" pitchFamily="34" charset="0"/>
              </a:rPr>
              <a:t> </a:t>
            </a:r>
            <a:r>
              <a:rPr lang="nl-NL" sz="2000" dirty="0" err="1">
                <a:latin typeface="Calibri" pitchFamily="34" charset="0"/>
              </a:rPr>
              <a:t>and</a:t>
            </a:r>
            <a:r>
              <a:rPr lang="nl-NL" sz="2000" dirty="0">
                <a:latin typeface="Calibri" pitchFamily="34" charset="0"/>
              </a:rPr>
              <a:t> </a:t>
            </a:r>
            <a:r>
              <a:rPr lang="nl-NL" sz="2000" dirty="0" err="1">
                <a:latin typeface="Calibri" pitchFamily="34" charset="0"/>
              </a:rPr>
              <a:t>reliability</a:t>
            </a:r>
            <a:r>
              <a:rPr lang="nl-NL" sz="2000" dirty="0">
                <a:latin typeface="Calibri" pitchFamily="34" charset="0"/>
              </a:rPr>
              <a:t> </a:t>
            </a:r>
            <a:r>
              <a:rPr lang="nl-NL" sz="2000" dirty="0" smtClean="0">
                <a:latin typeface="Calibri" pitchFamily="34" charset="0"/>
              </a:rPr>
              <a:t>engineering</a:t>
            </a:r>
          </a:p>
          <a:p>
            <a:pPr>
              <a:lnSpc>
                <a:spcPct val="80000"/>
              </a:lnSpc>
            </a:pPr>
            <a:r>
              <a:rPr lang="nl-NL" sz="2000" dirty="0" smtClean="0">
                <a:latin typeface="Calibri" pitchFamily="34" charset="0"/>
              </a:rPr>
              <a:t>…</a:t>
            </a:r>
            <a:endParaRPr lang="nl-NL" sz="2000" dirty="0">
              <a:latin typeface="Calibri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nl-NL" smtClean="0"/>
              <a:t>PAGE </a:t>
            </a:r>
            <a:fld id="{B824C718-4C08-4F0F-9086-A69D3F380211}" type="slidenum">
              <a:rPr lang="nl-NL" smtClean="0"/>
              <a:pPr>
                <a:defRPr/>
              </a:pPr>
              <a:t>29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53938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Operations Management &amp; </a:t>
            </a:r>
            <a:r>
              <a:rPr lang="nl-NL" dirty="0" err="1"/>
              <a:t>Logistics</a:t>
            </a:r>
            <a:r>
              <a:rPr lang="nl-NL" dirty="0"/>
              <a:t> (OML) MSc Program</a:t>
            </a:r>
            <a:endParaRPr lang="en-US" dirty="0" smtClean="0"/>
          </a:p>
        </p:txBody>
      </p:sp>
      <p:sp>
        <p:nvSpPr>
          <p:cNvPr id="2150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Annual intake 100-120 students (80% in Fall semester)</a:t>
            </a:r>
          </a:p>
          <a:p>
            <a:pPr lvl="1"/>
            <a:r>
              <a:rPr lang="en-US" dirty="0" smtClean="0"/>
              <a:t>15% international</a:t>
            </a:r>
          </a:p>
          <a:p>
            <a:pPr lvl="1"/>
            <a:r>
              <a:rPr lang="en-US" dirty="0" smtClean="0"/>
              <a:t>25% from other programs than TU/e BSc IE&amp;MS</a:t>
            </a:r>
          </a:p>
          <a:p>
            <a:r>
              <a:rPr lang="en-US" dirty="0" smtClean="0"/>
              <a:t>Exchange students (total at school incoming 40-50 per semester)</a:t>
            </a:r>
          </a:p>
          <a:p>
            <a:r>
              <a:rPr lang="en-US" dirty="0" smtClean="0"/>
              <a:t>Faculty (mentors): 20% international</a:t>
            </a:r>
          </a:p>
        </p:txBody>
      </p:sp>
    </p:spTree>
    <p:extLst>
      <p:ext uri="{BB962C8B-B14F-4D97-AF65-F5344CB8AC3E}">
        <p14:creationId xmlns:p14="http://schemas.microsoft.com/office/powerpoint/2010/main" val="251963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Operations Management &amp; </a:t>
            </a:r>
            <a:r>
              <a:rPr lang="nl-NL" dirty="0" err="1"/>
              <a:t>Logistics</a:t>
            </a:r>
            <a:r>
              <a:rPr lang="nl-NL" dirty="0"/>
              <a:t> (OML) MSc Program</a:t>
            </a:r>
            <a:endParaRPr lang="en-US" dirty="0" smtClean="0"/>
          </a:p>
        </p:txBody>
      </p:sp>
      <p:sp>
        <p:nvSpPr>
          <p:cNvPr id="2150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90000"/>
              </a:lnSpc>
              <a:buNone/>
            </a:pPr>
            <a:r>
              <a:rPr lang="nl-NL" dirty="0"/>
              <a:t>Options </a:t>
            </a:r>
            <a:r>
              <a:rPr lang="nl-NL" dirty="0" err="1"/>
              <a:t>within</a:t>
            </a:r>
            <a:r>
              <a:rPr lang="nl-NL" dirty="0"/>
              <a:t> the program:</a:t>
            </a:r>
          </a:p>
          <a:p>
            <a:pPr>
              <a:lnSpc>
                <a:spcPct val="90000"/>
              </a:lnSpc>
            </a:pPr>
            <a:r>
              <a:rPr lang="nl-NL" dirty="0">
                <a:latin typeface="Calibri" pitchFamily="34" charset="0"/>
              </a:rPr>
              <a:t>Double diploma (INPG – France </a:t>
            </a:r>
            <a:r>
              <a:rPr lang="nl-NL" dirty="0" err="1">
                <a:latin typeface="Calibri" pitchFamily="34" charset="0"/>
              </a:rPr>
              <a:t>and</a:t>
            </a:r>
            <a:r>
              <a:rPr lang="nl-NL" dirty="0">
                <a:latin typeface="Calibri" pitchFamily="34" charset="0"/>
              </a:rPr>
              <a:t> KAIST- Korea)</a:t>
            </a:r>
          </a:p>
          <a:p>
            <a:pPr lvl="1">
              <a:lnSpc>
                <a:spcPct val="90000"/>
              </a:lnSpc>
            </a:pPr>
            <a:r>
              <a:rPr lang="nl-NL" sz="2000" dirty="0" err="1">
                <a:latin typeface="Calibri" pitchFamily="34" charset="0"/>
              </a:rPr>
              <a:t>for</a:t>
            </a:r>
            <a:r>
              <a:rPr lang="nl-NL" sz="2000" dirty="0">
                <a:latin typeface="Calibri" pitchFamily="34" charset="0"/>
              </a:rPr>
              <a:t> </a:t>
            </a:r>
            <a:r>
              <a:rPr lang="nl-NL" sz="2000" dirty="0" err="1">
                <a:latin typeface="Calibri" pitchFamily="34" charset="0"/>
              </a:rPr>
              <a:t>students</a:t>
            </a:r>
            <a:r>
              <a:rPr lang="nl-NL" sz="2000" dirty="0">
                <a:latin typeface="Calibri" pitchFamily="34" charset="0"/>
              </a:rPr>
              <a:t> </a:t>
            </a:r>
            <a:r>
              <a:rPr lang="nl-NL" sz="2000" dirty="0" err="1">
                <a:latin typeface="Calibri" pitchFamily="34" charset="0"/>
              </a:rPr>
              <a:t>with</a:t>
            </a:r>
            <a:r>
              <a:rPr lang="nl-NL" sz="2000" dirty="0">
                <a:latin typeface="Calibri" pitchFamily="34" charset="0"/>
              </a:rPr>
              <a:t> </a:t>
            </a:r>
            <a:r>
              <a:rPr lang="nl-NL" sz="2000" dirty="0" err="1">
                <a:latin typeface="Calibri" pitchFamily="34" charset="0"/>
              </a:rPr>
              <a:t>undergraduate</a:t>
            </a:r>
            <a:r>
              <a:rPr lang="nl-NL" sz="2000" dirty="0">
                <a:latin typeface="Calibri" pitchFamily="34" charset="0"/>
              </a:rPr>
              <a:t> diploma at TU/e or UT – IE</a:t>
            </a:r>
          </a:p>
          <a:p>
            <a:pPr lvl="1">
              <a:lnSpc>
                <a:spcPct val="90000"/>
              </a:lnSpc>
            </a:pPr>
            <a:r>
              <a:rPr lang="nl-NL" sz="2000" dirty="0" err="1">
                <a:latin typeface="Calibri" pitchFamily="34" charset="0"/>
              </a:rPr>
              <a:t>Apply</a:t>
            </a:r>
            <a:r>
              <a:rPr lang="nl-NL" sz="2000" dirty="0">
                <a:latin typeface="Calibri" pitchFamily="34" charset="0"/>
              </a:rPr>
              <a:t> at </a:t>
            </a:r>
            <a:r>
              <a:rPr lang="nl-NL" sz="2000" dirty="0" err="1">
                <a:latin typeface="Calibri" pitchFamily="34" charset="0"/>
              </a:rPr>
              <a:t>admission</a:t>
            </a:r>
            <a:r>
              <a:rPr lang="nl-NL" sz="2000" dirty="0">
                <a:latin typeface="Calibri" pitchFamily="34" charset="0"/>
              </a:rPr>
              <a:t> </a:t>
            </a:r>
            <a:r>
              <a:rPr lang="nl-NL" sz="2000" dirty="0" err="1">
                <a:latin typeface="Calibri" pitchFamily="34" charset="0"/>
              </a:rPr>
              <a:t>committee</a:t>
            </a:r>
            <a:r>
              <a:rPr lang="nl-NL" sz="2000" dirty="0">
                <a:latin typeface="Calibri" pitchFamily="34" charset="0"/>
              </a:rPr>
              <a:t> </a:t>
            </a:r>
            <a:r>
              <a:rPr lang="nl-NL" sz="2000" dirty="0" err="1">
                <a:latin typeface="Calibri" pitchFamily="34" charset="0"/>
              </a:rPr>
              <a:t>before</a:t>
            </a:r>
            <a:r>
              <a:rPr lang="nl-NL" sz="2000" dirty="0">
                <a:latin typeface="Calibri" pitchFamily="34" charset="0"/>
              </a:rPr>
              <a:t> end of </a:t>
            </a:r>
            <a:r>
              <a:rPr lang="nl-NL" sz="2000" dirty="0" err="1">
                <a:latin typeface="Calibri" pitchFamily="34" charset="0"/>
              </a:rPr>
              <a:t>your</a:t>
            </a:r>
            <a:r>
              <a:rPr lang="nl-NL" sz="2000" dirty="0">
                <a:latin typeface="Calibri" pitchFamily="34" charset="0"/>
              </a:rPr>
              <a:t> first semester</a:t>
            </a:r>
          </a:p>
          <a:p>
            <a:pPr>
              <a:lnSpc>
                <a:spcPct val="90000"/>
              </a:lnSpc>
            </a:pPr>
            <a:r>
              <a:rPr lang="nl-NL" dirty="0">
                <a:latin typeface="Calibri" pitchFamily="34" charset="0"/>
              </a:rPr>
              <a:t>Semester </a:t>
            </a:r>
            <a:r>
              <a:rPr lang="nl-NL" dirty="0" err="1">
                <a:latin typeface="Calibri" pitchFamily="34" charset="0"/>
              </a:rPr>
              <a:t>abroad</a:t>
            </a:r>
            <a:endParaRPr lang="nl-NL" dirty="0">
              <a:latin typeface="Calibri" pitchFamily="34" charset="0"/>
            </a:endParaRPr>
          </a:p>
          <a:p>
            <a:pPr lvl="1">
              <a:lnSpc>
                <a:spcPct val="90000"/>
              </a:lnSpc>
            </a:pPr>
            <a:r>
              <a:rPr lang="nl-NL" sz="2000" dirty="0" err="1">
                <a:latin typeface="Calibri" pitchFamily="34" charset="0"/>
              </a:rPr>
              <a:t>for</a:t>
            </a:r>
            <a:r>
              <a:rPr lang="nl-NL" sz="2000" dirty="0">
                <a:latin typeface="Calibri" pitchFamily="34" charset="0"/>
              </a:rPr>
              <a:t> </a:t>
            </a:r>
            <a:r>
              <a:rPr lang="nl-NL" sz="2000" dirty="0" err="1">
                <a:latin typeface="Calibri" pitchFamily="34" charset="0"/>
              </a:rPr>
              <a:t>students</a:t>
            </a:r>
            <a:r>
              <a:rPr lang="nl-NL" sz="2000" dirty="0">
                <a:latin typeface="Calibri" pitchFamily="34" charset="0"/>
              </a:rPr>
              <a:t> without </a:t>
            </a:r>
            <a:r>
              <a:rPr lang="nl-NL" sz="2000" dirty="0" err="1">
                <a:latin typeface="Calibri" pitchFamily="34" charset="0"/>
              </a:rPr>
              <a:t>any</a:t>
            </a:r>
            <a:r>
              <a:rPr lang="nl-NL" sz="2000" dirty="0">
                <a:latin typeface="Calibri" pitchFamily="34" charset="0"/>
              </a:rPr>
              <a:t> TU/e </a:t>
            </a:r>
            <a:r>
              <a:rPr lang="nl-NL" sz="2000" dirty="0" err="1">
                <a:latin typeface="Calibri" pitchFamily="34" charset="0"/>
              </a:rPr>
              <a:t>administered</a:t>
            </a:r>
            <a:r>
              <a:rPr lang="nl-NL" sz="2000" dirty="0">
                <a:latin typeface="Calibri" pitchFamily="34" charset="0"/>
              </a:rPr>
              <a:t> </a:t>
            </a:r>
            <a:r>
              <a:rPr lang="nl-NL" sz="2000" dirty="0" err="1">
                <a:latin typeface="Calibri" pitchFamily="34" charset="0"/>
              </a:rPr>
              <a:t>scholarship</a:t>
            </a:r>
            <a:r>
              <a:rPr lang="nl-NL" sz="2000" dirty="0">
                <a:latin typeface="Calibri" pitchFamily="34" charset="0"/>
              </a:rPr>
              <a:t> </a:t>
            </a:r>
            <a:r>
              <a:rPr lang="nl-NL" sz="2000" dirty="0" err="1">
                <a:latin typeface="Calibri" pitchFamily="34" charset="0"/>
              </a:rPr>
              <a:t>and</a:t>
            </a:r>
            <a:r>
              <a:rPr lang="nl-NL" sz="2000" dirty="0">
                <a:latin typeface="Calibri" pitchFamily="34" charset="0"/>
              </a:rPr>
              <a:t> a  standard program (no </a:t>
            </a:r>
            <a:r>
              <a:rPr lang="nl-NL" sz="2000" dirty="0" err="1">
                <a:latin typeface="Calibri" pitchFamily="34" charset="0"/>
              </a:rPr>
              <a:t>deficiencies</a:t>
            </a:r>
            <a:r>
              <a:rPr lang="nl-NL" sz="2000" dirty="0">
                <a:latin typeface="Calibri" pitchFamily="34" charset="0"/>
              </a:rPr>
              <a:t>)</a:t>
            </a:r>
          </a:p>
          <a:p>
            <a:pPr>
              <a:lnSpc>
                <a:spcPct val="90000"/>
              </a:lnSpc>
            </a:pPr>
            <a:r>
              <a:rPr lang="nl-NL" dirty="0">
                <a:latin typeface="Calibri" pitchFamily="34" charset="0"/>
              </a:rPr>
              <a:t>Healthcare track</a:t>
            </a:r>
          </a:p>
          <a:p>
            <a:pPr>
              <a:lnSpc>
                <a:spcPct val="90000"/>
              </a:lnSpc>
            </a:pPr>
            <a:r>
              <a:rPr lang="nl-NL" dirty="0" err="1">
                <a:latin typeface="Calibri" pitchFamily="34" charset="0"/>
              </a:rPr>
              <a:t>Honors</a:t>
            </a:r>
            <a:r>
              <a:rPr lang="nl-NL" dirty="0">
                <a:latin typeface="Calibri" pitchFamily="34" charset="0"/>
              </a:rPr>
              <a:t> Track in Research (PhD </a:t>
            </a:r>
            <a:r>
              <a:rPr lang="nl-NL" dirty="0" err="1">
                <a:latin typeface="Calibri" pitchFamily="34" charset="0"/>
              </a:rPr>
              <a:t>degree</a:t>
            </a:r>
            <a:r>
              <a:rPr lang="nl-NL" dirty="0">
                <a:latin typeface="Calibri" pitchFamily="34" charset="0"/>
              </a:rPr>
              <a:t>)</a:t>
            </a:r>
          </a:p>
          <a:p>
            <a:pPr>
              <a:lnSpc>
                <a:spcPct val="90000"/>
              </a:lnSpc>
            </a:pPr>
            <a:r>
              <a:rPr lang="nl-NL" dirty="0" err="1">
                <a:latin typeface="Calibri" pitchFamily="34" charset="0"/>
              </a:rPr>
              <a:t>Honors</a:t>
            </a:r>
            <a:r>
              <a:rPr lang="nl-NL" dirty="0">
                <a:latin typeface="Calibri" pitchFamily="34" charset="0"/>
              </a:rPr>
              <a:t> Track in Design (PDEng </a:t>
            </a:r>
            <a:r>
              <a:rPr lang="nl-NL" dirty="0" err="1">
                <a:latin typeface="Calibri" pitchFamily="34" charset="0"/>
              </a:rPr>
              <a:t>degree</a:t>
            </a:r>
            <a:r>
              <a:rPr lang="nl-NL" dirty="0">
                <a:latin typeface="Calibri" pitchFamily="34" charset="0"/>
              </a:rPr>
              <a:t>)</a:t>
            </a:r>
            <a:endParaRPr lang="en-US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0025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5"/>
          <p:cNvSpPr>
            <a:spLocks noChangeArrowheads="1"/>
          </p:cNvSpPr>
          <p:nvPr/>
        </p:nvSpPr>
        <p:spPr bwMode="auto">
          <a:xfrm>
            <a:off x="395288" y="1628775"/>
            <a:ext cx="8353425" cy="434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sz="2400"/>
              <a:t>The two-year master program </a:t>
            </a:r>
            <a:r>
              <a:rPr lang="en-US" altLang="en-US" sz="2400">
                <a:solidFill>
                  <a:srgbClr val="C00000"/>
                </a:solidFill>
              </a:rPr>
              <a:t>Innovation</a:t>
            </a:r>
          </a:p>
          <a:p>
            <a:pPr eaLnBrk="1" hangingPunct="1"/>
            <a:r>
              <a:rPr lang="en-US" altLang="en-US" sz="2400">
                <a:solidFill>
                  <a:srgbClr val="C00000"/>
                </a:solidFill>
              </a:rPr>
              <a:t>Management (IM) at TU/e Eindhoven</a:t>
            </a:r>
            <a:r>
              <a:rPr lang="en-US" altLang="en-US" sz="2400"/>
              <a:t> con-</a:t>
            </a:r>
          </a:p>
          <a:p>
            <a:pPr eaLnBrk="1" hangingPunct="1"/>
            <a:r>
              <a:rPr lang="en-US" altLang="en-US" sz="2400"/>
              <a:t>veys scientific theories, tools and techniques</a:t>
            </a:r>
          </a:p>
          <a:p>
            <a:pPr eaLnBrk="1" hangingPunct="1"/>
            <a:r>
              <a:rPr lang="en-US" altLang="en-US" sz="2400"/>
              <a:t>to manage and improve </a:t>
            </a:r>
            <a:r>
              <a:rPr lang="en-US" altLang="en-US" sz="2400">
                <a:solidFill>
                  <a:srgbClr val="C00000"/>
                </a:solidFill>
              </a:rPr>
              <a:t>innovations</a:t>
            </a:r>
            <a:r>
              <a:rPr lang="en-US" altLang="en-US" sz="2400"/>
              <a:t> both</a:t>
            </a:r>
          </a:p>
          <a:p>
            <a:pPr eaLnBrk="1" hangingPunct="1"/>
            <a:r>
              <a:rPr lang="en-US" altLang="en-US" sz="2400"/>
              <a:t>within and across companies.</a:t>
            </a:r>
          </a:p>
          <a:p>
            <a:pPr eaLnBrk="1" hangingPunct="1"/>
            <a:endParaRPr lang="en-US" altLang="en-US" sz="1200"/>
          </a:p>
          <a:p>
            <a:pPr eaLnBrk="1" hangingPunct="1"/>
            <a:r>
              <a:rPr lang="en-US" altLang="en-US" sz="2400"/>
              <a:t>You will learn how to apply the knowledge that you gain in</a:t>
            </a:r>
          </a:p>
          <a:p>
            <a:pPr eaLnBrk="1" hangingPunct="1"/>
            <a:r>
              <a:rPr lang="en-US" altLang="en-US" sz="2400"/>
              <a:t>carrying out research in innovation management and in in-</a:t>
            </a:r>
          </a:p>
          <a:p>
            <a:pPr eaLnBrk="1" hangingPunct="1"/>
            <a:r>
              <a:rPr lang="en-US" altLang="en-US" sz="2400"/>
              <a:t>dustrial applications. You will also learn ways to analyze the current innovative performance of a company, how to ex-plain it in terms of quality, cost and time, and how to improve this performance by </a:t>
            </a:r>
            <a:r>
              <a:rPr lang="en-US" altLang="en-US" sz="2400">
                <a:solidFill>
                  <a:srgbClr val="C00000"/>
                </a:solidFill>
              </a:rPr>
              <a:t>re-engineering innovation processes</a:t>
            </a:r>
            <a:r>
              <a:rPr lang="en-US" altLang="en-US" sz="2400"/>
              <a:t>. </a:t>
            </a:r>
          </a:p>
        </p:txBody>
      </p:sp>
      <p:sp>
        <p:nvSpPr>
          <p:cNvPr id="8" name="Rectangle 7"/>
          <p:cNvSpPr/>
          <p:nvPr/>
        </p:nvSpPr>
        <p:spPr>
          <a:xfrm>
            <a:off x="3244850" y="6370638"/>
            <a:ext cx="2457450" cy="244475"/>
          </a:xfrm>
          <a:prstGeom prst="rect">
            <a:avLst/>
          </a:prstGeom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nl-NL" altLang="en-US" sz="1000" b="1">
                <a:solidFill>
                  <a:srgbClr val="101073"/>
                </a:solidFill>
                <a:hlinkClick r:id="rId2"/>
              </a:rPr>
              <a:t>http://www.tue.nl/masterprograms/im</a:t>
            </a:r>
            <a:r>
              <a:rPr lang="nl-NL" altLang="en-US" sz="1000" b="1">
                <a:solidFill>
                  <a:srgbClr val="101073"/>
                </a:solidFill>
              </a:rPr>
              <a:t> </a:t>
            </a:r>
            <a:endParaRPr lang="en-US" altLang="en-US" sz="1000" b="1">
              <a:solidFill>
                <a:srgbClr val="C20042"/>
              </a:solidFill>
            </a:endParaRPr>
          </a:p>
        </p:txBody>
      </p:sp>
      <p:sp>
        <p:nvSpPr>
          <p:cNvPr id="22533" name="Footer Placeholder 2"/>
          <p:cNvSpPr txBox="1">
            <a:spLocks/>
          </p:cNvSpPr>
          <p:nvPr/>
        </p:nvSpPr>
        <p:spPr bwMode="auto">
          <a:xfrm>
            <a:off x="395288" y="6453188"/>
            <a:ext cx="792162" cy="144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>
              <a:spcBef>
                <a:spcPct val="20000"/>
              </a:spcBef>
              <a:buClr>
                <a:schemeClr val="accent1"/>
              </a:buClr>
              <a:buChar char="•"/>
              <a:defRPr sz="2400" b="1">
                <a:solidFill>
                  <a:schemeClr val="tx1"/>
                </a:solidFill>
                <a:latin typeface="Arial" charset="0"/>
              </a:defRPr>
            </a:lvl1pPr>
            <a:lvl2pPr indent="-265113">
              <a:spcBef>
                <a:spcPct val="20000"/>
              </a:spcBef>
              <a:buClr>
                <a:schemeClr val="tx1"/>
              </a:buClr>
              <a:buChar char="•"/>
              <a:defRPr sz="2200" b="1">
                <a:solidFill>
                  <a:schemeClr val="tx1"/>
                </a:solidFill>
                <a:latin typeface="Arial" charset="0"/>
              </a:defRPr>
            </a:lvl2pPr>
            <a:lvl3pPr indent="-277813">
              <a:spcBef>
                <a:spcPct val="20000"/>
              </a:spcBef>
              <a:buClr>
                <a:schemeClr val="tx1"/>
              </a:buClr>
              <a:buFont typeface="Arial" charset="0"/>
              <a:buChar char="−"/>
              <a:defRPr sz="2200" b="1">
                <a:solidFill>
                  <a:schemeClr val="tx1"/>
                </a:solidFill>
                <a:latin typeface="Arial" charset="0"/>
              </a:defRPr>
            </a:lvl3pPr>
            <a:lvl4pPr indent="-254000">
              <a:spcBef>
                <a:spcPct val="20000"/>
              </a:spcBef>
              <a:buClr>
                <a:schemeClr val="tx1"/>
              </a:buClr>
              <a:buFont typeface="Arial" charset="0"/>
              <a:buChar char="−"/>
              <a:defRPr sz="2200" b="1">
                <a:solidFill>
                  <a:schemeClr val="tx1"/>
                </a:solidFill>
                <a:latin typeface="Arial" charset="0"/>
              </a:defRPr>
            </a:lvl4pPr>
            <a:lvl5pPr indent="-277813">
              <a:spcBef>
                <a:spcPct val="20000"/>
              </a:spcBef>
              <a:buClr>
                <a:schemeClr val="tx1"/>
              </a:buClr>
              <a:buFont typeface="Arial" charset="0"/>
              <a:buChar char="−"/>
              <a:defRPr sz="2200" b="1">
                <a:solidFill>
                  <a:schemeClr val="tx1"/>
                </a:solidFill>
                <a:latin typeface="Arial" charset="0"/>
              </a:defRPr>
            </a:lvl5pPr>
            <a:lvl6pPr indent="-277813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Arial" charset="0"/>
              <a:buChar char="−"/>
              <a:defRPr sz="2200" b="1">
                <a:solidFill>
                  <a:schemeClr val="tx1"/>
                </a:solidFill>
                <a:latin typeface="Arial" charset="0"/>
              </a:defRPr>
            </a:lvl6pPr>
            <a:lvl7pPr indent="-277813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Arial" charset="0"/>
              <a:buChar char="−"/>
              <a:defRPr sz="2200" b="1">
                <a:solidFill>
                  <a:schemeClr val="tx1"/>
                </a:solidFill>
                <a:latin typeface="Arial" charset="0"/>
              </a:defRPr>
            </a:lvl7pPr>
            <a:lvl8pPr indent="-277813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Arial" charset="0"/>
              <a:buChar char="−"/>
              <a:defRPr sz="2200" b="1">
                <a:solidFill>
                  <a:schemeClr val="tx1"/>
                </a:solidFill>
                <a:latin typeface="Arial" charset="0"/>
              </a:defRPr>
            </a:lvl8pPr>
            <a:lvl9pPr indent="-277813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Arial" charset="0"/>
              <a:buChar char="−"/>
              <a:defRPr sz="22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nl-NL" altLang="en-US" sz="1200"/>
              <a:t>IE&amp;IS</a:t>
            </a:r>
          </a:p>
        </p:txBody>
      </p:sp>
      <p:sp>
        <p:nvSpPr>
          <p:cNvPr id="10" name="Slide Number Placeholder 3"/>
          <p:cNvSpPr txBox="1">
            <a:spLocks/>
          </p:cNvSpPr>
          <p:nvPr/>
        </p:nvSpPr>
        <p:spPr bwMode="auto">
          <a:xfrm>
            <a:off x="8316913" y="6524625"/>
            <a:ext cx="609600" cy="187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defPPr>
              <a:defRPr lang="nl-NL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" kern="1200">
                <a:solidFill>
                  <a:schemeClr val="tx2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nl-NL" altLang="en-US" sz="1050" b="1" smtClean="0"/>
              <a:t>PAGE </a:t>
            </a:r>
            <a:fld id="{E0CB6802-F738-4C61-BE87-3AF0EEF9F019}" type="slidenum">
              <a:rPr lang="nl-NL" altLang="en-US" sz="1050" b="1" smtClean="0"/>
              <a:pPr>
                <a:defRPr/>
              </a:pPr>
              <a:t>32</a:t>
            </a:fld>
            <a:endParaRPr lang="nl-NL" altLang="en-US" sz="1050" b="1" dirty="0"/>
          </a:p>
        </p:txBody>
      </p:sp>
      <p:pic>
        <p:nvPicPr>
          <p:cNvPr id="2253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025" y="1681163"/>
            <a:ext cx="1728788" cy="18478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611188" y="215900"/>
            <a:ext cx="8024812" cy="922338"/>
          </a:xfrm>
        </p:spPr>
        <p:txBody>
          <a:bodyPr/>
          <a:lstStyle/>
          <a:p>
            <a:r>
              <a:rPr lang="nl-NL" dirty="0" err="1" smtClean="0"/>
              <a:t>Innovation</a:t>
            </a:r>
            <a:r>
              <a:rPr lang="nl-NL" dirty="0" smtClean="0"/>
              <a:t> Management (IM) MSc Program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0805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479425" y="3990975"/>
            <a:ext cx="8132763" cy="358775"/>
          </a:xfrm>
          <a:prstGeom prst="rect">
            <a:avLst/>
          </a:prstGeom>
          <a:solidFill>
            <a:srgbClr val="FFE5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15938" y="2019300"/>
            <a:ext cx="8132762" cy="757238"/>
          </a:xfrm>
          <a:prstGeom prst="rect">
            <a:avLst/>
          </a:prstGeom>
          <a:solidFill>
            <a:srgbClr val="FFE5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3797" name="Rectangle 2"/>
          <p:cNvSpPr>
            <a:spLocks noGrp="1" noChangeArrowheads="1"/>
          </p:cNvSpPr>
          <p:nvPr>
            <p:ph type="title"/>
          </p:nvPr>
        </p:nvSpPr>
        <p:spPr>
          <a:xfrm>
            <a:off x="912813" y="150813"/>
            <a:ext cx="7129462" cy="915987"/>
          </a:xfrm>
        </p:spPr>
        <p:txBody>
          <a:bodyPr/>
          <a:lstStyle/>
          <a:p>
            <a:pPr algn="ctr"/>
            <a:r>
              <a:rPr lang="nl-NL" altLang="en-US" sz="2800" smtClean="0"/>
              <a:t>Introduction</a:t>
            </a:r>
            <a:br>
              <a:rPr lang="nl-NL" altLang="en-US" sz="2800" smtClean="0"/>
            </a:br>
            <a:r>
              <a:rPr lang="nl-NL" altLang="en-US" sz="2800" smtClean="0"/>
              <a:t>MSc Innovation Management</a:t>
            </a:r>
            <a:endParaRPr lang="en-US" altLang="en-US" sz="2800" smtClean="0"/>
          </a:p>
        </p:txBody>
      </p:sp>
      <p:sp>
        <p:nvSpPr>
          <p:cNvPr id="33798" name="Content Placeholder 2"/>
          <p:cNvSpPr>
            <a:spLocks noGrp="1"/>
          </p:cNvSpPr>
          <p:nvPr>
            <p:ph idx="1"/>
          </p:nvPr>
        </p:nvSpPr>
        <p:spPr>
          <a:xfrm>
            <a:off x="334963" y="1995488"/>
            <a:ext cx="8358187" cy="4021137"/>
          </a:xfrm>
        </p:spPr>
        <p:txBody>
          <a:bodyPr/>
          <a:lstStyle/>
          <a:p>
            <a:pPr lvl="1"/>
            <a:r>
              <a:rPr lang="nl-NL" altLang="en-US" sz="2400" smtClean="0"/>
              <a:t>Theory-driven, multi-disciplinary, and project-like focus on the firm’s innovation process:</a:t>
            </a:r>
            <a:endParaRPr lang="nl-NL" altLang="en-US" sz="1200" smtClean="0"/>
          </a:p>
          <a:p>
            <a:pPr lvl="2">
              <a:buFont typeface="Wingdings" pitchFamily="2" charset="2"/>
              <a:buChar char="ü"/>
            </a:pPr>
            <a:r>
              <a:rPr lang="en-US" altLang="en-US" sz="1900" smtClean="0"/>
              <a:t>Understanding, modeling and</a:t>
            </a:r>
            <a:r>
              <a:rPr lang="nl-NL" altLang="en-US" sz="1900" smtClean="0"/>
              <a:t> redesigning the process of innovation </a:t>
            </a:r>
            <a:endParaRPr lang="nl-NL" altLang="en-US" sz="1900" i="1" smtClean="0"/>
          </a:p>
          <a:p>
            <a:pPr lvl="2">
              <a:buFont typeface="Wingdings" pitchFamily="2" charset="2"/>
              <a:buChar char="ü"/>
            </a:pPr>
            <a:r>
              <a:rPr lang="nl-NL" altLang="en-US" sz="1900" smtClean="0"/>
              <a:t>Also, entrepreneurship is an important theme</a:t>
            </a:r>
          </a:p>
          <a:p>
            <a:pPr lvl="2">
              <a:buFont typeface="Wingdings" pitchFamily="2" charset="2"/>
              <a:buNone/>
            </a:pPr>
            <a:endParaRPr lang="nl-NL" altLang="en-US" sz="1200" smtClean="0"/>
          </a:p>
          <a:p>
            <a:pPr lvl="1"/>
            <a:r>
              <a:rPr lang="nl-NL" altLang="en-US" sz="2400" smtClean="0"/>
              <a:t>Learning by reflection and application:</a:t>
            </a:r>
            <a:endParaRPr lang="nl-NL" altLang="en-US" sz="1200" smtClean="0"/>
          </a:p>
          <a:p>
            <a:pPr lvl="2">
              <a:buFont typeface="Wingdings" pitchFamily="2" charset="2"/>
              <a:buChar char="ü"/>
            </a:pPr>
            <a:r>
              <a:rPr lang="nl-NL" altLang="en-US" sz="1900" smtClean="0"/>
              <a:t>Highly interactive lectures, assignments and group work </a:t>
            </a:r>
          </a:p>
          <a:p>
            <a:pPr lvl="2">
              <a:buFont typeface="Wingdings" pitchFamily="2" charset="2"/>
              <a:buChar char="ü"/>
            </a:pPr>
            <a:r>
              <a:rPr lang="nl-NL" altLang="en-US" sz="1900" smtClean="0"/>
              <a:t>Topics related to research of the school’s professors </a:t>
            </a:r>
          </a:p>
          <a:p>
            <a:pPr lvl="2">
              <a:buFont typeface="Wingdings" pitchFamily="2" charset="2"/>
              <a:buChar char="ü"/>
            </a:pPr>
            <a:r>
              <a:rPr lang="nl-NL" altLang="en-US" sz="1900" smtClean="0"/>
              <a:t>Close ties with the Incubator and Hightech Campus</a:t>
            </a:r>
          </a:p>
          <a:p>
            <a:pPr lvl="2">
              <a:buFont typeface="Wingdings" pitchFamily="2" charset="2"/>
              <a:buChar char="ü"/>
            </a:pPr>
            <a:r>
              <a:rPr lang="nl-NL" altLang="en-US" sz="1900" smtClean="0"/>
              <a:t>Apply knowledge in academia, industry and consulting contexts</a:t>
            </a:r>
          </a:p>
        </p:txBody>
      </p:sp>
      <p:sp>
        <p:nvSpPr>
          <p:cNvPr id="33799" name="TextBox 5"/>
          <p:cNvSpPr txBox="1">
            <a:spLocks noChangeArrowheads="1"/>
          </p:cNvSpPr>
          <p:nvPr/>
        </p:nvSpPr>
        <p:spPr bwMode="auto">
          <a:xfrm>
            <a:off x="1262063" y="1331913"/>
            <a:ext cx="66706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nl-NL" altLang="en-US" sz="2400" b="1">
                <a:solidFill>
                  <a:srgbClr val="C00000"/>
                </a:solidFill>
              </a:rPr>
              <a:t>Main Characteristics of the IM Master at TU/e</a:t>
            </a:r>
            <a:endParaRPr lang="en-US" altLang="en-US" sz="2400" b="1"/>
          </a:p>
        </p:txBody>
      </p:sp>
      <p:sp>
        <p:nvSpPr>
          <p:cNvPr id="33801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365125" y="6384925"/>
            <a:ext cx="792163" cy="144463"/>
          </a:xfrm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nl-NL" altLang="en-US" sz="1200" b="1"/>
              <a:t>IE&amp;IS</a:t>
            </a:r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8316913" y="6524625"/>
            <a:ext cx="609600" cy="187325"/>
          </a:xfrm>
        </p:spPr>
        <p:txBody>
          <a:bodyPr/>
          <a:lstStyle/>
          <a:p>
            <a:pPr>
              <a:defRPr/>
            </a:pPr>
            <a:r>
              <a:rPr lang="nl-NL" altLang="en-US" sz="1050" b="1" dirty="0" smtClean="0"/>
              <a:t>PAGE </a:t>
            </a:r>
            <a:fld id="{96E96660-5C37-4AAC-ABF9-725339027C5C}" type="slidenum">
              <a:rPr lang="nl-NL" altLang="en-US" sz="1050" b="1" smtClean="0"/>
              <a:pPr>
                <a:defRPr/>
              </a:pPr>
              <a:t>33</a:t>
            </a:fld>
            <a:endParaRPr lang="nl-NL" altLang="en-US" sz="1050" b="1" dirty="0"/>
          </a:p>
        </p:txBody>
      </p:sp>
      <p:sp>
        <p:nvSpPr>
          <p:cNvPr id="2" name="Rectangle 1"/>
          <p:cNvSpPr/>
          <p:nvPr/>
        </p:nvSpPr>
        <p:spPr>
          <a:xfrm>
            <a:off x="342900" y="1881188"/>
            <a:ext cx="8486775" cy="3960812"/>
          </a:xfrm>
          <a:prstGeom prst="rect">
            <a:avLst/>
          </a:prstGeom>
          <a:noFill/>
          <a:ln>
            <a:solidFill>
              <a:srgbClr val="C200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3809" name="Rectangle 17"/>
          <p:cNvSpPr>
            <a:spLocks noChangeArrowheads="1"/>
          </p:cNvSpPr>
          <p:nvPr/>
        </p:nvSpPr>
        <p:spPr bwMode="auto">
          <a:xfrm>
            <a:off x="982663" y="6061075"/>
            <a:ext cx="542290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900" b="1">
                <a:hlinkClick r:id="rId2"/>
              </a:rPr>
              <a:t>http://www.tue.nl/en/education/tue-graduate-school/masters-programs/innovation-management/</a:t>
            </a:r>
            <a:r>
              <a:rPr lang="en-US" altLang="en-US" sz="900" b="1"/>
              <a:t> </a:t>
            </a:r>
          </a:p>
        </p:txBody>
      </p:sp>
      <p:sp>
        <p:nvSpPr>
          <p:cNvPr id="33810" name="Rectangle 18"/>
          <p:cNvSpPr>
            <a:spLocks noChangeArrowheads="1"/>
          </p:cNvSpPr>
          <p:nvPr/>
        </p:nvSpPr>
        <p:spPr bwMode="auto">
          <a:xfrm>
            <a:off x="979488" y="6283325"/>
            <a:ext cx="52641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900" b="1">
                <a:hlinkClick r:id="rId3"/>
              </a:rPr>
              <a:t>http://studiegids.tue.nl/en/graduate-school/master-programs/master-innovation-management/</a:t>
            </a:r>
            <a:endParaRPr lang="en-US" altLang="en-US" sz="900" b="1"/>
          </a:p>
        </p:txBody>
      </p:sp>
    </p:spTree>
    <p:extLst>
      <p:ext uri="{BB962C8B-B14F-4D97-AF65-F5344CB8AC3E}">
        <p14:creationId xmlns:p14="http://schemas.microsoft.com/office/powerpoint/2010/main" val="2709558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549275" y="4256088"/>
            <a:ext cx="7926388" cy="377825"/>
          </a:xfrm>
          <a:prstGeom prst="rect">
            <a:avLst/>
          </a:prstGeom>
          <a:solidFill>
            <a:srgbClr val="E5F5FF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566738" y="2038350"/>
            <a:ext cx="7905750" cy="963613"/>
          </a:xfrm>
          <a:prstGeom prst="rect">
            <a:avLst/>
          </a:prstGeom>
          <a:solidFill>
            <a:srgbClr val="E5F5FF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527175" y="6013450"/>
            <a:ext cx="2012950" cy="214313"/>
          </a:xfrm>
          <a:prstGeom prst="rect">
            <a:avLst/>
          </a:prstGeom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nl-NL" altLang="en-US" sz="800" b="1">
                <a:solidFill>
                  <a:srgbClr val="101073"/>
                </a:solidFill>
                <a:hlinkClick r:id="rId2"/>
              </a:rPr>
              <a:t>http://www.tue.nl/masterprograms/im</a:t>
            </a:r>
            <a:r>
              <a:rPr lang="nl-NL" altLang="en-US" sz="800" b="1">
                <a:solidFill>
                  <a:srgbClr val="101073"/>
                </a:solidFill>
              </a:rPr>
              <a:t> </a:t>
            </a:r>
            <a:endParaRPr lang="en-US" altLang="en-US" sz="800" b="1"/>
          </a:p>
        </p:txBody>
      </p:sp>
      <p:sp>
        <p:nvSpPr>
          <p:cNvPr id="73738" name="Footer Placeholder 2"/>
          <p:cNvSpPr txBox="1">
            <a:spLocks noGrp="1"/>
          </p:cNvSpPr>
          <p:nvPr/>
        </p:nvSpPr>
        <p:spPr bwMode="auto">
          <a:xfrm>
            <a:off x="395288" y="6453188"/>
            <a:ext cx="792162" cy="144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nl-NL" altLang="en-US" sz="1200" b="1"/>
              <a:t>IE&amp;IS</a:t>
            </a:r>
          </a:p>
        </p:txBody>
      </p:sp>
      <p:sp>
        <p:nvSpPr>
          <p:cNvPr id="9" name="Slide Number Placeholder 3"/>
          <p:cNvSpPr txBox="1">
            <a:spLocks noGrp="1"/>
          </p:cNvSpPr>
          <p:nvPr/>
        </p:nvSpPr>
        <p:spPr bwMode="auto">
          <a:xfrm>
            <a:off x="8316913" y="6524625"/>
            <a:ext cx="609600" cy="187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defRPr/>
            </a:pPr>
            <a:r>
              <a:rPr lang="nl-NL" altLang="en-US" sz="1050" b="1" dirty="0">
                <a:solidFill>
                  <a:schemeClr val="tx2"/>
                </a:solidFill>
                <a:cs typeface="+mn-cs"/>
              </a:rPr>
              <a:t>PAGE </a:t>
            </a:r>
            <a:fld id="{FC0391C8-D5D3-48D5-A1B1-6D4F3AB9AC7B}" type="slidenum">
              <a:rPr lang="nl-NL" altLang="en-US" sz="1050" b="1">
                <a:solidFill>
                  <a:schemeClr val="tx2"/>
                </a:solidFill>
                <a:cs typeface="+mn-cs"/>
              </a:rPr>
              <a:pPr>
                <a:defRPr/>
              </a:pPr>
              <a:t>34</a:t>
            </a:fld>
            <a:endParaRPr lang="nl-NL" altLang="en-US" sz="1050" b="1" dirty="0">
              <a:solidFill>
                <a:schemeClr val="tx2"/>
              </a:solidFill>
              <a:cs typeface="+mn-cs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44488" y="1890713"/>
            <a:ext cx="8377237" cy="4019550"/>
          </a:xfrm>
          <a:prstGeom prst="rect">
            <a:avLst/>
          </a:prstGeom>
          <a:noFill/>
          <a:ln>
            <a:solidFill>
              <a:srgbClr val="C200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3745" name="Rectangle 17"/>
          <p:cNvSpPr>
            <a:spLocks noChangeArrowheads="1"/>
          </p:cNvSpPr>
          <p:nvPr/>
        </p:nvSpPr>
        <p:spPr bwMode="auto">
          <a:xfrm>
            <a:off x="581025" y="2122488"/>
            <a:ext cx="7427913" cy="3575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179388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3587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Tx/>
              <a:buChar char="•"/>
            </a:pPr>
            <a:r>
              <a:rPr lang="en-US" altLang="en-US" sz="2400" b="1"/>
              <a:t>  Understanding the innovation challenge and the</a:t>
            </a:r>
          </a:p>
          <a:p>
            <a:pPr eaLnBrk="1" hangingPunct="1"/>
            <a:r>
              <a:rPr lang="en-US" altLang="en-US" sz="2400" b="1"/>
              <a:t>    processes of firms:</a:t>
            </a:r>
          </a:p>
          <a:p>
            <a:pPr eaLnBrk="1" hangingPunct="1"/>
            <a:endParaRPr lang="en-US" altLang="en-US" sz="1200"/>
          </a:p>
          <a:p>
            <a:pPr lvl="2" eaLnBrk="1" hangingPunct="1">
              <a:buFont typeface="Wingdings" pitchFamily="2" charset="2"/>
              <a:buChar char="ü"/>
            </a:pPr>
            <a:r>
              <a:rPr lang="en-US" altLang="en-US" sz="1900" b="1"/>
              <a:t> Project management and human aspects involved </a:t>
            </a:r>
            <a:endParaRPr lang="en-US" altLang="en-US" sz="1900"/>
          </a:p>
          <a:p>
            <a:pPr lvl="2" eaLnBrk="1" hangingPunct="1">
              <a:buFont typeface="Wingdings" pitchFamily="2" charset="2"/>
              <a:buChar char="ü"/>
            </a:pPr>
            <a:r>
              <a:rPr lang="en-US" altLang="en-US" sz="1900" b="1"/>
              <a:t> Strategic and market driven issues </a:t>
            </a:r>
            <a:endParaRPr lang="en-US" altLang="en-US" sz="1900"/>
          </a:p>
          <a:p>
            <a:pPr lvl="2" eaLnBrk="1" hangingPunct="1">
              <a:buFont typeface="Wingdings" pitchFamily="2" charset="2"/>
              <a:buChar char="ü"/>
            </a:pPr>
            <a:r>
              <a:rPr lang="nl-NL" altLang="en-US" sz="1900" b="1"/>
              <a:t> Entrepreneurial / Intrapreneurial issues</a:t>
            </a:r>
          </a:p>
          <a:p>
            <a:pPr lvl="2" eaLnBrk="1" hangingPunct="1">
              <a:buFont typeface="Wingdings" pitchFamily="2" charset="2"/>
              <a:buNone/>
            </a:pPr>
            <a:endParaRPr lang="en-US" altLang="en-US" sz="1900"/>
          </a:p>
          <a:p>
            <a:pPr eaLnBrk="1" hangingPunct="1">
              <a:buFontTx/>
              <a:buChar char="•"/>
            </a:pPr>
            <a:r>
              <a:rPr lang="nl-NL" altLang="en-US" sz="2400" b="1"/>
              <a:t>  Perspective of the engineer:</a:t>
            </a:r>
          </a:p>
          <a:p>
            <a:pPr eaLnBrk="1" hangingPunct="1"/>
            <a:endParaRPr lang="en-US" altLang="en-US" sz="1200"/>
          </a:p>
          <a:p>
            <a:pPr lvl="2" eaLnBrk="1" hangingPunct="1">
              <a:buFont typeface="Wingdings" pitchFamily="2" charset="2"/>
              <a:buChar char="ü"/>
            </a:pPr>
            <a:r>
              <a:rPr lang="en-US" altLang="en-US" sz="1900" b="1"/>
              <a:t> Focus on radical vs incremental innovation </a:t>
            </a:r>
            <a:endParaRPr lang="en-US" altLang="en-US" sz="1900"/>
          </a:p>
          <a:p>
            <a:pPr lvl="2" eaLnBrk="1" hangingPunct="1">
              <a:buFont typeface="Wingdings" pitchFamily="2" charset="2"/>
              <a:buChar char="ü"/>
            </a:pPr>
            <a:r>
              <a:rPr lang="nl-NL" altLang="en-US" sz="1900" b="1"/>
              <a:t> Open innovation </a:t>
            </a:r>
            <a:endParaRPr lang="en-US" altLang="en-US" sz="1900"/>
          </a:p>
          <a:p>
            <a:pPr lvl="2" eaLnBrk="1" hangingPunct="1">
              <a:buFont typeface="Wingdings" pitchFamily="2" charset="2"/>
              <a:buChar char="ü"/>
            </a:pPr>
            <a:r>
              <a:rPr lang="nl-NL" altLang="en-US" sz="1900" b="1"/>
              <a:t> Entrepreneurial / intrapreneurial spirit</a:t>
            </a:r>
            <a:r>
              <a:rPr lang="nl-NL" altLang="en-US" sz="1900"/>
              <a:t> </a:t>
            </a:r>
          </a:p>
        </p:txBody>
      </p:sp>
      <p:sp>
        <p:nvSpPr>
          <p:cNvPr id="73746" name="Rectangle 2"/>
          <p:cNvSpPr>
            <a:spLocks noChangeArrowheads="1"/>
          </p:cNvSpPr>
          <p:nvPr/>
        </p:nvSpPr>
        <p:spPr bwMode="auto">
          <a:xfrm>
            <a:off x="912813" y="150813"/>
            <a:ext cx="7129462" cy="915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>
              <a:defRPr sz="3200" b="1">
                <a:solidFill>
                  <a:schemeClr val="tx2"/>
                </a:solidFill>
                <a:latin typeface="Arial" charset="0"/>
              </a:defRPr>
            </a:lvl1pPr>
            <a:lvl2pPr>
              <a:defRPr sz="3200" b="1">
                <a:solidFill>
                  <a:schemeClr val="tx2"/>
                </a:solidFill>
                <a:latin typeface="Arial" charset="0"/>
              </a:defRPr>
            </a:lvl2pPr>
            <a:lvl3pPr>
              <a:defRPr sz="3200" b="1">
                <a:solidFill>
                  <a:schemeClr val="tx2"/>
                </a:solidFill>
                <a:latin typeface="Arial" charset="0"/>
              </a:defRPr>
            </a:lvl3pPr>
            <a:lvl4pPr>
              <a:defRPr sz="3200" b="1">
                <a:solidFill>
                  <a:schemeClr val="tx2"/>
                </a:solidFill>
                <a:latin typeface="Arial" charset="0"/>
              </a:defRPr>
            </a:lvl4pPr>
            <a:lvl5pPr>
              <a:defRPr sz="3200" b="1">
                <a:solidFill>
                  <a:schemeClr val="tx2"/>
                </a:solidFill>
                <a:latin typeface="Arial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charset="0"/>
              </a:defRPr>
            </a:lvl9pPr>
          </a:lstStyle>
          <a:p>
            <a:pPr algn="ctr"/>
            <a:r>
              <a:rPr lang="nl-NL" altLang="en-US" sz="2800"/>
              <a:t>Introduction</a:t>
            </a:r>
            <a:br>
              <a:rPr lang="nl-NL" altLang="en-US" sz="2800"/>
            </a:br>
            <a:r>
              <a:rPr lang="nl-NL" altLang="en-US" sz="2800"/>
              <a:t>MSc Innovation Management</a:t>
            </a:r>
            <a:endParaRPr lang="en-US" altLang="en-US" sz="2800"/>
          </a:p>
        </p:txBody>
      </p:sp>
      <p:sp>
        <p:nvSpPr>
          <p:cNvPr id="73747" name="TextBox 5"/>
          <p:cNvSpPr txBox="1">
            <a:spLocks noChangeArrowheads="1"/>
          </p:cNvSpPr>
          <p:nvPr/>
        </p:nvSpPr>
        <p:spPr bwMode="auto">
          <a:xfrm>
            <a:off x="1262063" y="1331913"/>
            <a:ext cx="66706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nl-NL" altLang="en-US" sz="2400" b="1">
                <a:solidFill>
                  <a:srgbClr val="C00000"/>
                </a:solidFill>
              </a:rPr>
              <a:t>Main Characteristics of the IM Master at TU/e</a:t>
            </a:r>
            <a:endParaRPr lang="en-US" altLang="en-US" sz="2400" b="1"/>
          </a:p>
        </p:txBody>
      </p:sp>
      <p:sp>
        <p:nvSpPr>
          <p:cNvPr id="73748" name="Rectangle 20"/>
          <p:cNvSpPr>
            <a:spLocks noChangeArrowheads="1"/>
          </p:cNvSpPr>
          <p:nvPr/>
        </p:nvSpPr>
        <p:spPr bwMode="auto">
          <a:xfrm>
            <a:off x="1511300" y="6235700"/>
            <a:ext cx="4852988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800" b="1">
                <a:hlinkClick r:id="rId3"/>
              </a:rPr>
              <a:t>http://www.tue.nl/en/education/tue-graduate-school/masters-programs/innovation-management/</a:t>
            </a:r>
            <a:r>
              <a:rPr lang="en-US" altLang="en-US" sz="800" b="1"/>
              <a:t> </a:t>
            </a:r>
          </a:p>
        </p:txBody>
      </p:sp>
      <p:sp>
        <p:nvSpPr>
          <p:cNvPr id="73749" name="Rectangle 21"/>
          <p:cNvSpPr>
            <a:spLocks noChangeArrowheads="1"/>
          </p:cNvSpPr>
          <p:nvPr/>
        </p:nvSpPr>
        <p:spPr bwMode="auto">
          <a:xfrm>
            <a:off x="1508125" y="6457950"/>
            <a:ext cx="4711700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800" b="1">
                <a:hlinkClick r:id="rId4"/>
              </a:rPr>
              <a:t>http://studiegids.tue.nl/en/graduate-school/master-programs/master-innovation-management/</a:t>
            </a:r>
            <a:endParaRPr lang="en-US" altLang="en-US" sz="800" b="1"/>
          </a:p>
        </p:txBody>
      </p:sp>
      <p:pic>
        <p:nvPicPr>
          <p:cNvPr id="73750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8113" y="4227513"/>
            <a:ext cx="2071687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37553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563" y="1344613"/>
            <a:ext cx="8016875" cy="464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Rectangle 2"/>
          <p:cNvSpPr txBox="1">
            <a:spLocks noChangeArrowheads="1"/>
          </p:cNvSpPr>
          <p:nvPr/>
        </p:nvSpPr>
        <p:spPr bwMode="auto">
          <a:xfrm>
            <a:off x="1030288" y="207963"/>
            <a:ext cx="7129462" cy="895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>
              <a:spcBef>
                <a:spcPct val="20000"/>
              </a:spcBef>
              <a:buClr>
                <a:schemeClr val="accent1"/>
              </a:buClr>
              <a:buChar char="•"/>
              <a:defRPr sz="2400" b="1">
                <a:solidFill>
                  <a:schemeClr val="tx1"/>
                </a:solidFill>
                <a:latin typeface="Arial" charset="0"/>
              </a:defRPr>
            </a:lvl1pPr>
            <a:lvl2pPr marL="534988" indent="-265113">
              <a:spcBef>
                <a:spcPct val="20000"/>
              </a:spcBef>
              <a:buClr>
                <a:schemeClr val="tx1"/>
              </a:buClr>
              <a:buChar char="•"/>
              <a:defRPr sz="2200" b="1">
                <a:solidFill>
                  <a:schemeClr val="tx1"/>
                </a:solidFill>
                <a:latin typeface="Arial" charset="0"/>
              </a:defRPr>
            </a:lvl2pPr>
            <a:lvl3pPr marL="814388" indent="-277813">
              <a:spcBef>
                <a:spcPct val="20000"/>
              </a:spcBef>
              <a:buClr>
                <a:schemeClr val="tx1"/>
              </a:buClr>
              <a:buFont typeface="Arial" charset="0"/>
              <a:buChar char="−"/>
              <a:defRPr sz="2200" b="1">
                <a:solidFill>
                  <a:schemeClr val="tx1"/>
                </a:solidFill>
                <a:latin typeface="Arial" charset="0"/>
              </a:defRPr>
            </a:lvl3pPr>
            <a:lvl4pPr marL="1069975" indent="-254000">
              <a:spcBef>
                <a:spcPct val="20000"/>
              </a:spcBef>
              <a:buClr>
                <a:schemeClr val="tx1"/>
              </a:buClr>
              <a:buFont typeface="Arial" charset="0"/>
              <a:buChar char="−"/>
              <a:defRPr sz="2200" b="1">
                <a:solidFill>
                  <a:schemeClr val="tx1"/>
                </a:solidFill>
                <a:latin typeface="Arial" charset="0"/>
              </a:defRPr>
            </a:lvl4pPr>
            <a:lvl5pPr marL="1349375" indent="-277813">
              <a:spcBef>
                <a:spcPct val="20000"/>
              </a:spcBef>
              <a:buClr>
                <a:schemeClr val="tx1"/>
              </a:buClr>
              <a:buFont typeface="Arial" charset="0"/>
              <a:buChar char="−"/>
              <a:defRPr sz="2200" b="1">
                <a:solidFill>
                  <a:schemeClr val="tx1"/>
                </a:solidFill>
                <a:latin typeface="Arial" charset="0"/>
              </a:defRPr>
            </a:lvl5pPr>
            <a:lvl6pPr marL="1806575" indent="-277813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Arial" charset="0"/>
              <a:buChar char="−"/>
              <a:defRPr sz="2200" b="1">
                <a:solidFill>
                  <a:schemeClr val="tx1"/>
                </a:solidFill>
                <a:latin typeface="Arial" charset="0"/>
              </a:defRPr>
            </a:lvl6pPr>
            <a:lvl7pPr marL="2263775" indent="-277813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Arial" charset="0"/>
              <a:buChar char="−"/>
              <a:defRPr sz="2200" b="1">
                <a:solidFill>
                  <a:schemeClr val="tx1"/>
                </a:solidFill>
                <a:latin typeface="Arial" charset="0"/>
              </a:defRPr>
            </a:lvl7pPr>
            <a:lvl8pPr marL="2720975" indent="-277813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Arial" charset="0"/>
              <a:buChar char="−"/>
              <a:defRPr sz="2200" b="1">
                <a:solidFill>
                  <a:schemeClr val="tx1"/>
                </a:solidFill>
                <a:latin typeface="Arial" charset="0"/>
              </a:defRPr>
            </a:lvl8pPr>
            <a:lvl9pPr marL="3178175" indent="-277813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Arial" charset="0"/>
              <a:buChar char="−"/>
              <a:defRPr sz="22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nl-NL" altLang="en-US" sz="2800">
                <a:solidFill>
                  <a:schemeClr val="tx2"/>
                </a:solidFill>
              </a:rPr>
              <a:t>Short Overview of the</a:t>
            </a:r>
            <a:r>
              <a:rPr lang="nl-NL" altLang="en-US"/>
              <a:t> </a:t>
            </a:r>
            <a:r>
              <a:rPr lang="nl-NL" altLang="en-US" sz="2800">
                <a:solidFill>
                  <a:schemeClr val="tx2"/>
                </a:solidFill>
              </a:rPr>
              <a:t>MSc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nl-NL" altLang="en-US" sz="2800">
                <a:solidFill>
                  <a:schemeClr val="tx2"/>
                </a:solidFill>
              </a:rPr>
              <a:t>Innovation Management Program</a:t>
            </a:r>
            <a:endParaRPr lang="en-US" altLang="en-US" sz="2800">
              <a:solidFill>
                <a:schemeClr val="tx2"/>
              </a:solidFill>
            </a:endParaRPr>
          </a:p>
        </p:txBody>
      </p:sp>
      <p:sp>
        <p:nvSpPr>
          <p:cNvPr id="79878" name="Footer Placeholder 2"/>
          <p:cNvSpPr txBox="1">
            <a:spLocks noGrp="1"/>
          </p:cNvSpPr>
          <p:nvPr/>
        </p:nvSpPr>
        <p:spPr bwMode="auto">
          <a:xfrm>
            <a:off x="395288" y="6453188"/>
            <a:ext cx="792162" cy="144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nl-NL" altLang="en-US" sz="1200" b="1"/>
              <a:t>IE&amp;IS</a:t>
            </a:r>
          </a:p>
        </p:txBody>
      </p:sp>
      <p:sp>
        <p:nvSpPr>
          <p:cNvPr id="8" name="Slide Number Placeholder 3"/>
          <p:cNvSpPr txBox="1">
            <a:spLocks noGrp="1"/>
          </p:cNvSpPr>
          <p:nvPr/>
        </p:nvSpPr>
        <p:spPr bwMode="auto">
          <a:xfrm>
            <a:off x="8316913" y="6524625"/>
            <a:ext cx="609600" cy="187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defRPr/>
            </a:pPr>
            <a:r>
              <a:rPr lang="nl-NL" altLang="en-US" sz="1050" b="1" dirty="0">
                <a:solidFill>
                  <a:schemeClr val="tx2"/>
                </a:solidFill>
                <a:cs typeface="+mn-cs"/>
              </a:rPr>
              <a:t>PAGE </a:t>
            </a:r>
            <a:fld id="{53533F6C-D872-46E2-A3F2-59B8E29E2505}" type="slidenum">
              <a:rPr lang="nl-NL" altLang="en-US" sz="1050" b="1">
                <a:solidFill>
                  <a:schemeClr val="tx2"/>
                </a:solidFill>
                <a:cs typeface="+mn-cs"/>
              </a:rPr>
              <a:pPr>
                <a:defRPr/>
              </a:pPr>
              <a:t>35</a:t>
            </a:fld>
            <a:endParaRPr lang="nl-NL" altLang="en-US" sz="1050" b="1" dirty="0">
              <a:solidFill>
                <a:schemeClr val="tx2"/>
              </a:solidFill>
              <a:cs typeface="+mn-cs"/>
            </a:endParaRPr>
          </a:p>
        </p:txBody>
      </p:sp>
      <p:sp>
        <p:nvSpPr>
          <p:cNvPr id="79881" name="Rectangle 4"/>
          <p:cNvSpPr>
            <a:spLocks noChangeArrowheads="1"/>
          </p:cNvSpPr>
          <p:nvPr/>
        </p:nvSpPr>
        <p:spPr bwMode="auto">
          <a:xfrm>
            <a:off x="1535113" y="6189663"/>
            <a:ext cx="4478337" cy="284162"/>
          </a:xfrm>
          <a:prstGeom prst="rect">
            <a:avLst/>
          </a:prstGeom>
          <a:noFill/>
          <a:ln w="19050">
            <a:solidFill>
              <a:srgbClr val="C8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5749" tIns="37874" rIns="75749" bIns="37874"/>
          <a:lstStyle>
            <a:lvl1pPr>
              <a:defRPr sz="3200" b="1">
                <a:solidFill>
                  <a:schemeClr val="tx2"/>
                </a:solidFill>
                <a:latin typeface="Arial" charset="0"/>
              </a:defRPr>
            </a:lvl1pPr>
            <a:lvl2pPr>
              <a:defRPr sz="3200" b="1">
                <a:solidFill>
                  <a:schemeClr val="tx2"/>
                </a:solidFill>
                <a:latin typeface="Arial" charset="0"/>
              </a:defRPr>
            </a:lvl2pPr>
            <a:lvl3pPr>
              <a:defRPr sz="3200" b="1">
                <a:solidFill>
                  <a:schemeClr val="tx2"/>
                </a:solidFill>
                <a:latin typeface="Arial" charset="0"/>
              </a:defRPr>
            </a:lvl3pPr>
            <a:lvl4pPr>
              <a:defRPr sz="3200" b="1">
                <a:solidFill>
                  <a:schemeClr val="tx2"/>
                </a:solidFill>
                <a:latin typeface="Arial" charset="0"/>
              </a:defRPr>
            </a:lvl4pPr>
            <a:lvl5pPr>
              <a:defRPr sz="3200" b="1">
                <a:solidFill>
                  <a:schemeClr val="tx2"/>
                </a:solidFill>
                <a:latin typeface="Arial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nl-NL" altLang="en-US" sz="1400">
                <a:solidFill>
                  <a:srgbClr val="C80000"/>
                </a:solidFill>
              </a:rPr>
              <a:t>See also individual professors’ personal webpages</a:t>
            </a:r>
            <a:endParaRPr lang="en-US" altLang="en-US" sz="1400">
              <a:solidFill>
                <a:srgbClr val="C80000"/>
              </a:solidFill>
            </a:endParaRPr>
          </a:p>
        </p:txBody>
      </p:sp>
      <p:sp>
        <p:nvSpPr>
          <p:cNvPr id="79882" name="AutoShape 10"/>
          <p:cNvSpPr>
            <a:spLocks noChangeArrowheads="1"/>
          </p:cNvSpPr>
          <p:nvPr/>
        </p:nvSpPr>
        <p:spPr bwMode="auto">
          <a:xfrm>
            <a:off x="1146175" y="6191250"/>
            <a:ext cx="360363" cy="284163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tx2"/>
          </a:solidFill>
          <a:ln w="19050">
            <a:solidFill>
              <a:srgbClr val="C8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4860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Videos of Graduate School, OML MSc, and IM MSc</a:t>
            </a:r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nl-NL" smtClean="0"/>
              <a:t>PAGE </a:t>
            </a:r>
            <a:fld id="{23F50DBE-C08C-40AD-B89A-C11BEA3CBE5B}" type="slidenum">
              <a:rPr lang="nl-NL" smtClean="0"/>
              <a:pPr>
                <a:defRPr/>
              </a:pPr>
              <a:t>36</a:t>
            </a:fld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err="1" smtClean="0"/>
              <a:t>Graduate</a:t>
            </a:r>
            <a:r>
              <a:rPr lang="nl-NL" dirty="0" smtClean="0"/>
              <a:t> School:</a:t>
            </a:r>
          </a:p>
          <a:p>
            <a:pPr marL="0" indent="0">
              <a:buNone/>
            </a:pPr>
            <a:r>
              <a:rPr lang="en-US" u="sng" dirty="0">
                <a:hlinkClick r:id="rId2"/>
              </a:rPr>
              <a:t>https://www.youtube.com/watch?v=E4dhwu5zJEg</a:t>
            </a:r>
            <a:endParaRPr lang="nl-NL" dirty="0"/>
          </a:p>
          <a:p>
            <a:endParaRPr lang="nl-NL" dirty="0" smtClean="0"/>
          </a:p>
          <a:p>
            <a:r>
              <a:rPr lang="nl-NL" dirty="0" smtClean="0"/>
              <a:t>OML MSc:</a:t>
            </a:r>
          </a:p>
          <a:p>
            <a:pPr marL="0" indent="0">
              <a:buNone/>
            </a:pPr>
            <a:r>
              <a:rPr lang="nl-NL" dirty="0"/>
              <a:t>https://www.youtube.com/watch?v=Y9eyT7BIKws</a:t>
            </a:r>
          </a:p>
          <a:p>
            <a:endParaRPr lang="nl-NL" dirty="0" smtClean="0"/>
          </a:p>
          <a:p>
            <a:r>
              <a:rPr lang="nl-NL" dirty="0" smtClean="0"/>
              <a:t>IM MSc:</a:t>
            </a:r>
          </a:p>
          <a:p>
            <a:pPr marL="0" indent="0">
              <a:buNone/>
            </a:pPr>
            <a:r>
              <a:rPr lang="nl-NL" dirty="0"/>
              <a:t>https://www.youtube.com/watch?v=ybaCSw2zk9w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3327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8D79B2-7D05-4806-B7A9-14A058A0C6E7}" type="slidenum">
              <a:rPr lang="en-US"/>
              <a:pPr>
                <a:defRPr/>
              </a:pPr>
              <a:t>37</a:t>
            </a:fld>
            <a:endParaRPr lang="en-US" dirty="0"/>
          </a:p>
        </p:txBody>
      </p:sp>
      <p:sp>
        <p:nvSpPr>
          <p:cNvPr id="20483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latin typeface="Calibri" pitchFamily="34" charset="0"/>
                <a:cs typeface="Calibri" pitchFamily="34" charset="0"/>
              </a:rPr>
              <a:t>More information</a:t>
            </a:r>
          </a:p>
        </p:txBody>
      </p:sp>
      <p:sp>
        <p:nvSpPr>
          <p:cNvPr id="18436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166688" y="1576388"/>
            <a:ext cx="9158287" cy="4395787"/>
          </a:xfrm>
        </p:spPr>
        <p:txBody>
          <a:bodyPr/>
          <a:lstStyle/>
          <a:p>
            <a:r>
              <a:rPr lang="nl-NL" dirty="0" smtClean="0">
                <a:latin typeface="Calibri" pitchFamily="34" charset="0"/>
              </a:rPr>
              <a:t>http</a:t>
            </a:r>
            <a:r>
              <a:rPr lang="nl-NL" dirty="0">
                <a:latin typeface="Calibri" pitchFamily="34" charset="0"/>
              </a:rPr>
              <a:t>://studiegids.tue.nl/en</a:t>
            </a:r>
          </a:p>
          <a:p>
            <a:pPr eaLnBrk="1" hangingPunct="1">
              <a:buNone/>
            </a:pPr>
            <a:endParaRPr lang="en-US" dirty="0" smtClean="0">
              <a:solidFill>
                <a:srgbClr val="00CC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9934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14" descr="107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612576" y="0"/>
            <a:ext cx="1032192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Freeform 6"/>
          <p:cNvSpPr/>
          <p:nvPr/>
        </p:nvSpPr>
        <p:spPr>
          <a:xfrm flipH="1" flipV="1">
            <a:off x="3375025" y="-6891338"/>
            <a:ext cx="8493125" cy="6878638"/>
          </a:xfrm>
          <a:custGeom>
            <a:avLst/>
            <a:gdLst>
              <a:gd name="connsiteX0" fmla="*/ 0 w 8493279"/>
              <a:gd name="connsiteY0" fmla="*/ 0 h 6879499"/>
              <a:gd name="connsiteX1" fmla="*/ 6615 w 8493279"/>
              <a:gd name="connsiteY1" fmla="*/ 6879499 h 6879499"/>
              <a:gd name="connsiteX2" fmla="*/ 6515483 w 8493279"/>
              <a:gd name="connsiteY2" fmla="*/ 6879499 h 6879499"/>
              <a:gd name="connsiteX3" fmla="*/ 8493279 w 8493279"/>
              <a:gd name="connsiteY3" fmla="*/ 13230 h 6879499"/>
              <a:gd name="connsiteX4" fmla="*/ 0 w 8493279"/>
              <a:gd name="connsiteY4" fmla="*/ 0 h 6879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93279" h="6879499">
                <a:moveTo>
                  <a:pt x="0" y="0"/>
                </a:moveTo>
                <a:lnTo>
                  <a:pt x="6615" y="6879499"/>
                </a:lnTo>
                <a:lnTo>
                  <a:pt x="6515483" y="6879499"/>
                </a:lnTo>
                <a:lnTo>
                  <a:pt x="8493279" y="1323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50000"/>
              <a:alpha val="36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Freeform 7"/>
          <p:cNvSpPr/>
          <p:nvPr/>
        </p:nvSpPr>
        <p:spPr>
          <a:xfrm>
            <a:off x="-7100888" y="6910388"/>
            <a:ext cx="8493126" cy="6878637"/>
          </a:xfrm>
          <a:custGeom>
            <a:avLst/>
            <a:gdLst>
              <a:gd name="connsiteX0" fmla="*/ 0 w 8493279"/>
              <a:gd name="connsiteY0" fmla="*/ 0 h 6879499"/>
              <a:gd name="connsiteX1" fmla="*/ 6615 w 8493279"/>
              <a:gd name="connsiteY1" fmla="*/ 6879499 h 6879499"/>
              <a:gd name="connsiteX2" fmla="*/ 6515483 w 8493279"/>
              <a:gd name="connsiteY2" fmla="*/ 6879499 h 6879499"/>
              <a:gd name="connsiteX3" fmla="*/ 8493279 w 8493279"/>
              <a:gd name="connsiteY3" fmla="*/ 13230 h 6879499"/>
              <a:gd name="connsiteX4" fmla="*/ 0 w 8493279"/>
              <a:gd name="connsiteY4" fmla="*/ 0 h 6879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93279" h="6879499">
                <a:moveTo>
                  <a:pt x="0" y="0"/>
                </a:moveTo>
                <a:lnTo>
                  <a:pt x="6615" y="6879499"/>
                </a:lnTo>
                <a:lnTo>
                  <a:pt x="6515483" y="6879499"/>
                </a:lnTo>
                <a:lnTo>
                  <a:pt x="8493279" y="1323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50000"/>
              <a:alpha val="36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9" name="Picture 8" descr="TUeLOG_D_ZW.wm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5300" y="5834063"/>
            <a:ext cx="3621088" cy="771525"/>
          </a:xfrm>
          <a:prstGeom prst="rect">
            <a:avLst/>
          </a:prstGeom>
          <a:effectLst>
            <a:outerShdw blurRad="69850" dir="10800000" algn="tl" rotWithShape="0">
              <a:prstClr val="black"/>
            </a:outerShdw>
          </a:effectLst>
        </p:spPr>
      </p:pic>
      <p:pic>
        <p:nvPicPr>
          <p:cNvPr id="13" name="Picture 12" descr="BP logo_ENG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-612577" y="0"/>
            <a:ext cx="4464497" cy="1276697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4932040" y="4941168"/>
            <a:ext cx="4680520" cy="966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8288" indent="-268288">
              <a:spcBef>
                <a:spcPct val="20000"/>
              </a:spcBef>
              <a:buClr>
                <a:schemeClr val="accent1"/>
              </a:buClr>
            </a:pPr>
            <a:r>
              <a:rPr lang="en-US" sz="1600" dirty="0" smtClean="0">
                <a:solidFill>
                  <a:schemeClr val="tx2"/>
                </a:solidFill>
              </a:rPr>
              <a:t>io@tue.nl</a:t>
            </a:r>
          </a:p>
          <a:p>
            <a:pPr marL="268288" indent="-268288">
              <a:spcBef>
                <a:spcPct val="20000"/>
              </a:spcBef>
              <a:buClr>
                <a:schemeClr val="accent1"/>
              </a:buClr>
            </a:pPr>
            <a:r>
              <a:rPr lang="en-US" sz="1600" b="1" dirty="0" smtClean="0">
                <a:solidFill>
                  <a:schemeClr val="tx2"/>
                </a:solidFill>
                <a:ea typeface="ＭＳ Ｐゴシック"/>
                <a:cs typeface="ＭＳ Ｐゴシック"/>
              </a:rPr>
              <a:t>www.tue.nl/education</a:t>
            </a:r>
          </a:p>
          <a:p>
            <a:pPr marL="268288" indent="-268288">
              <a:spcBef>
                <a:spcPct val="20000"/>
              </a:spcBef>
              <a:buClr>
                <a:schemeClr val="accent1"/>
              </a:buClr>
            </a:pPr>
            <a:endParaRPr lang="nl-NL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29 -0.13766 L -0.21696 1.00277 " pathEditMode="fixed" rAng="0" ptsTypes="AA">
                                      <p:cBhvr>
                                        <p:cTn id="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300" y="570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6722 0.24774 L 0.21695 -1.01066 " pathEditMode="fixed" rAng="0" ptsTypes="AA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200" y="-62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alibri" pitchFamily="34" charset="0"/>
                <a:cs typeface="Calibri" pitchFamily="34" charset="0"/>
              </a:rPr>
              <a:t>Brainport Eindhoven -1-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35C92B8-1889-41DE-8C1C-694320B07D6C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3764061"/>
            <a:ext cx="4608512" cy="28332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611560" y="1556792"/>
            <a:ext cx="712879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nl-NL" sz="2400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Starting</a:t>
            </a:r>
            <a:r>
              <a:rPr lang="nl-NL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nl-NL" sz="2400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with</a:t>
            </a:r>
            <a:r>
              <a:rPr lang="nl-NL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Philips in 1891, </a:t>
            </a:r>
            <a:r>
              <a:rPr lang="en-US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Eindhoven University of Technology was founded in 1956. The university now lies at the center of </a:t>
            </a:r>
            <a:r>
              <a:rPr lang="en-US" sz="2400" i="1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Calibri" pitchFamily="34" charset="0"/>
                <a:cs typeface="Calibri" pitchFamily="34" charset="0"/>
              </a:rPr>
              <a:t>Brainport Eindhoven</a:t>
            </a:r>
            <a:r>
              <a:rPr lang="en-US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, the technological heart of the Netherlands, the location of the </a:t>
            </a:r>
            <a:r>
              <a:rPr lang="en-US" sz="2400" i="1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Calibri" pitchFamily="34" charset="0"/>
                <a:cs typeface="Calibri" pitchFamily="34" charset="0"/>
              </a:rPr>
              <a:t>High Tech Campus</a:t>
            </a:r>
            <a:r>
              <a:rPr lang="en-US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, the creative incubator </a:t>
            </a:r>
            <a:r>
              <a:rPr lang="en-US" sz="2400" i="1" dirty="0" err="1" smtClean="0">
                <a:solidFill>
                  <a:schemeClr val="bg2">
                    <a:lumMod val="60000"/>
                    <a:lumOff val="40000"/>
                  </a:schemeClr>
                </a:solidFill>
                <a:latin typeface="Calibri" pitchFamily="34" charset="0"/>
                <a:cs typeface="Calibri" pitchFamily="34" charset="0"/>
              </a:rPr>
              <a:t>Strijp</a:t>
            </a:r>
            <a:r>
              <a:rPr lang="en-US" sz="2400" i="1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Calibri" pitchFamily="34" charset="0"/>
                <a:cs typeface="Calibri" pitchFamily="34" charset="0"/>
              </a:rPr>
              <a:t>-S</a:t>
            </a:r>
            <a:r>
              <a:rPr lang="en-US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and the </a:t>
            </a:r>
            <a:r>
              <a:rPr lang="en-US" sz="2400" i="1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Calibri" pitchFamily="34" charset="0"/>
                <a:cs typeface="Calibri" pitchFamily="34" charset="0"/>
              </a:rPr>
              <a:t>Automotive Campus</a:t>
            </a:r>
            <a:r>
              <a:rPr lang="en-US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17548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87E43C3-6A1D-49CD-8752-C96588207305}" type="slidenum">
              <a:rPr lang="en-US"/>
              <a:pPr>
                <a:defRPr/>
              </a:pPr>
              <a:t>4</a:t>
            </a:fld>
            <a:endParaRPr lang="en-US"/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2438400" y="2576513"/>
            <a:ext cx="5614988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>
              <a:defRPr/>
            </a:pPr>
            <a:r>
              <a:rPr lang="en-US" sz="88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sz="88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US" sz="880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8196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latin typeface="Calibri" pitchFamily="34" charset="0"/>
                <a:cs typeface="Calibri" pitchFamily="34" charset="0"/>
              </a:rPr>
              <a:t>Brainport Eindhoven -2-</a:t>
            </a:r>
          </a:p>
        </p:txBody>
      </p:sp>
      <p:sp>
        <p:nvSpPr>
          <p:cNvPr id="8197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179388" y="1556792"/>
            <a:ext cx="8062912" cy="4320479"/>
          </a:xfrm>
        </p:spPr>
        <p:txBody>
          <a:bodyPr/>
          <a:lstStyle/>
          <a:p>
            <a:pPr eaLnBrk="1" hangingPunct="1">
              <a:buNone/>
            </a:pPr>
            <a:r>
              <a:rPr lang="en-US" b="1" dirty="0" smtClean="0">
                <a:latin typeface="Calibri" pitchFamily="34" charset="0"/>
                <a:cs typeface="Calibri" pitchFamily="34" charset="0"/>
              </a:rPr>
              <a:t>Five focal sectors in </a:t>
            </a:r>
            <a:r>
              <a:rPr lang="en-US" b="1" dirty="0" err="1" smtClean="0">
                <a:solidFill>
                  <a:schemeClr val="bg2">
                    <a:lumMod val="60000"/>
                    <a:lumOff val="40000"/>
                  </a:schemeClr>
                </a:solidFill>
                <a:latin typeface="Calibri" pitchFamily="34" charset="0"/>
                <a:cs typeface="Calibri" pitchFamily="34" charset="0"/>
              </a:rPr>
              <a:t>Brainport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:</a:t>
            </a:r>
            <a:endParaRPr lang="nl-NL" b="1" dirty="0" smtClean="0">
              <a:latin typeface="Calibri" pitchFamily="34" charset="0"/>
              <a:cs typeface="Calibri" pitchFamily="34" charset="0"/>
            </a:endParaRPr>
          </a:p>
          <a:p>
            <a:pPr eaLnBrk="1" hangingPunct="1">
              <a:buNone/>
            </a:pPr>
            <a:r>
              <a:rPr lang="nl-NL" b="1" dirty="0" smtClean="0">
                <a:latin typeface="Calibri" pitchFamily="34" charset="0"/>
                <a:cs typeface="Calibri" pitchFamily="34" charset="0"/>
              </a:rPr>
              <a:t>	</a:t>
            </a:r>
          </a:p>
          <a:p>
            <a:pPr eaLnBrk="1" hangingPunct="1">
              <a:buNone/>
            </a:pPr>
            <a:r>
              <a:rPr lang="nl-NL" b="1" dirty="0" err="1" smtClean="0">
                <a:latin typeface="Calibri" pitchFamily="34" charset="0"/>
                <a:cs typeface="Calibri" pitchFamily="34" charset="0"/>
              </a:rPr>
              <a:t>Characteristics</a:t>
            </a:r>
            <a:r>
              <a:rPr lang="nl-NL" b="1" dirty="0" smtClean="0">
                <a:latin typeface="Calibri" pitchFamily="34" charset="0"/>
                <a:cs typeface="Calibri" pitchFamily="34" charset="0"/>
              </a:rPr>
              <a:t> of the </a:t>
            </a:r>
            <a:r>
              <a:rPr lang="nl-NL" b="1" dirty="0" err="1" smtClean="0">
                <a:latin typeface="Calibri" pitchFamily="34" charset="0"/>
                <a:cs typeface="Calibri" pitchFamily="34" charset="0"/>
              </a:rPr>
              <a:t>brainport</a:t>
            </a:r>
            <a:r>
              <a:rPr lang="nl-NL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nl-NL" b="1" dirty="0" err="1" smtClean="0">
                <a:latin typeface="Calibri" pitchFamily="34" charset="0"/>
                <a:cs typeface="Calibri" pitchFamily="34" charset="0"/>
              </a:rPr>
              <a:t>region</a:t>
            </a:r>
            <a:r>
              <a:rPr lang="nl-NL" b="1" dirty="0" smtClean="0">
                <a:latin typeface="Calibri" pitchFamily="34" charset="0"/>
                <a:cs typeface="Calibri" pitchFamily="34" charset="0"/>
              </a:rPr>
              <a:t>: </a:t>
            </a:r>
            <a:endParaRPr lang="en-US" b="1" dirty="0" smtClean="0">
              <a:latin typeface="Calibri" pitchFamily="34" charset="0"/>
              <a:cs typeface="Calibri" pitchFamily="34" charset="0"/>
            </a:endParaRPr>
          </a:p>
          <a:p>
            <a:pPr eaLnBrk="1" hangingPunct="1"/>
            <a:r>
              <a:rPr lang="en-US" b="1" dirty="0" smtClean="0">
                <a:latin typeface="Calibri" pitchFamily="34" charset="0"/>
                <a:cs typeface="Calibri" pitchFamily="34" charset="0"/>
              </a:rPr>
              <a:t>740.000 inhabitants (4% of the total number of inhabitants in The Netherlands);</a:t>
            </a:r>
          </a:p>
          <a:p>
            <a:pPr eaLnBrk="1" hangingPunct="1"/>
            <a:r>
              <a:rPr lang="nl-NL" b="1" dirty="0" smtClean="0">
                <a:latin typeface="Calibri" pitchFamily="34" charset="0"/>
                <a:cs typeface="Calibri" pitchFamily="34" charset="0"/>
              </a:rPr>
              <a:t>400.000 jobs (ASML, FEI, DAF, VDL, NXP, Philips);</a:t>
            </a:r>
          </a:p>
          <a:p>
            <a:pPr eaLnBrk="1" hangingPunct="1"/>
            <a:r>
              <a:rPr lang="nl-NL" b="1" dirty="0" smtClean="0">
                <a:latin typeface="Calibri" pitchFamily="34" charset="0"/>
                <a:cs typeface="Calibri" pitchFamily="34" charset="0"/>
              </a:rPr>
              <a:t>7.400 </a:t>
            </a:r>
            <a:r>
              <a:rPr lang="nl-NL" b="1" dirty="0" err="1" smtClean="0">
                <a:latin typeface="Calibri" pitchFamily="34" charset="0"/>
                <a:cs typeface="Calibri" pitchFamily="34" charset="0"/>
              </a:rPr>
              <a:t>science</a:t>
            </a:r>
            <a:r>
              <a:rPr lang="nl-NL" b="1" dirty="0" smtClean="0">
                <a:latin typeface="Calibri" pitchFamily="34" charset="0"/>
                <a:cs typeface="Calibri" pitchFamily="34" charset="0"/>
              </a:rPr>
              <a:t> and engineering </a:t>
            </a:r>
            <a:r>
              <a:rPr lang="nl-NL" b="1" dirty="0" err="1" smtClean="0">
                <a:latin typeface="Calibri" pitchFamily="34" charset="0"/>
                <a:cs typeface="Calibri" pitchFamily="34" charset="0"/>
              </a:rPr>
              <a:t>students</a:t>
            </a:r>
            <a:r>
              <a:rPr lang="nl-NL" b="1" dirty="0" smtClean="0">
                <a:latin typeface="Calibri" pitchFamily="34" charset="0"/>
                <a:cs typeface="Calibri" pitchFamily="34" charset="0"/>
              </a:rPr>
              <a:t>;</a:t>
            </a:r>
            <a:endParaRPr lang="en-US" dirty="0" smtClean="0">
              <a:latin typeface="Calibri" pitchFamily="34" charset="0"/>
              <a:cs typeface="Calibri" pitchFamily="34" charset="0"/>
            </a:endParaRPr>
          </a:p>
          <a:p>
            <a:pPr eaLnBrk="1" hangingPunct="1"/>
            <a:r>
              <a:rPr lang="nl-NL" b="1" dirty="0" smtClean="0">
                <a:latin typeface="Calibri" pitchFamily="34" charset="0"/>
                <a:cs typeface="Calibri" pitchFamily="34" charset="0"/>
              </a:rPr>
              <a:t>19.200 </a:t>
            </a:r>
            <a:r>
              <a:rPr lang="nl-NL" b="1" dirty="0" err="1" smtClean="0">
                <a:latin typeface="Calibri" pitchFamily="34" charset="0"/>
                <a:cs typeface="Calibri" pitchFamily="34" charset="0"/>
              </a:rPr>
              <a:t>researchers</a:t>
            </a:r>
            <a:r>
              <a:rPr lang="nl-NL" b="1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pPr eaLnBrk="1" hangingPunct="1"/>
            <a:r>
              <a:rPr lang="nl-NL" b="1" dirty="0" smtClean="0">
                <a:latin typeface="Calibri" pitchFamily="34" charset="0"/>
                <a:cs typeface="Calibri" pitchFamily="34" charset="0"/>
              </a:rPr>
              <a:t>2.1 </a:t>
            </a:r>
            <a:r>
              <a:rPr lang="nl-NL" b="1" dirty="0" err="1" smtClean="0">
                <a:latin typeface="Calibri" pitchFamily="34" charset="0"/>
                <a:cs typeface="Calibri" pitchFamily="34" charset="0"/>
              </a:rPr>
              <a:t>billion</a:t>
            </a:r>
            <a:r>
              <a:rPr lang="nl-NL" b="1" dirty="0" smtClean="0">
                <a:latin typeface="Calibri" pitchFamily="34" charset="0"/>
                <a:cs typeface="Calibri" pitchFamily="34" charset="0"/>
              </a:rPr>
              <a:t> euro private R&amp;D (27% of the Dutch R&amp;D </a:t>
            </a:r>
            <a:r>
              <a:rPr lang="nl-NL" b="1" dirty="0" err="1" smtClean="0">
                <a:latin typeface="Calibri" pitchFamily="34" charset="0"/>
                <a:cs typeface="Calibri" pitchFamily="34" charset="0"/>
              </a:rPr>
              <a:t>expenditure</a:t>
            </a:r>
            <a:r>
              <a:rPr lang="nl-NL" b="1" dirty="0" smtClean="0">
                <a:latin typeface="Calibri" pitchFamily="34" charset="0"/>
                <a:cs typeface="Calibri" pitchFamily="34" charset="0"/>
              </a:rPr>
              <a:t>);</a:t>
            </a:r>
          </a:p>
          <a:p>
            <a:pPr eaLnBrk="1" hangingPunct="1"/>
            <a:r>
              <a:rPr lang="nl-NL" b="1" dirty="0" smtClean="0">
                <a:latin typeface="Calibri" pitchFamily="34" charset="0"/>
                <a:cs typeface="Calibri" pitchFamily="34" charset="0"/>
              </a:rPr>
              <a:t>1.100 patents (42% of the </a:t>
            </a:r>
            <a:r>
              <a:rPr lang="nl-NL" b="1" dirty="0" err="1" smtClean="0">
                <a:latin typeface="Calibri" pitchFamily="34" charset="0"/>
                <a:cs typeface="Calibri" pitchFamily="34" charset="0"/>
              </a:rPr>
              <a:t>total</a:t>
            </a:r>
            <a:r>
              <a:rPr lang="nl-NL" b="1" dirty="0" smtClean="0">
                <a:latin typeface="Calibri" pitchFamily="34" charset="0"/>
                <a:cs typeface="Calibri" pitchFamily="34" charset="0"/>
              </a:rPr>
              <a:t> Dutch patents).</a:t>
            </a:r>
          </a:p>
          <a:p>
            <a:pPr>
              <a:buNone/>
            </a:pPr>
            <a:r>
              <a:rPr lang="en-US" b="1" dirty="0" smtClean="0">
                <a:latin typeface="Calibri" pitchFamily="34" charset="0"/>
                <a:cs typeface="Calibri" pitchFamily="34" charset="0"/>
              </a:rPr>
              <a:t>	</a:t>
            </a:r>
          </a:p>
          <a:p>
            <a:pPr eaLnBrk="1" hangingPunct="1"/>
            <a:endParaRPr lang="en-US" dirty="0" smtClean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620688"/>
            <a:ext cx="3503105" cy="18394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73820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8" descr="nederland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8814" y="1301874"/>
            <a:ext cx="4604097" cy="51503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/>
          <p:cNvSpPr/>
          <p:nvPr/>
        </p:nvSpPr>
        <p:spPr>
          <a:xfrm>
            <a:off x="4213225" y="3365500"/>
            <a:ext cx="1031875" cy="1666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nl-NL"/>
          </a:p>
        </p:txBody>
      </p:sp>
      <p:sp>
        <p:nvSpPr>
          <p:cNvPr id="64516" name="Title 5"/>
          <p:cNvSpPr>
            <a:spLocks noGrp="1"/>
          </p:cNvSpPr>
          <p:nvPr>
            <p:ph type="title" idx="4294967295"/>
          </p:nvPr>
        </p:nvSpPr>
        <p:spPr>
          <a:xfrm>
            <a:off x="539552" y="188640"/>
            <a:ext cx="8604448" cy="936104"/>
          </a:xfrm>
        </p:spPr>
        <p:txBody>
          <a:bodyPr/>
          <a:lstStyle/>
          <a:p>
            <a:r>
              <a:rPr lang="en-US" altLang="en-US" dirty="0" smtClean="0">
                <a:latin typeface="ScalaSans"/>
                <a:ea typeface="ヒラギノ角ゴ Pro W3"/>
                <a:cs typeface="ScalaSans" pitchFamily="34" charset="0"/>
              </a:rPr>
              <a:t>The Netherlands and Eindhoven</a:t>
            </a:r>
            <a:endParaRPr lang="nl-NL" altLang="en-US" dirty="0" smtClean="0">
              <a:latin typeface="ScalaSans"/>
              <a:ea typeface="ヒラギノ角ゴ Pro W3"/>
              <a:cs typeface="ScalaSans" pitchFamily="34" charset="0"/>
            </a:endParaRPr>
          </a:p>
        </p:txBody>
      </p:sp>
      <p:sp>
        <p:nvSpPr>
          <p:cNvPr id="7" name="Explosion 1 6"/>
          <p:cNvSpPr/>
          <p:nvPr/>
        </p:nvSpPr>
        <p:spPr>
          <a:xfrm>
            <a:off x="3929063" y="3365500"/>
            <a:ext cx="171450" cy="166688"/>
          </a:xfrm>
          <a:prstGeom prst="irregularSeal1">
            <a:avLst/>
          </a:prstGeom>
          <a:solidFill>
            <a:srgbClr val="FFDF79"/>
          </a:solidFill>
          <a:ln>
            <a:solidFill>
              <a:srgbClr val="FF99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nl-NL"/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4156075" y="3306763"/>
            <a:ext cx="124618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>
                <a:solidFill>
                  <a:srgbClr val="003366"/>
                </a:solidFill>
                <a:latin typeface="ScalaSans" pitchFamily="34" charset="0"/>
                <a:ea typeface="ヒラギノ角ゴ Pro W3"/>
                <a:cs typeface="ScalaSans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•"/>
              <a:defRPr>
                <a:solidFill>
                  <a:srgbClr val="003366"/>
                </a:solidFill>
                <a:latin typeface="ScalaSans" pitchFamily="34" charset="0"/>
                <a:ea typeface="ヒラギノ角ゴ Pro W3"/>
                <a:cs typeface="ScalaSans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>
                <a:solidFill>
                  <a:srgbClr val="003366"/>
                </a:solidFill>
                <a:latin typeface="ScalaSans" pitchFamily="34" charset="0"/>
                <a:ea typeface="ヒラギノ角ゴ Pro W3"/>
                <a:cs typeface="ScalaSans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rgbClr val="003366"/>
                </a:solidFill>
                <a:latin typeface="ScalaSans" pitchFamily="34" charset="0"/>
                <a:ea typeface="ヒラギノ角ゴ Pro W3"/>
                <a:cs typeface="ScalaSans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>
                <a:solidFill>
                  <a:srgbClr val="003366"/>
                </a:solidFill>
                <a:latin typeface="ScalaSans" pitchFamily="34" charset="0"/>
                <a:ea typeface="ヒラギノ角ゴ Pro W3"/>
                <a:cs typeface="ScalaSans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>
                <a:solidFill>
                  <a:srgbClr val="003366"/>
                </a:solidFill>
                <a:latin typeface="ScalaSans" pitchFamily="34" charset="0"/>
                <a:ea typeface="ヒラギノ角ゴ Pro W3"/>
                <a:cs typeface="ScalaSans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>
                <a:solidFill>
                  <a:srgbClr val="003366"/>
                </a:solidFill>
                <a:latin typeface="ScalaSans" pitchFamily="34" charset="0"/>
                <a:ea typeface="ヒラギノ角ゴ Pro W3"/>
                <a:cs typeface="ScalaSans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>
                <a:solidFill>
                  <a:srgbClr val="003366"/>
                </a:solidFill>
                <a:latin typeface="ScalaSans" pitchFamily="34" charset="0"/>
                <a:ea typeface="ヒラギノ角ゴ Pro W3"/>
                <a:cs typeface="ScalaSans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>
                <a:solidFill>
                  <a:srgbClr val="003366"/>
                </a:solidFill>
                <a:latin typeface="ScalaSans" pitchFamily="34" charset="0"/>
                <a:ea typeface="ヒラギノ角ゴ Pro W3"/>
                <a:cs typeface="ScalaSans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l-NL" altLang="en-US" sz="1200" b="1" dirty="0">
                <a:solidFill>
                  <a:schemeClr val="tx1"/>
                </a:solidFill>
                <a:latin typeface="Arial" pitchFamily="34" charset="0"/>
                <a:cs typeface="ヒラギノ角ゴ Pro W3"/>
              </a:rPr>
              <a:t>AMSTERDAM</a:t>
            </a:r>
          </a:p>
        </p:txBody>
      </p:sp>
      <p:sp>
        <p:nvSpPr>
          <p:cNvPr id="10" name="Explosion 1 9"/>
          <p:cNvSpPr/>
          <p:nvPr/>
        </p:nvSpPr>
        <p:spPr>
          <a:xfrm>
            <a:off x="4473575" y="5110683"/>
            <a:ext cx="171450" cy="166687"/>
          </a:xfrm>
          <a:prstGeom prst="irregularSeal1">
            <a:avLst/>
          </a:prstGeom>
          <a:solidFill>
            <a:srgbClr val="FFDF79"/>
          </a:solidFill>
          <a:ln>
            <a:solidFill>
              <a:srgbClr val="FF99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nl-NL"/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4033044" y="4797152"/>
            <a:ext cx="124618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>
                <a:solidFill>
                  <a:srgbClr val="003366"/>
                </a:solidFill>
                <a:latin typeface="ScalaSans" pitchFamily="34" charset="0"/>
                <a:ea typeface="ヒラギノ角ゴ Pro W3"/>
                <a:cs typeface="ScalaSans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•"/>
              <a:defRPr>
                <a:solidFill>
                  <a:srgbClr val="003366"/>
                </a:solidFill>
                <a:latin typeface="ScalaSans" pitchFamily="34" charset="0"/>
                <a:ea typeface="ヒラギノ角ゴ Pro W3"/>
                <a:cs typeface="ScalaSans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>
                <a:solidFill>
                  <a:srgbClr val="003366"/>
                </a:solidFill>
                <a:latin typeface="ScalaSans" pitchFamily="34" charset="0"/>
                <a:ea typeface="ヒラギノ角ゴ Pro W3"/>
                <a:cs typeface="ScalaSans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rgbClr val="003366"/>
                </a:solidFill>
                <a:latin typeface="ScalaSans" pitchFamily="34" charset="0"/>
                <a:ea typeface="ヒラギノ角ゴ Pro W3"/>
                <a:cs typeface="ScalaSans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>
                <a:solidFill>
                  <a:srgbClr val="003366"/>
                </a:solidFill>
                <a:latin typeface="ScalaSans" pitchFamily="34" charset="0"/>
                <a:ea typeface="ヒラギノ角ゴ Pro W3"/>
                <a:cs typeface="ScalaSans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>
                <a:solidFill>
                  <a:srgbClr val="003366"/>
                </a:solidFill>
                <a:latin typeface="ScalaSans" pitchFamily="34" charset="0"/>
                <a:ea typeface="ヒラギノ角ゴ Pro W3"/>
                <a:cs typeface="ScalaSans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>
                <a:solidFill>
                  <a:srgbClr val="003366"/>
                </a:solidFill>
                <a:latin typeface="ScalaSans" pitchFamily="34" charset="0"/>
                <a:ea typeface="ヒラギノ角ゴ Pro W3"/>
                <a:cs typeface="ScalaSans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>
                <a:solidFill>
                  <a:srgbClr val="003366"/>
                </a:solidFill>
                <a:latin typeface="ScalaSans" pitchFamily="34" charset="0"/>
                <a:ea typeface="ヒラギノ角ゴ Pro W3"/>
                <a:cs typeface="ScalaSans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>
                <a:solidFill>
                  <a:srgbClr val="003366"/>
                </a:solidFill>
                <a:latin typeface="ScalaSans" pitchFamily="34" charset="0"/>
                <a:ea typeface="ヒラギノ角ゴ Pro W3"/>
                <a:cs typeface="ScalaSans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l-NL" altLang="en-US" sz="1200" b="1" dirty="0">
                <a:solidFill>
                  <a:schemeClr val="tx2"/>
                </a:solidFill>
                <a:latin typeface="Arial" pitchFamily="34" charset="0"/>
                <a:cs typeface="ヒラギノ角ゴ Pro W3"/>
              </a:rPr>
              <a:t>EINDHOVEN</a:t>
            </a:r>
          </a:p>
        </p:txBody>
      </p:sp>
    </p:spTree>
    <p:extLst>
      <p:ext uri="{BB962C8B-B14F-4D97-AF65-F5344CB8AC3E}">
        <p14:creationId xmlns:p14="http://schemas.microsoft.com/office/powerpoint/2010/main" val="1988334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7" grpId="0" animBg="1"/>
      <p:bldP spid="8" grpId="0"/>
      <p:bldP spid="10" grpId="0" animBg="1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556792"/>
            <a:ext cx="8062912" cy="4395787"/>
          </a:xfrm>
        </p:spPr>
        <p:txBody>
          <a:bodyPr/>
          <a:lstStyle/>
          <a:p>
            <a:r>
              <a:rPr lang="en-US" b="1" dirty="0" smtClean="0">
                <a:latin typeface="Calibri" pitchFamily="34" charset="0"/>
                <a:cs typeface="Calibri" pitchFamily="34" charset="0"/>
              </a:rPr>
              <a:t>218.433 </a:t>
            </a:r>
            <a:r>
              <a:rPr lang="en-US" b="1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Calibri" pitchFamily="34" charset="0"/>
                <a:cs typeface="Calibri" pitchFamily="34" charset="0"/>
              </a:rPr>
              <a:t>inhabitants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:  fifth-largest city of the Netherlands and the largest of North Brabant</a:t>
            </a:r>
          </a:p>
          <a:p>
            <a:r>
              <a:rPr lang="nl-NL" b="1" dirty="0" err="1" smtClean="0">
                <a:solidFill>
                  <a:schemeClr val="bg2">
                    <a:lumMod val="60000"/>
                    <a:lumOff val="40000"/>
                  </a:schemeClr>
                </a:solidFill>
                <a:latin typeface="Calibri" pitchFamily="34" charset="0"/>
                <a:cs typeface="Calibri" pitchFamily="34" charset="0"/>
              </a:rPr>
              <a:t>Higher</a:t>
            </a:r>
            <a:r>
              <a:rPr lang="nl-NL" b="1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nl-NL" b="1" dirty="0" err="1" smtClean="0">
                <a:solidFill>
                  <a:schemeClr val="bg2">
                    <a:lumMod val="60000"/>
                    <a:lumOff val="40000"/>
                  </a:schemeClr>
                </a:solidFill>
                <a:latin typeface="Calibri" pitchFamily="34" charset="0"/>
                <a:cs typeface="Calibri" pitchFamily="34" charset="0"/>
              </a:rPr>
              <a:t>education</a:t>
            </a:r>
            <a:r>
              <a:rPr lang="nl-NL" b="1" dirty="0" smtClean="0">
                <a:latin typeface="Calibri" pitchFamily="34" charset="0"/>
                <a:cs typeface="Calibri" pitchFamily="34" charset="0"/>
              </a:rPr>
              <a:t>: 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The Design Academy, The </a:t>
            </a:r>
            <a:r>
              <a:rPr lang="en-US" b="1" dirty="0" err="1" smtClean="0">
                <a:latin typeface="Calibri" pitchFamily="34" charset="0"/>
                <a:cs typeface="Calibri" pitchFamily="34" charset="0"/>
              </a:rPr>
              <a:t>Fontys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 University of Applied Sciences (HBO), and TU/e</a:t>
            </a:r>
          </a:p>
          <a:p>
            <a:r>
              <a:rPr lang="nl-NL" b="1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Calibri" pitchFamily="34" charset="0"/>
                <a:cs typeface="Calibri" pitchFamily="34" charset="0"/>
              </a:rPr>
              <a:t>Sport</a:t>
            </a:r>
            <a:r>
              <a:rPr lang="nl-NL" b="1" dirty="0" smtClean="0">
                <a:latin typeface="Calibri" pitchFamily="34" charset="0"/>
                <a:cs typeface="Calibri" pitchFamily="34" charset="0"/>
              </a:rPr>
              <a:t>: </a:t>
            </a:r>
            <a:r>
              <a:rPr lang="nl-NL" b="1" dirty="0" err="1" smtClean="0">
                <a:latin typeface="Calibri" pitchFamily="34" charset="0"/>
                <a:cs typeface="Calibri" pitchFamily="34" charset="0"/>
              </a:rPr>
              <a:t>Football</a:t>
            </a:r>
            <a:r>
              <a:rPr lang="nl-NL" b="1" dirty="0" smtClean="0">
                <a:latin typeface="Calibri" pitchFamily="34" charset="0"/>
                <a:cs typeface="Calibri" pitchFamily="34" charset="0"/>
              </a:rPr>
              <a:t> (PSV), 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Swimming etc.</a:t>
            </a:r>
          </a:p>
          <a:p>
            <a:r>
              <a:rPr lang="nl-NL" b="1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Calibri" pitchFamily="34" charset="0"/>
                <a:cs typeface="Calibri" pitchFamily="34" charset="0"/>
              </a:rPr>
              <a:t>Culture</a:t>
            </a:r>
            <a:r>
              <a:rPr lang="nl-NL" b="1" dirty="0" smtClean="0">
                <a:latin typeface="Calibri" pitchFamily="34" charset="0"/>
                <a:cs typeface="Calibri" pitchFamily="34" charset="0"/>
              </a:rPr>
              <a:t>: Van </a:t>
            </a:r>
            <a:r>
              <a:rPr lang="nl-NL" b="1" dirty="0" err="1" smtClean="0">
                <a:latin typeface="Calibri" pitchFamily="34" charset="0"/>
                <a:cs typeface="Calibri" pitchFamily="34" charset="0"/>
              </a:rPr>
              <a:t>Abbe</a:t>
            </a:r>
            <a:r>
              <a:rPr lang="nl-NL" b="1" dirty="0" smtClean="0">
                <a:latin typeface="Calibri" pitchFamily="34" charset="0"/>
                <a:cs typeface="Calibri" pitchFamily="34" charset="0"/>
              </a:rPr>
              <a:t> museum, Dutch Technology Week, Dutch Design Week, Centre of Music </a:t>
            </a:r>
          </a:p>
          <a:p>
            <a:pPr>
              <a:buNone/>
            </a:pPr>
            <a:r>
              <a:rPr lang="nl-NL" b="1" dirty="0" smtClean="0">
                <a:latin typeface="Calibri" pitchFamily="34" charset="0"/>
                <a:cs typeface="Calibri" pitchFamily="34" charset="0"/>
              </a:rPr>
              <a:t>	(</a:t>
            </a:r>
            <a:r>
              <a:rPr lang="nl-NL" b="1" dirty="0" err="1" smtClean="0">
                <a:latin typeface="Calibri" pitchFamily="34" charset="0"/>
                <a:cs typeface="Calibri" pitchFamily="34" charset="0"/>
              </a:rPr>
              <a:t>named</a:t>
            </a:r>
            <a:r>
              <a:rPr lang="nl-NL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nl-NL" b="1" dirty="0" err="1" smtClean="0">
                <a:latin typeface="Calibri" pitchFamily="34" charset="0"/>
                <a:cs typeface="Calibri" pitchFamily="34" charset="0"/>
              </a:rPr>
              <a:t>after</a:t>
            </a:r>
            <a:r>
              <a:rPr lang="nl-NL" b="1" dirty="0" smtClean="0">
                <a:latin typeface="Calibri" pitchFamily="34" charset="0"/>
                <a:cs typeface="Calibri" pitchFamily="34" charset="0"/>
              </a:rPr>
              <a:t> Frits Philips)</a:t>
            </a:r>
          </a:p>
          <a:p>
            <a:pPr>
              <a:buNone/>
            </a:pPr>
            <a:r>
              <a:rPr lang="nl-NL" sz="3600" b="1" dirty="0" err="1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Lots</a:t>
            </a:r>
            <a:r>
              <a:rPr lang="nl-NL" sz="3600" b="1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 to do and </a:t>
            </a:r>
            <a:r>
              <a:rPr lang="nl-NL" sz="3600" b="1" dirty="0" err="1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see</a:t>
            </a:r>
            <a:r>
              <a:rPr lang="nl-NL" sz="3600" b="1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!</a:t>
            </a:r>
            <a:endParaRPr lang="en-US" sz="3600" b="1" dirty="0" smtClean="0">
              <a:solidFill>
                <a:schemeClr val="tx2">
                  <a:lumMod val="75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>
                <a:latin typeface="Calibri" pitchFamily="34" charset="0"/>
                <a:cs typeface="Calibri" pitchFamily="34" charset="0"/>
              </a:rPr>
              <a:t>Eindhoven city</a:t>
            </a:r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35C92B8-1889-41DE-8C1C-694320B07D6C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  <p:pic>
        <p:nvPicPr>
          <p:cNvPr id="5" name="Picture 4" descr="Markt_terra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4437112"/>
            <a:ext cx="3544152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9" descr="psv_logo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 t="3999" b="10106"/>
          <a:stretch>
            <a:fillRect/>
          </a:stretch>
        </p:blipFill>
        <p:spPr bwMode="auto">
          <a:xfrm>
            <a:off x="7080880" y="2420888"/>
            <a:ext cx="1865351" cy="122413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54775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alibri" pitchFamily="34" charset="0"/>
                <a:cs typeface="Calibri" pitchFamily="34" charset="0"/>
              </a:rPr>
              <a:t>Eindhoven University of Technology (TU/e)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	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Eindhoven University of Technology (TU/e) is a research university specializing in </a:t>
            </a:r>
            <a:r>
              <a:rPr lang="en-US" b="1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Calibri" pitchFamily="34" charset="0"/>
                <a:cs typeface="Calibri" pitchFamily="34" charset="0"/>
              </a:rPr>
              <a:t>engineering science &amp; technology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. Our education, research and knowledge valorization contribute to: </a:t>
            </a:r>
          </a:p>
          <a:p>
            <a:r>
              <a:rPr lang="en-US" b="1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Calibri" pitchFamily="34" charset="0"/>
                <a:cs typeface="Calibri" pitchFamily="34" charset="0"/>
              </a:rPr>
              <a:t>science for society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: solving the major societal issues and boosting prosperity and welfare by focusing on the Strategic Areas of Energy, Health and Smart Mobility</a:t>
            </a:r>
          </a:p>
          <a:p>
            <a:r>
              <a:rPr lang="en-US" b="1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Calibri" pitchFamily="34" charset="0"/>
                <a:cs typeface="Calibri" pitchFamily="34" charset="0"/>
              </a:rPr>
              <a:t>science for industry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: the development of technological innovation in cooperation with industry</a:t>
            </a:r>
          </a:p>
          <a:p>
            <a:r>
              <a:rPr lang="en-US" b="1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Calibri" pitchFamily="34" charset="0"/>
                <a:cs typeface="Calibri" pitchFamily="34" charset="0"/>
              </a:rPr>
              <a:t>science for science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: progress in engineering sciences through excellence in key research cores and innovation in education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35C92B8-1889-41DE-8C1C-694320B07D6C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099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TU/e </a:t>
            </a:r>
            <a:r>
              <a:rPr lang="nl-NL" dirty="0" err="1" smtClean="0"/>
              <a:t>Science</a:t>
            </a:r>
            <a:r>
              <a:rPr lang="nl-NL" dirty="0" smtClean="0"/>
              <a:t> Park -1-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 smtClean="0">
                <a:latin typeface="Calibri" pitchFamily="34" charset="0"/>
                <a:cs typeface="Calibri" pitchFamily="34" charset="0"/>
              </a:rPr>
              <a:t>The TU/e Science Park has </a:t>
            </a:r>
            <a:r>
              <a:rPr lang="en-US" b="1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Calibri" pitchFamily="34" charset="0"/>
                <a:cs typeface="Calibri" pitchFamily="34" charset="0"/>
              </a:rPr>
              <a:t>five zones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:</a:t>
            </a:r>
          </a:p>
          <a:p>
            <a:r>
              <a:rPr lang="en-US" b="1" dirty="0" smtClean="0">
                <a:latin typeface="Calibri" pitchFamily="34" charset="0"/>
                <a:cs typeface="Calibri" pitchFamily="34" charset="0"/>
              </a:rPr>
              <a:t>Compact university campus TU/e (departments and services)</a:t>
            </a:r>
          </a:p>
          <a:p>
            <a:r>
              <a:rPr lang="en-US" b="1" dirty="0" smtClean="0">
                <a:latin typeface="Calibri" pitchFamily="34" charset="0"/>
                <a:cs typeface="Calibri" pitchFamily="34" charset="0"/>
              </a:rPr>
              <a:t>Mini-campus for </a:t>
            </a:r>
            <a:r>
              <a:rPr lang="en-US" b="1" dirty="0" err="1" smtClean="0">
                <a:latin typeface="Calibri" pitchFamily="34" charset="0"/>
                <a:cs typeface="Calibri" pitchFamily="34" charset="0"/>
              </a:rPr>
              <a:t>Fontys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 University of Applied Sciences </a:t>
            </a:r>
          </a:p>
          <a:p>
            <a:r>
              <a:rPr lang="en-US" b="1" dirty="0" smtClean="0">
                <a:latin typeface="Calibri" pitchFamily="34" charset="0"/>
                <a:cs typeface="Calibri" pitchFamily="34" charset="0"/>
              </a:rPr>
              <a:t>Housing</a:t>
            </a:r>
          </a:p>
          <a:p>
            <a:r>
              <a:rPr lang="en-US" b="1" dirty="0" smtClean="0">
                <a:latin typeface="Calibri" pitchFamily="34" charset="0"/>
                <a:cs typeface="Calibri" pitchFamily="34" charset="0"/>
              </a:rPr>
              <a:t>Companies and institutes</a:t>
            </a:r>
          </a:p>
          <a:p>
            <a:r>
              <a:rPr lang="en-US" b="1" dirty="0" err="1" smtClean="0">
                <a:latin typeface="Calibri" pitchFamily="34" charset="0"/>
                <a:cs typeface="Calibri" pitchFamily="34" charset="0"/>
              </a:rPr>
              <a:t>Dommel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 valley; green zone along the </a:t>
            </a:r>
            <a:r>
              <a:rPr lang="en-US" b="1" dirty="0" err="1" smtClean="0">
                <a:latin typeface="Calibri" pitchFamily="34" charset="0"/>
                <a:cs typeface="Calibri" pitchFamily="34" charset="0"/>
              </a:rPr>
              <a:t>Dommel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 River that runs to the city and containing: </a:t>
            </a:r>
          </a:p>
          <a:p>
            <a:pPr lvl="1"/>
            <a:r>
              <a:rPr lang="en-US" b="1" dirty="0" smtClean="0">
                <a:latin typeface="Calibri" pitchFamily="34" charset="0"/>
                <a:cs typeface="Calibri" pitchFamily="34" charset="0"/>
              </a:rPr>
              <a:t>	sports center, </a:t>
            </a:r>
          </a:p>
          <a:p>
            <a:pPr lvl="1"/>
            <a:r>
              <a:rPr lang="en-US" b="1" dirty="0" smtClean="0">
                <a:latin typeface="Calibri" pitchFamily="34" charset="0"/>
                <a:cs typeface="Calibri" pitchFamily="34" charset="0"/>
              </a:rPr>
              <a:t>	café, movie theater </a:t>
            </a:r>
            <a:r>
              <a:rPr lang="en-US" b="1" dirty="0" err="1" smtClean="0">
                <a:latin typeface="Calibri" pitchFamily="34" charset="0"/>
                <a:cs typeface="Calibri" pitchFamily="34" charset="0"/>
              </a:rPr>
              <a:t>Zwarte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dirty="0" err="1" smtClean="0">
                <a:latin typeface="Calibri" pitchFamily="34" charset="0"/>
                <a:cs typeface="Calibri" pitchFamily="34" charset="0"/>
              </a:rPr>
              <a:t>Doos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,</a:t>
            </a:r>
          </a:p>
          <a:p>
            <a:pPr lvl="1"/>
            <a:r>
              <a:rPr lang="en-US" b="1" dirty="0" smtClean="0">
                <a:latin typeface="Calibri" pitchFamily="34" charset="0"/>
                <a:cs typeface="Calibri" pitchFamily="34" charset="0"/>
              </a:rPr>
              <a:t>	Auditorium.</a:t>
            </a:r>
          </a:p>
          <a:p>
            <a:endParaRPr lang="en-US" sz="20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35C92B8-1889-41DE-8C1C-694320B07D6C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2256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IELDS.INITIALIZED" val="1"/>
  <p:tag name="RECTANGLE 350_SHAPECLASSPROTECTIONTYPE" val="0"/>
  <p:tag name="RECTANGLE 351_SHAPECLASSPROTECTIONTYPE" val="0"/>
  <p:tag name="TEXT BOX 352_SHAPECLASSPROTECTIONTYPE" val="47"/>
  <p:tag name="TEXT BOX 353_SHAPECLASSPROTECTIONTYPE" val="15"/>
  <p:tag name="TEXT BOX 354_SHAPECLASSPROTECTIONTYPE" val="47"/>
  <p:tag name="CFG.LAYOUT" val="Default"/>
  <p:tag name="RECTANGLE 367_SHAPECLASSPROTECTIONTYPE" val="0"/>
  <p:tag name="RECTANGLE 368_SHAPECLASSPROTECTIONTYPE" val="0"/>
  <p:tag name="RECTANGLE 366_SHAPECLASSPROTECTIONTYPE" val="0"/>
  <p:tag name="SHAPESETGROUPCLASSNAME" val="ShapeSetGroup2"/>
  <p:tag name="SHAPESETCLASSNAME" val="TITLETEXTXLRCLIP"/>
  <p:tag name="COLORSETGROUPCLASSNAME" val="ColorSetGroupLight"/>
  <p:tag name="COLORSETCLASSNAME" val="ColorSet1"/>
  <p:tag name="STYLESETGROUPCLASSNAME" val="StyleSetGroup1"/>
  <p:tag name="MAPNAME" val="Map1"/>
  <p:tag name="CONFIG" val="Default"/>
  <p:tag name="MLI" val="1"/>
  <p:tag name="RECTANGLE 357_SHAPECLASSPROTECTIONTYPE" val="0"/>
  <p:tag name="TEXT BOX 345_SHAPECLASSPROTECTIONTYPE" val="47"/>
  <p:tag name="TEXT BOX 344_SHAPECLASSPROTECTIONTYPE" val="15"/>
  <p:tag name="TEXT BOX 343_SHAPECLASSPROTECTIONTYPE" val="47"/>
  <p:tag name="FONTSETGROUPCLASSNAME" val="FontSetGroup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SlideTitleFont"/>
  <p:tag name="FONTSETCLASSNAME" val="FontSet1"/>
  <p:tag name="COLORSETCLASSNAME" val="ColorSet1"/>
  <p:tag name="MLI" val="1"/>
  <p:tag name="SHAPESETGROUPCLASSNAME" val="ShapeSetGroup2"/>
  <p:tag name="SHAPESETCLASSNAME" val="TITLETEXTXLRCLIP"/>
  <p:tag name="COLORSETGROUPCLASSNAME" val="ColorSetGroupLight"/>
  <p:tag name="SHAPECLASSNAME" val="TitleLeft"/>
  <p:tag name="SHAPECLASSPROTECTIONTYPE" val="0"/>
  <p:tag name="COLORS" val="-2;-2;-2;-2;SlideTextFontColor"/>
  <p:tag name="FONTSETGROUPCLASSNAME" val="FontSetGroup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1;White;-1;White;-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1;White;-1;White;-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1;-1;-1;White;-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1;White;-1;White;-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SETCLASSNAME" val="FontSet1"/>
  <p:tag name="SCRIPT" val="1"/>
  <p:tag name="FIELDS" val="ADDINFO;"/>
  <p:tag name="MLI" val="1"/>
  <p:tag name="SHAPESETGROUPCLASSNAME" val="ShapeSetGroup2"/>
  <p:tag name="COLORSETGROUPCLASSNAME" val="ColorSetGroupLight"/>
  <p:tag name="SHAPECLASSNAME" val="AdditonalInformations"/>
  <p:tag name="SHAPECLASSPROTECTIONTYPE" val="47"/>
  <p:tag name="COLORS" val="-2;-2;-2;-2;SlideFooterFontColor"/>
  <p:tag name="COLORSETCLASSNAME" val="ColorSet1"/>
  <p:tag name="SHAPESETCLASSNAME" val="TITLETEXTXLRCLIP"/>
  <p:tag name="FONT" val="SlideAddInfoFont"/>
  <p:tag name="FONTSETGROUPCLASSNAME" val="FontSetGroup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1;White;-1;White;-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1;White;-1;White;-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1;White;-1;White;-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"/>
</p:tagLst>
</file>

<file path=ppt/theme/theme1.xml><?xml version="1.0" encoding="utf-8"?>
<a:theme xmlns:a="http://schemas.openxmlformats.org/drawingml/2006/main" name="Red transparant">
  <a:themeElements>
    <a:clrScheme name="Red transparant 1">
      <a:dk1>
        <a:srgbClr val="101073"/>
      </a:dk1>
      <a:lt1>
        <a:srgbClr val="0066CC"/>
      </a:lt1>
      <a:dk2>
        <a:srgbClr val="FFFFFF"/>
      </a:dk2>
      <a:lt2>
        <a:srgbClr val="FF9A00"/>
      </a:lt2>
      <a:accent1>
        <a:srgbClr val="00AEEF"/>
      </a:accent1>
      <a:accent2>
        <a:srgbClr val="D6004A"/>
      </a:accent2>
      <a:accent3>
        <a:srgbClr val="AAB8E2"/>
      </a:accent3>
      <a:accent4>
        <a:srgbClr val="0C0C61"/>
      </a:accent4>
      <a:accent5>
        <a:srgbClr val="AAD3F6"/>
      </a:accent5>
      <a:accent6>
        <a:srgbClr val="C20042"/>
      </a:accent6>
      <a:hlink>
        <a:srgbClr val="AD20AD"/>
      </a:hlink>
      <a:folHlink>
        <a:srgbClr val="7FC241"/>
      </a:folHlink>
    </a:clrScheme>
    <a:fontScheme name="Red transparan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Red transparant 1">
        <a:dk1>
          <a:srgbClr val="101073"/>
        </a:dk1>
        <a:lt1>
          <a:srgbClr val="0066CC"/>
        </a:lt1>
        <a:dk2>
          <a:srgbClr val="FFFFFF"/>
        </a:dk2>
        <a:lt2>
          <a:srgbClr val="FF9A00"/>
        </a:lt2>
        <a:accent1>
          <a:srgbClr val="00AEEF"/>
        </a:accent1>
        <a:accent2>
          <a:srgbClr val="D6004A"/>
        </a:accent2>
        <a:accent3>
          <a:srgbClr val="AAB8E2"/>
        </a:accent3>
        <a:accent4>
          <a:srgbClr val="0C0C61"/>
        </a:accent4>
        <a:accent5>
          <a:srgbClr val="AAD3F6"/>
        </a:accent5>
        <a:accent6>
          <a:srgbClr val="C20042"/>
        </a:accent6>
        <a:hlink>
          <a:srgbClr val="AD20AD"/>
        </a:hlink>
        <a:folHlink>
          <a:srgbClr val="7FC24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Red photo">
  <a:themeElements>
    <a:clrScheme name="Red photo 1">
      <a:dk1>
        <a:srgbClr val="101073"/>
      </a:dk1>
      <a:lt1>
        <a:srgbClr val="0066CC"/>
      </a:lt1>
      <a:dk2>
        <a:srgbClr val="FFFFFF"/>
      </a:dk2>
      <a:lt2>
        <a:srgbClr val="FF9A00"/>
      </a:lt2>
      <a:accent1>
        <a:srgbClr val="00AEEF"/>
      </a:accent1>
      <a:accent2>
        <a:srgbClr val="D6004A"/>
      </a:accent2>
      <a:accent3>
        <a:srgbClr val="AAB8E2"/>
      </a:accent3>
      <a:accent4>
        <a:srgbClr val="0C0C61"/>
      </a:accent4>
      <a:accent5>
        <a:srgbClr val="AAD3F6"/>
      </a:accent5>
      <a:accent6>
        <a:srgbClr val="C20042"/>
      </a:accent6>
      <a:hlink>
        <a:srgbClr val="AD20AD"/>
      </a:hlink>
      <a:folHlink>
        <a:srgbClr val="7FC241"/>
      </a:folHlink>
    </a:clrScheme>
    <a:fontScheme name="Red phot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Red photo 1">
        <a:dk1>
          <a:srgbClr val="101073"/>
        </a:dk1>
        <a:lt1>
          <a:srgbClr val="0066CC"/>
        </a:lt1>
        <a:dk2>
          <a:srgbClr val="FFFFFF"/>
        </a:dk2>
        <a:lt2>
          <a:srgbClr val="FF9A00"/>
        </a:lt2>
        <a:accent1>
          <a:srgbClr val="00AEEF"/>
        </a:accent1>
        <a:accent2>
          <a:srgbClr val="D6004A"/>
        </a:accent2>
        <a:accent3>
          <a:srgbClr val="AAB8E2"/>
        </a:accent3>
        <a:accent4>
          <a:srgbClr val="0C0C61"/>
        </a:accent4>
        <a:accent5>
          <a:srgbClr val="AAD3F6"/>
        </a:accent5>
        <a:accent6>
          <a:srgbClr val="C20042"/>
        </a:accent6>
        <a:hlink>
          <a:srgbClr val="AD20AD"/>
        </a:hlink>
        <a:folHlink>
          <a:srgbClr val="7FC24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Red bullets">
  <a:themeElements>
    <a:clrScheme name="Red bullets 1">
      <a:dk1>
        <a:srgbClr val="101073"/>
      </a:dk1>
      <a:lt1>
        <a:srgbClr val="0066CC"/>
      </a:lt1>
      <a:dk2>
        <a:srgbClr val="FFFFFF"/>
      </a:dk2>
      <a:lt2>
        <a:srgbClr val="FF9A00"/>
      </a:lt2>
      <a:accent1>
        <a:srgbClr val="00AEEF"/>
      </a:accent1>
      <a:accent2>
        <a:srgbClr val="D6004A"/>
      </a:accent2>
      <a:accent3>
        <a:srgbClr val="AAB8E2"/>
      </a:accent3>
      <a:accent4>
        <a:srgbClr val="0C0C61"/>
      </a:accent4>
      <a:accent5>
        <a:srgbClr val="AAD3F6"/>
      </a:accent5>
      <a:accent6>
        <a:srgbClr val="C20042"/>
      </a:accent6>
      <a:hlink>
        <a:srgbClr val="AD20AD"/>
      </a:hlink>
      <a:folHlink>
        <a:srgbClr val="7FC241"/>
      </a:folHlink>
    </a:clrScheme>
    <a:fontScheme name="Red bulle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Red bullets 1">
        <a:dk1>
          <a:srgbClr val="101073"/>
        </a:dk1>
        <a:lt1>
          <a:srgbClr val="0066CC"/>
        </a:lt1>
        <a:dk2>
          <a:srgbClr val="FFFFFF"/>
        </a:dk2>
        <a:lt2>
          <a:srgbClr val="FF9A00"/>
        </a:lt2>
        <a:accent1>
          <a:srgbClr val="00AEEF"/>
        </a:accent1>
        <a:accent2>
          <a:srgbClr val="D6004A"/>
        </a:accent2>
        <a:accent3>
          <a:srgbClr val="AAB8E2"/>
        </a:accent3>
        <a:accent4>
          <a:srgbClr val="0C0C61"/>
        </a:accent4>
        <a:accent5>
          <a:srgbClr val="AAD3F6"/>
        </a:accent5>
        <a:accent6>
          <a:srgbClr val="C20042"/>
        </a:accent6>
        <a:hlink>
          <a:srgbClr val="AD20AD"/>
        </a:hlink>
        <a:folHlink>
          <a:srgbClr val="7FC24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Green transparant">
  <a:themeElements>
    <a:clrScheme name="Green transparant 1">
      <a:dk1>
        <a:srgbClr val="101073"/>
      </a:dk1>
      <a:lt1>
        <a:srgbClr val="0066CC"/>
      </a:lt1>
      <a:dk2>
        <a:srgbClr val="FFFFFF"/>
      </a:dk2>
      <a:lt2>
        <a:srgbClr val="FF9A00"/>
      </a:lt2>
      <a:accent1>
        <a:srgbClr val="00AEEF"/>
      </a:accent1>
      <a:accent2>
        <a:srgbClr val="D6004A"/>
      </a:accent2>
      <a:accent3>
        <a:srgbClr val="AAB8E2"/>
      </a:accent3>
      <a:accent4>
        <a:srgbClr val="0C0C61"/>
      </a:accent4>
      <a:accent5>
        <a:srgbClr val="AAD3F6"/>
      </a:accent5>
      <a:accent6>
        <a:srgbClr val="C20042"/>
      </a:accent6>
      <a:hlink>
        <a:srgbClr val="AD20AD"/>
      </a:hlink>
      <a:folHlink>
        <a:srgbClr val="7FC241"/>
      </a:folHlink>
    </a:clrScheme>
    <a:fontScheme name="Green transparan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Green transparant 1">
        <a:dk1>
          <a:srgbClr val="101073"/>
        </a:dk1>
        <a:lt1>
          <a:srgbClr val="0066CC"/>
        </a:lt1>
        <a:dk2>
          <a:srgbClr val="FFFFFF"/>
        </a:dk2>
        <a:lt2>
          <a:srgbClr val="FF9A00"/>
        </a:lt2>
        <a:accent1>
          <a:srgbClr val="00AEEF"/>
        </a:accent1>
        <a:accent2>
          <a:srgbClr val="D6004A"/>
        </a:accent2>
        <a:accent3>
          <a:srgbClr val="AAB8E2"/>
        </a:accent3>
        <a:accent4>
          <a:srgbClr val="0C0C61"/>
        </a:accent4>
        <a:accent5>
          <a:srgbClr val="AAD3F6"/>
        </a:accent5>
        <a:accent6>
          <a:srgbClr val="C20042"/>
        </a:accent6>
        <a:hlink>
          <a:srgbClr val="AD20AD"/>
        </a:hlink>
        <a:folHlink>
          <a:srgbClr val="7FC24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Blue transparant">
  <a:themeElements>
    <a:clrScheme name="Blue transparant 1">
      <a:dk1>
        <a:srgbClr val="101073"/>
      </a:dk1>
      <a:lt1>
        <a:srgbClr val="0066CC"/>
      </a:lt1>
      <a:dk2>
        <a:srgbClr val="FFFFFF"/>
      </a:dk2>
      <a:lt2>
        <a:srgbClr val="FF9A00"/>
      </a:lt2>
      <a:accent1>
        <a:srgbClr val="00AEEF"/>
      </a:accent1>
      <a:accent2>
        <a:srgbClr val="D6004A"/>
      </a:accent2>
      <a:accent3>
        <a:srgbClr val="AAB8E2"/>
      </a:accent3>
      <a:accent4>
        <a:srgbClr val="0C0C61"/>
      </a:accent4>
      <a:accent5>
        <a:srgbClr val="AAD3F6"/>
      </a:accent5>
      <a:accent6>
        <a:srgbClr val="C20042"/>
      </a:accent6>
      <a:hlink>
        <a:srgbClr val="AD20AD"/>
      </a:hlink>
      <a:folHlink>
        <a:srgbClr val="7FC241"/>
      </a:folHlink>
    </a:clrScheme>
    <a:fontScheme name="Blue transparan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lue transparant 1">
        <a:dk1>
          <a:srgbClr val="101073"/>
        </a:dk1>
        <a:lt1>
          <a:srgbClr val="0066CC"/>
        </a:lt1>
        <a:dk2>
          <a:srgbClr val="FFFFFF"/>
        </a:dk2>
        <a:lt2>
          <a:srgbClr val="FF9A00"/>
        </a:lt2>
        <a:accent1>
          <a:srgbClr val="00AEEF"/>
        </a:accent1>
        <a:accent2>
          <a:srgbClr val="D6004A"/>
        </a:accent2>
        <a:accent3>
          <a:srgbClr val="AAB8E2"/>
        </a:accent3>
        <a:accent4>
          <a:srgbClr val="0C0C61"/>
        </a:accent4>
        <a:accent5>
          <a:srgbClr val="AAD3F6"/>
        </a:accent5>
        <a:accent6>
          <a:srgbClr val="C20042"/>
        </a:accent6>
        <a:hlink>
          <a:srgbClr val="AD20AD"/>
        </a:hlink>
        <a:folHlink>
          <a:srgbClr val="7FC24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Blue photo">
  <a:themeElements>
    <a:clrScheme name="Blue photo 1">
      <a:dk1>
        <a:srgbClr val="101073"/>
      </a:dk1>
      <a:lt1>
        <a:srgbClr val="0066CC"/>
      </a:lt1>
      <a:dk2>
        <a:srgbClr val="FFFFFF"/>
      </a:dk2>
      <a:lt2>
        <a:srgbClr val="FF9A00"/>
      </a:lt2>
      <a:accent1>
        <a:srgbClr val="00AEEF"/>
      </a:accent1>
      <a:accent2>
        <a:srgbClr val="D6004A"/>
      </a:accent2>
      <a:accent3>
        <a:srgbClr val="AAB8E2"/>
      </a:accent3>
      <a:accent4>
        <a:srgbClr val="0C0C61"/>
      </a:accent4>
      <a:accent5>
        <a:srgbClr val="AAD3F6"/>
      </a:accent5>
      <a:accent6>
        <a:srgbClr val="C20042"/>
      </a:accent6>
      <a:hlink>
        <a:srgbClr val="AD20AD"/>
      </a:hlink>
      <a:folHlink>
        <a:srgbClr val="7FC241"/>
      </a:folHlink>
    </a:clrScheme>
    <a:fontScheme name="Blue phot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lue photo 1">
        <a:dk1>
          <a:srgbClr val="101073"/>
        </a:dk1>
        <a:lt1>
          <a:srgbClr val="0066CC"/>
        </a:lt1>
        <a:dk2>
          <a:srgbClr val="FFFFFF"/>
        </a:dk2>
        <a:lt2>
          <a:srgbClr val="FF9A00"/>
        </a:lt2>
        <a:accent1>
          <a:srgbClr val="00AEEF"/>
        </a:accent1>
        <a:accent2>
          <a:srgbClr val="D6004A"/>
        </a:accent2>
        <a:accent3>
          <a:srgbClr val="AAB8E2"/>
        </a:accent3>
        <a:accent4>
          <a:srgbClr val="0C0C61"/>
        </a:accent4>
        <a:accent5>
          <a:srgbClr val="AAD3F6"/>
        </a:accent5>
        <a:accent6>
          <a:srgbClr val="C20042"/>
        </a:accent6>
        <a:hlink>
          <a:srgbClr val="AD20AD"/>
        </a:hlink>
        <a:folHlink>
          <a:srgbClr val="7FC24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Orange photo">
  <a:themeElements>
    <a:clrScheme name="Orange photo 1">
      <a:dk1>
        <a:srgbClr val="101073"/>
      </a:dk1>
      <a:lt1>
        <a:srgbClr val="0066CC"/>
      </a:lt1>
      <a:dk2>
        <a:srgbClr val="FFFFFF"/>
      </a:dk2>
      <a:lt2>
        <a:srgbClr val="FF9A00"/>
      </a:lt2>
      <a:accent1>
        <a:srgbClr val="00AEEF"/>
      </a:accent1>
      <a:accent2>
        <a:srgbClr val="D6004A"/>
      </a:accent2>
      <a:accent3>
        <a:srgbClr val="AAB8E2"/>
      </a:accent3>
      <a:accent4>
        <a:srgbClr val="0C0C61"/>
      </a:accent4>
      <a:accent5>
        <a:srgbClr val="AAD3F6"/>
      </a:accent5>
      <a:accent6>
        <a:srgbClr val="C20042"/>
      </a:accent6>
      <a:hlink>
        <a:srgbClr val="AD20AD"/>
      </a:hlink>
      <a:folHlink>
        <a:srgbClr val="7FC241"/>
      </a:folHlink>
    </a:clrScheme>
    <a:fontScheme name="Orange phot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range photo 1">
        <a:dk1>
          <a:srgbClr val="101073"/>
        </a:dk1>
        <a:lt1>
          <a:srgbClr val="0066CC"/>
        </a:lt1>
        <a:dk2>
          <a:srgbClr val="FFFFFF"/>
        </a:dk2>
        <a:lt2>
          <a:srgbClr val="FF9A00"/>
        </a:lt2>
        <a:accent1>
          <a:srgbClr val="00AEEF"/>
        </a:accent1>
        <a:accent2>
          <a:srgbClr val="D6004A"/>
        </a:accent2>
        <a:accent3>
          <a:srgbClr val="AAB8E2"/>
        </a:accent3>
        <a:accent4>
          <a:srgbClr val="0C0C61"/>
        </a:accent4>
        <a:accent5>
          <a:srgbClr val="AAD3F6"/>
        </a:accent5>
        <a:accent6>
          <a:srgbClr val="C20042"/>
        </a:accent6>
        <a:hlink>
          <a:srgbClr val="AD20AD"/>
        </a:hlink>
        <a:folHlink>
          <a:srgbClr val="7FC24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2_Green transparant">
  <a:themeElements>
    <a:clrScheme name="2_Green transparant 1">
      <a:dk1>
        <a:srgbClr val="101073"/>
      </a:dk1>
      <a:lt1>
        <a:srgbClr val="0066CC"/>
      </a:lt1>
      <a:dk2>
        <a:srgbClr val="FFFFFF"/>
      </a:dk2>
      <a:lt2>
        <a:srgbClr val="FF9A00"/>
      </a:lt2>
      <a:accent1>
        <a:srgbClr val="00AEEF"/>
      </a:accent1>
      <a:accent2>
        <a:srgbClr val="D6004A"/>
      </a:accent2>
      <a:accent3>
        <a:srgbClr val="AAB8E2"/>
      </a:accent3>
      <a:accent4>
        <a:srgbClr val="0C0C61"/>
      </a:accent4>
      <a:accent5>
        <a:srgbClr val="AAD3F6"/>
      </a:accent5>
      <a:accent6>
        <a:srgbClr val="C20042"/>
      </a:accent6>
      <a:hlink>
        <a:srgbClr val="AD20AD"/>
      </a:hlink>
      <a:folHlink>
        <a:srgbClr val="7FC241"/>
      </a:folHlink>
    </a:clrScheme>
    <a:fontScheme name="2_Green transparan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Green transparant 1">
        <a:dk1>
          <a:srgbClr val="101073"/>
        </a:dk1>
        <a:lt1>
          <a:srgbClr val="0066CC"/>
        </a:lt1>
        <a:dk2>
          <a:srgbClr val="FFFFFF"/>
        </a:dk2>
        <a:lt2>
          <a:srgbClr val="FF9A00"/>
        </a:lt2>
        <a:accent1>
          <a:srgbClr val="00AEEF"/>
        </a:accent1>
        <a:accent2>
          <a:srgbClr val="D6004A"/>
        </a:accent2>
        <a:accent3>
          <a:srgbClr val="AAB8E2"/>
        </a:accent3>
        <a:accent4>
          <a:srgbClr val="0C0C61"/>
        </a:accent4>
        <a:accent5>
          <a:srgbClr val="AAD3F6"/>
        </a:accent5>
        <a:accent6>
          <a:srgbClr val="C20042"/>
        </a:accent6>
        <a:hlink>
          <a:srgbClr val="AD20AD"/>
        </a:hlink>
        <a:folHlink>
          <a:srgbClr val="7FC24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6765</TotalTime>
  <Words>1622</Words>
  <Application>Microsoft Office PowerPoint</Application>
  <PresentationFormat>On-screen Show (4:3)</PresentationFormat>
  <Paragraphs>402</Paragraphs>
  <Slides>39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8</vt:i4>
      </vt:variant>
      <vt:variant>
        <vt:lpstr>Slide Titles</vt:lpstr>
      </vt:variant>
      <vt:variant>
        <vt:i4>39</vt:i4>
      </vt:variant>
    </vt:vector>
  </HeadingPairs>
  <TitlesOfParts>
    <vt:vector size="56" baseType="lpstr">
      <vt:lpstr>ＭＳ Ｐゴシック</vt:lpstr>
      <vt:lpstr>Arial</vt:lpstr>
      <vt:lpstr>Calibri</vt:lpstr>
      <vt:lpstr>ScalaSans</vt:lpstr>
      <vt:lpstr>Times New Roman</vt:lpstr>
      <vt:lpstr>TUE Meta</vt:lpstr>
      <vt:lpstr>Verdana</vt:lpstr>
      <vt:lpstr>Wingdings</vt:lpstr>
      <vt:lpstr>ヒラギノ角ゴ Pro W3</vt:lpstr>
      <vt:lpstr>Red transparant</vt:lpstr>
      <vt:lpstr>Red photo</vt:lpstr>
      <vt:lpstr>Red bullets</vt:lpstr>
      <vt:lpstr>Green transparant</vt:lpstr>
      <vt:lpstr>Blue transparant</vt:lpstr>
      <vt:lpstr>Blue photo</vt:lpstr>
      <vt:lpstr>Orange photo</vt:lpstr>
      <vt:lpstr>2_Green transparant</vt:lpstr>
      <vt:lpstr>PowerPoint Presentation</vt:lpstr>
      <vt:lpstr>Introduction video TU/e general</vt:lpstr>
      <vt:lpstr>Brainport region: one of Europe’s most innovative regions</vt:lpstr>
      <vt:lpstr>Brainport Eindhoven -1- </vt:lpstr>
      <vt:lpstr>Brainport Eindhoven -2-</vt:lpstr>
      <vt:lpstr>The Netherlands and Eindhoven</vt:lpstr>
      <vt:lpstr>Eindhoven city</vt:lpstr>
      <vt:lpstr>Eindhoven University of Technology (TU/e)</vt:lpstr>
      <vt:lpstr>TU/e Science Park -1-</vt:lpstr>
      <vt:lpstr>TU/e Science Park -2-</vt:lpstr>
      <vt:lpstr>Studying at TU/e</vt:lpstr>
      <vt:lpstr>Facilities TU/e</vt:lpstr>
      <vt:lpstr>Tu/e: Rankings</vt:lpstr>
      <vt:lpstr>Education and research in  engineering sciences</vt:lpstr>
      <vt:lpstr>Strategic Areas</vt:lpstr>
      <vt:lpstr>TU Eindhoven: facts and figures</vt:lpstr>
      <vt:lpstr>TU/e Education                                               </vt:lpstr>
      <vt:lpstr>We need international top talent</vt:lpstr>
      <vt:lpstr>TU/e career program</vt:lpstr>
      <vt:lpstr>TU/e Scholarship Program: 5-year program</vt:lpstr>
      <vt:lpstr>After the master</vt:lpstr>
      <vt:lpstr>Department of Industrial Engineering &amp; Innovation Sciences (IE&amp;IS)</vt:lpstr>
      <vt:lpstr>PowerPoint Presentation</vt:lpstr>
      <vt:lpstr>Organization Chart</vt:lpstr>
      <vt:lpstr>Education programs IE&amp;IS -1-</vt:lpstr>
      <vt:lpstr>Education programs IE&amp;IS -2- </vt:lpstr>
      <vt:lpstr>Credit system</vt:lpstr>
      <vt:lpstr>Academic Calendar</vt:lpstr>
      <vt:lpstr>Operations Management &amp; Logistics (OML) MSc Program</vt:lpstr>
      <vt:lpstr>Operations Management &amp; Logistics (OML) MSc Program</vt:lpstr>
      <vt:lpstr>Operations Management &amp; Logistics (OML) MSc Program</vt:lpstr>
      <vt:lpstr>Operations Management &amp; Logistics (OML) MSc Program</vt:lpstr>
      <vt:lpstr>Innovation Management (IM) MSc Program</vt:lpstr>
      <vt:lpstr>Introduction MSc Innovation Management</vt:lpstr>
      <vt:lpstr>PowerPoint Presentation</vt:lpstr>
      <vt:lpstr>PowerPoint Presentation</vt:lpstr>
      <vt:lpstr>Videos of Graduate School, OML MSc, and IM MSc</vt:lpstr>
      <vt:lpstr>More information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 0</dc:title>
  <dc:creator>Tom</dc:creator>
  <dc:description>Design by Volle Kracht_x000d_
Template by Orange Pepper BV_x000d_
Copyright 2008</dc:description>
  <cp:lastModifiedBy>I3</cp:lastModifiedBy>
  <cp:revision>851</cp:revision>
  <cp:lastPrinted>2012-11-16T14:23:11Z</cp:lastPrinted>
  <dcterms:created xsi:type="dcterms:W3CDTF">2008-04-07T08:53:01Z</dcterms:created>
  <dcterms:modified xsi:type="dcterms:W3CDTF">2019-07-30T11:15:09Z</dcterms:modified>
</cp:coreProperties>
</file>